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72"/>
  </p:notesMasterIdLst>
  <p:sldIdLst>
    <p:sldId id="277" r:id="rId2"/>
    <p:sldId id="259" r:id="rId3"/>
    <p:sldId id="256" r:id="rId4"/>
    <p:sldId id="257" r:id="rId5"/>
    <p:sldId id="271" r:id="rId6"/>
    <p:sldId id="342" r:id="rId7"/>
    <p:sldId id="267" r:id="rId8"/>
    <p:sldId id="348" r:id="rId9"/>
    <p:sldId id="258" r:id="rId10"/>
    <p:sldId id="264" r:id="rId11"/>
    <p:sldId id="347" r:id="rId12"/>
    <p:sldId id="261" r:id="rId13"/>
    <p:sldId id="262" r:id="rId14"/>
    <p:sldId id="268" r:id="rId15"/>
    <p:sldId id="343" r:id="rId16"/>
    <p:sldId id="265" r:id="rId17"/>
    <p:sldId id="269" r:id="rId18"/>
    <p:sldId id="346" r:id="rId19"/>
    <p:sldId id="345" r:id="rId20"/>
    <p:sldId id="339" r:id="rId21"/>
    <p:sldId id="274" r:id="rId22"/>
    <p:sldId id="276" r:id="rId23"/>
    <p:sldId id="324" r:id="rId24"/>
    <p:sldId id="341" r:id="rId25"/>
    <p:sldId id="285" r:id="rId26"/>
    <p:sldId id="288" r:id="rId27"/>
    <p:sldId id="350" r:id="rId28"/>
    <p:sldId id="334" r:id="rId29"/>
    <p:sldId id="321" r:id="rId30"/>
    <p:sldId id="336" r:id="rId31"/>
    <p:sldId id="337" r:id="rId32"/>
    <p:sldId id="340" r:id="rId33"/>
    <p:sldId id="335" r:id="rId34"/>
    <p:sldId id="280" r:id="rId35"/>
    <p:sldId id="281" r:id="rId36"/>
    <p:sldId id="320" r:id="rId37"/>
    <p:sldId id="313" r:id="rId38"/>
    <p:sldId id="338" r:id="rId39"/>
    <p:sldId id="352" r:id="rId40"/>
    <p:sldId id="351" r:id="rId41"/>
    <p:sldId id="319" r:id="rId42"/>
    <p:sldId id="314" r:id="rId43"/>
    <p:sldId id="308" r:id="rId44"/>
    <p:sldId id="297" r:id="rId45"/>
    <p:sldId id="333" r:id="rId46"/>
    <p:sldId id="309" r:id="rId47"/>
    <p:sldId id="300" r:id="rId48"/>
    <p:sldId id="355" r:id="rId49"/>
    <p:sldId id="356" r:id="rId50"/>
    <p:sldId id="331" r:id="rId51"/>
    <p:sldId id="296" r:id="rId52"/>
    <p:sldId id="294" r:id="rId53"/>
    <p:sldId id="295" r:id="rId54"/>
    <p:sldId id="286" r:id="rId55"/>
    <p:sldId id="357" r:id="rId56"/>
    <p:sldId id="358" r:id="rId57"/>
    <p:sldId id="282" r:id="rId58"/>
    <p:sldId id="306" r:id="rId59"/>
    <p:sldId id="327" r:id="rId60"/>
    <p:sldId id="322" r:id="rId61"/>
    <p:sldId id="330" r:id="rId62"/>
    <p:sldId id="305" r:id="rId63"/>
    <p:sldId id="353" r:id="rId64"/>
    <p:sldId id="304" r:id="rId65"/>
    <p:sldId id="303" r:id="rId66"/>
    <p:sldId id="328" r:id="rId67"/>
    <p:sldId id="301" r:id="rId68"/>
    <p:sldId id="318" r:id="rId69"/>
    <p:sldId id="302" r:id="rId70"/>
    <p:sldId id="317" r:id="rId7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slide" Target="slides/slide38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slide" Target="slides/slide41.xml" /><Relationship Id="rId47" Type="http://schemas.openxmlformats.org/officeDocument/2006/relationships/slide" Target="slides/slide46.xml" /><Relationship Id="rId50" Type="http://schemas.openxmlformats.org/officeDocument/2006/relationships/slide" Target="slides/slide49.xml" /><Relationship Id="rId55" Type="http://schemas.openxmlformats.org/officeDocument/2006/relationships/slide" Target="slides/slide54.xml" /><Relationship Id="rId63" Type="http://schemas.openxmlformats.org/officeDocument/2006/relationships/slide" Target="slides/slide62.xml" /><Relationship Id="rId68" Type="http://schemas.openxmlformats.org/officeDocument/2006/relationships/slide" Target="slides/slide67.xml" /><Relationship Id="rId76" Type="http://schemas.openxmlformats.org/officeDocument/2006/relationships/tableStyles" Target="tableStyles.xml" /><Relationship Id="rId7" Type="http://schemas.openxmlformats.org/officeDocument/2006/relationships/slide" Target="slides/slide6.xml" /><Relationship Id="rId71" Type="http://schemas.openxmlformats.org/officeDocument/2006/relationships/slide" Target="slides/slide70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9" Type="http://schemas.openxmlformats.org/officeDocument/2006/relationships/slide" Target="slides/slide28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slide" Target="slides/slide39.xml" /><Relationship Id="rId45" Type="http://schemas.openxmlformats.org/officeDocument/2006/relationships/slide" Target="slides/slide44.xml" /><Relationship Id="rId53" Type="http://schemas.openxmlformats.org/officeDocument/2006/relationships/slide" Target="slides/slide52.xml" /><Relationship Id="rId58" Type="http://schemas.openxmlformats.org/officeDocument/2006/relationships/slide" Target="slides/slide57.xml" /><Relationship Id="rId66" Type="http://schemas.openxmlformats.org/officeDocument/2006/relationships/slide" Target="slides/slide65.xml" /><Relationship Id="rId74" Type="http://schemas.openxmlformats.org/officeDocument/2006/relationships/viewProps" Target="view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49" Type="http://schemas.openxmlformats.org/officeDocument/2006/relationships/slide" Target="slides/slide48.xml" /><Relationship Id="rId57" Type="http://schemas.openxmlformats.org/officeDocument/2006/relationships/slide" Target="slides/slide56.xml" /><Relationship Id="rId61" Type="http://schemas.openxmlformats.org/officeDocument/2006/relationships/slide" Target="slides/slide60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4" Type="http://schemas.openxmlformats.org/officeDocument/2006/relationships/slide" Target="slides/slide43.xml" /><Relationship Id="rId52" Type="http://schemas.openxmlformats.org/officeDocument/2006/relationships/slide" Target="slides/slide51.xml" /><Relationship Id="rId60" Type="http://schemas.openxmlformats.org/officeDocument/2006/relationships/slide" Target="slides/slide59.xml" /><Relationship Id="rId65" Type="http://schemas.openxmlformats.org/officeDocument/2006/relationships/slide" Target="slides/slide64.xml" /><Relationship Id="rId73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slide" Target="slides/slide42.xml" /><Relationship Id="rId48" Type="http://schemas.openxmlformats.org/officeDocument/2006/relationships/slide" Target="slides/slide47.xml" /><Relationship Id="rId56" Type="http://schemas.openxmlformats.org/officeDocument/2006/relationships/slide" Target="slides/slide55.xml" /><Relationship Id="rId64" Type="http://schemas.openxmlformats.org/officeDocument/2006/relationships/slide" Target="slides/slide63.xml" /><Relationship Id="rId69" Type="http://schemas.openxmlformats.org/officeDocument/2006/relationships/slide" Target="slides/slide68.xml" /><Relationship Id="rId8" Type="http://schemas.openxmlformats.org/officeDocument/2006/relationships/slide" Target="slides/slide7.xml" /><Relationship Id="rId51" Type="http://schemas.openxmlformats.org/officeDocument/2006/relationships/slide" Target="slides/slide50.xml" /><Relationship Id="rId72" Type="http://schemas.openxmlformats.org/officeDocument/2006/relationships/notesMaster" Target="notesMasters/notesMaster1.xml" /><Relationship Id="rId3" Type="http://schemas.openxmlformats.org/officeDocument/2006/relationships/slide" Target="slides/slide2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slide" Target="slides/slide37.xml" /><Relationship Id="rId46" Type="http://schemas.openxmlformats.org/officeDocument/2006/relationships/slide" Target="slides/slide45.xml" /><Relationship Id="rId59" Type="http://schemas.openxmlformats.org/officeDocument/2006/relationships/slide" Target="slides/slide58.xml" /><Relationship Id="rId67" Type="http://schemas.openxmlformats.org/officeDocument/2006/relationships/slide" Target="slides/slide66.xml" /><Relationship Id="rId20" Type="http://schemas.openxmlformats.org/officeDocument/2006/relationships/slide" Target="slides/slide19.xml" /><Relationship Id="rId41" Type="http://schemas.openxmlformats.org/officeDocument/2006/relationships/slide" Target="slides/slide40.xml" /><Relationship Id="rId54" Type="http://schemas.openxmlformats.org/officeDocument/2006/relationships/slide" Target="slides/slide53.xml" /><Relationship Id="rId62" Type="http://schemas.openxmlformats.org/officeDocument/2006/relationships/slide" Target="slides/slide61.xml" /><Relationship Id="rId70" Type="http://schemas.openxmlformats.org/officeDocument/2006/relationships/slide" Target="slides/slide69.xml" /><Relationship Id="rId75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7FA5F-31B1-4F88-823B-AB74B043DF48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FB35F-DB4B-4643-A999-C84DE7AF3A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02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FB35F-DB4B-4643-A999-C84DE7AF3A1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543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DB08DF82-B31D-4A97-B6D0-6F56CF9E3573}" type="datetime1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663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2990-67A4-42FD-9D0B-C1A66A702D70}" type="datetime1">
              <a:rPr lang="en-US" smtClean="0"/>
              <a:t>1/8/2026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868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4BB31-D345-4CF1-A115-6E3D95D3E325}" type="datetime1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725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28583-9371-42FD-81EA-BB2603F7141A}" type="datetime1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49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52B71-2835-44E8-82F8-85EA5E02FF71}" type="datetime1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60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8E814-798C-4A36-9BE2-AF296840F4D8}" type="datetime1">
              <a:rPr lang="en-US" smtClean="0"/>
              <a:t>1/8/2026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818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6D4D1-25EC-43EA-BCE5-63A7294E095D}" type="datetime1">
              <a:rPr lang="en-US" smtClean="0"/>
              <a:t>1/8/2026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81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0A50-3A98-4A44-B9D2-07718F33290B}" type="datetime1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64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00AF-11E8-4B10-A1AD-F8F6DB31C474}" type="datetime1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88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2695-5237-4078-8952-7399ED4FBCB4}" type="datetime1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083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EBBC-8F6E-4706-B239-E9B88CCD67C3}" type="datetime1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389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C33B6-D7E1-46EA-BCCF-9605B0D2BF79}" type="datetime1">
              <a:rPr lang="en-US" smtClean="0"/>
              <a:t>1/8/2026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86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068FC-7A97-412D-9E18-481732C9E010}" type="datetime1">
              <a:rPr lang="en-US" smtClean="0"/>
              <a:t>1/8/2026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50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5D500-533B-4AD0-A60D-FE3E7246597A}" type="datetime1">
              <a:rPr lang="en-US" smtClean="0"/>
              <a:t>1/8/2026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71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44EAC-FD2A-4EA6-8C9D-368D41D3EBD1}" type="datetime1">
              <a:rPr lang="en-US" smtClean="0"/>
              <a:t>1/8/2026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468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5C33-47B1-4D81-90D9-F10FA904F5C5}" type="datetime1">
              <a:rPr lang="en-US" smtClean="0"/>
              <a:t>1/8/2026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908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DE17-6D6E-4554-B5FD-A910DA869189}" type="datetime1">
              <a:rPr lang="en-US" smtClean="0"/>
              <a:t>1/8/2026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5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19" Type="http://schemas.openxmlformats.org/officeDocument/2006/relationships/image" Target="../media/image1.jpeg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E979DB7-B4EE-416D-B91B-D017F0E87701}" type="datetime1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3E1DE0DA-5926-40B8-A376-34F101B60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17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7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 /><Relationship Id="rId2" Type="http://schemas.openxmlformats.org/officeDocument/2006/relationships/image" Target="../media/image16.pn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 /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 /><Relationship Id="rId2" Type="http://schemas.openxmlformats.org/officeDocument/2006/relationships/image" Target="../media/image20.pn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7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 /><Relationship Id="rId1" Type="http://schemas.openxmlformats.org/officeDocument/2006/relationships/slideLayout" Target="../slideLayouts/slideLayout7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 /><Relationship Id="rId1" Type="http://schemas.openxmlformats.org/officeDocument/2006/relationships/slideLayout" Target="../slideLayouts/slideLayout7.xml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 /><Relationship Id="rId2" Type="http://schemas.openxmlformats.org/officeDocument/2006/relationships/image" Target="../media/image24.png" /><Relationship Id="rId1" Type="http://schemas.openxmlformats.org/officeDocument/2006/relationships/slideLayout" Target="../slideLayouts/slideLayout7.xml" 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 /><Relationship Id="rId1" Type="http://schemas.openxmlformats.org/officeDocument/2006/relationships/slideLayout" Target="../slideLayouts/slideLayout7.xml" 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 /><Relationship Id="rId1" Type="http://schemas.openxmlformats.org/officeDocument/2006/relationships/slideLayout" Target="../slideLayouts/slideLayout7.xml" 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 /><Relationship Id="rId2" Type="http://schemas.openxmlformats.org/officeDocument/2006/relationships/image" Target="../media/image28.png" /><Relationship Id="rId1" Type="http://schemas.openxmlformats.org/officeDocument/2006/relationships/slideLayout" Target="../slideLayouts/slideLayout7.xml" /><Relationship Id="rId4" Type="http://schemas.microsoft.com/office/2007/relationships/hdphoto" Target="../media/hdphoto4.wdp" 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 /><Relationship Id="rId2" Type="http://schemas.openxmlformats.org/officeDocument/2006/relationships/image" Target="../media/image30.pn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7.xml" 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 /><Relationship Id="rId1" Type="http://schemas.openxmlformats.org/officeDocument/2006/relationships/slideLayout" Target="../slideLayouts/slideLayout7.xml" 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 /><Relationship Id="rId2" Type="http://schemas.openxmlformats.org/officeDocument/2006/relationships/image" Target="../media/image33.png" /><Relationship Id="rId1" Type="http://schemas.openxmlformats.org/officeDocument/2006/relationships/slideLayout" Target="../slideLayouts/slideLayout7.xml" 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 /><Relationship Id="rId1" Type="http://schemas.openxmlformats.org/officeDocument/2006/relationships/slideLayout" Target="../slideLayouts/slideLayout7.xml" 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 /><Relationship Id="rId1" Type="http://schemas.openxmlformats.org/officeDocument/2006/relationships/slideLayout" Target="../slideLayouts/slideLayout7.xml" 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 /><Relationship Id="rId2" Type="http://schemas.openxmlformats.org/officeDocument/2006/relationships/image" Target="../media/image37.png" /><Relationship Id="rId1" Type="http://schemas.openxmlformats.org/officeDocument/2006/relationships/slideLayout" Target="../slideLayouts/slideLayout7.xml" /><Relationship Id="rId4" Type="http://schemas.microsoft.com/office/2007/relationships/hdphoto" Target="../media/hdphoto5.wdp" 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 /><Relationship Id="rId2" Type="http://schemas.openxmlformats.org/officeDocument/2006/relationships/image" Target="../media/image39.png" /><Relationship Id="rId1" Type="http://schemas.openxmlformats.org/officeDocument/2006/relationships/slideLayout" Target="../slideLayouts/slideLayout7.xml" 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 /><Relationship Id="rId1" Type="http://schemas.openxmlformats.org/officeDocument/2006/relationships/slideLayout" Target="../slideLayouts/slideLayout7.xml" 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 /><Relationship Id="rId2" Type="http://schemas.openxmlformats.org/officeDocument/2006/relationships/image" Target="../media/image42.pn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45.png" /><Relationship Id="rId4" Type="http://schemas.openxmlformats.org/officeDocument/2006/relationships/image" Target="../media/image44.png" 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6.wdp" /><Relationship Id="rId2" Type="http://schemas.openxmlformats.org/officeDocument/2006/relationships/image" Target="../media/image46.pn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7.xml" 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 /><Relationship Id="rId1" Type="http://schemas.openxmlformats.org/officeDocument/2006/relationships/slideLayout" Target="../slideLayouts/slideLayout7.xml" 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 /><Relationship Id="rId1" Type="http://schemas.openxmlformats.org/officeDocument/2006/relationships/slideLayout" Target="../slideLayouts/slideLayout7.xml" 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 /><Relationship Id="rId1" Type="http://schemas.openxmlformats.org/officeDocument/2006/relationships/slideLayout" Target="../slideLayouts/slideLayout7.xml" 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7.wdp" /><Relationship Id="rId2" Type="http://schemas.openxmlformats.org/officeDocument/2006/relationships/image" Target="../media/image50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51.png" 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8.wdp" /><Relationship Id="rId2" Type="http://schemas.openxmlformats.org/officeDocument/2006/relationships/image" Target="../media/image52.png" /><Relationship Id="rId1" Type="http://schemas.openxmlformats.org/officeDocument/2006/relationships/slideLayout" Target="../slideLayouts/slideLayout7.xml" /><Relationship Id="rId5" Type="http://schemas.microsoft.com/office/2007/relationships/hdphoto" Target="../media/hdphoto9.wdp" /><Relationship Id="rId4" Type="http://schemas.openxmlformats.org/officeDocument/2006/relationships/image" Target="../media/image53.png" 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0.wdp" /><Relationship Id="rId2" Type="http://schemas.openxmlformats.org/officeDocument/2006/relationships/image" Target="../media/image54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56.png" /><Relationship Id="rId5" Type="http://schemas.microsoft.com/office/2007/relationships/hdphoto" Target="../media/hdphoto11.wdp" /><Relationship Id="rId4" Type="http://schemas.openxmlformats.org/officeDocument/2006/relationships/image" Target="../media/image55.png" 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2.wdp" /><Relationship Id="rId2" Type="http://schemas.openxmlformats.org/officeDocument/2006/relationships/image" Target="../media/image57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58.png" 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3.wdp" /><Relationship Id="rId2" Type="http://schemas.openxmlformats.org/officeDocument/2006/relationships/image" Target="../media/image59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60.png" 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7.xml" 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62.png" 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4.wdp" /><Relationship Id="rId2" Type="http://schemas.openxmlformats.org/officeDocument/2006/relationships/image" Target="../media/image63.png" /><Relationship Id="rId1" Type="http://schemas.openxmlformats.org/officeDocument/2006/relationships/slideLayout" Target="../slideLayouts/slideLayout7.xml" /><Relationship Id="rId5" Type="http://schemas.microsoft.com/office/2007/relationships/hdphoto" Target="../media/hdphoto15.wdp" /><Relationship Id="rId4" Type="http://schemas.openxmlformats.org/officeDocument/2006/relationships/image" Target="../media/image64.png" 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16.wdp" /><Relationship Id="rId2" Type="http://schemas.openxmlformats.org/officeDocument/2006/relationships/image" Target="../media/image65.png" /><Relationship Id="rId1" Type="http://schemas.openxmlformats.org/officeDocument/2006/relationships/slideLayout" Target="../slideLayouts/slideLayout7.xml" 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 /><Relationship Id="rId1" Type="http://schemas.openxmlformats.org/officeDocument/2006/relationships/slideLayout" Target="../slideLayouts/slideLayout7.xml" 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7.wdp" /><Relationship Id="rId2" Type="http://schemas.openxmlformats.org/officeDocument/2006/relationships/image" Target="../media/image66.png" /><Relationship Id="rId1" Type="http://schemas.openxmlformats.org/officeDocument/2006/relationships/slideLayout" Target="../slideLayouts/slideLayout7.xml" /><Relationship Id="rId5" Type="http://schemas.microsoft.com/office/2007/relationships/hdphoto" Target="../media/hdphoto18.wdp" /><Relationship Id="rId4" Type="http://schemas.openxmlformats.org/officeDocument/2006/relationships/image" Target="../media/image67.png" 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 /><Relationship Id="rId1" Type="http://schemas.openxmlformats.org/officeDocument/2006/relationships/slideLayout" Target="../slideLayouts/slideLayout7.xml" 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 /><Relationship Id="rId2" Type="http://schemas.openxmlformats.org/officeDocument/2006/relationships/image" Target="../media/image69.png" /><Relationship Id="rId1" Type="http://schemas.openxmlformats.org/officeDocument/2006/relationships/slideLayout" Target="../slideLayouts/slideLayout7.xml" 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 /><Relationship Id="rId1" Type="http://schemas.openxmlformats.org/officeDocument/2006/relationships/slideLayout" Target="../slideLayouts/slideLayout7.xml" 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 /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7.xml" 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 /><Relationship Id="rId1" Type="http://schemas.openxmlformats.org/officeDocument/2006/relationships/slideLayout" Target="../slideLayouts/slideLayout7.xml" 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 /><Relationship Id="rId2" Type="http://schemas.openxmlformats.org/officeDocument/2006/relationships/image" Target="../media/image74.png" /><Relationship Id="rId1" Type="http://schemas.openxmlformats.org/officeDocument/2006/relationships/slideLayout" Target="../slideLayouts/slideLayout7.xml" /><Relationship Id="rId4" Type="http://schemas.microsoft.com/office/2007/relationships/hdphoto" Target="../media/hdphoto19.wdp" 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 /><Relationship Id="rId1" Type="http://schemas.openxmlformats.org/officeDocument/2006/relationships/slideLayout" Target="../slideLayouts/slideLayout7.xml" 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 /><Relationship Id="rId1" Type="http://schemas.openxmlformats.org/officeDocument/2006/relationships/slideLayout" Target="../slideLayouts/slideLayout7.xml" 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 /><Relationship Id="rId1" Type="http://schemas.openxmlformats.org/officeDocument/2006/relationships/slideLayout" Target="../slideLayouts/slideLayout7.xml" 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 /><Relationship Id="rId2" Type="http://schemas.openxmlformats.org/officeDocument/2006/relationships/image" Target="../media/image79.png" /><Relationship Id="rId1" Type="http://schemas.openxmlformats.org/officeDocument/2006/relationships/slideLayout" Target="../slideLayouts/slideLayout7.xml" /><Relationship Id="rId4" Type="http://schemas.microsoft.com/office/2007/relationships/hdphoto" Target="../media/hdphoto20.wdp" 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 /><Relationship Id="rId2" Type="http://schemas.openxmlformats.org/officeDocument/2006/relationships/image" Target="../media/image81.png" /><Relationship Id="rId1" Type="http://schemas.openxmlformats.org/officeDocument/2006/relationships/slideLayout" Target="../slideLayouts/slideLayout7.xml" /></Relationships>
</file>

<file path=ppt/slides/_rels/slide68.xml.rels><?xml version="1.0" encoding="UTF-8" standalone="yes"?>
<Relationships xmlns="http://schemas.openxmlformats.org/package/2006/relationships"><Relationship Id="rId3" Type="http://schemas.microsoft.com/office/2007/relationships/hdphoto" Target="../media/hdphoto21.wdp" /><Relationship Id="rId2" Type="http://schemas.openxmlformats.org/officeDocument/2006/relationships/image" Target="../media/image83.png" /><Relationship Id="rId1" Type="http://schemas.openxmlformats.org/officeDocument/2006/relationships/slideLayout" Target="../slideLayouts/slideLayout7.xml" 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 /><Relationship Id="rId2" Type="http://schemas.openxmlformats.org/officeDocument/2006/relationships/image" Target="../media/image84.pn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7.xml" 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 /><Relationship Id="rId2" Type="http://schemas.openxmlformats.org/officeDocument/2006/relationships/image" Target="../media/image86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4196A9-A4AF-8AD8-575C-A66A8FE8E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943" y="1530390"/>
            <a:ext cx="5512114" cy="524858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2319C5-91E3-878E-9334-FD6318846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1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5A8E25-D8D6-6166-7EB2-E73D95EE6CB1}"/>
              </a:ext>
            </a:extLst>
          </p:cNvPr>
          <p:cNvSpPr txBox="1"/>
          <p:nvPr/>
        </p:nvSpPr>
        <p:spPr>
          <a:xfrm>
            <a:off x="4306711" y="156352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name of God 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4228544D-E45F-5776-1728-53B3CBED57B8}"/>
              </a:ext>
            </a:extLst>
          </p:cNvPr>
          <p:cNvSpPr txBox="1"/>
          <p:nvPr/>
        </p:nvSpPr>
        <p:spPr>
          <a:xfrm>
            <a:off x="2113074" y="939238"/>
            <a:ext cx="7279911" cy="6717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The Digestive system; Part 5</a:t>
            </a:r>
          </a:p>
        </p:txBody>
      </p:sp>
    </p:spTree>
    <p:extLst>
      <p:ext uri="{BB962C8B-B14F-4D97-AF65-F5344CB8AC3E}">
        <p14:creationId xmlns:p14="http://schemas.microsoft.com/office/powerpoint/2010/main" val="2039575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9ABAE2-EE2F-F9AA-F3CE-B43562DF4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67569D-9B60-34E5-57A3-97E9408EF9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20"/>
          <a:stretch/>
        </p:blipFill>
        <p:spPr>
          <a:xfrm>
            <a:off x="3404762" y="156352"/>
            <a:ext cx="5179276" cy="65211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56496B-D404-43E2-4B90-30BDD9CCE0F0}"/>
              </a:ext>
            </a:extLst>
          </p:cNvPr>
          <p:cNvSpPr txBox="1"/>
          <p:nvPr/>
        </p:nvSpPr>
        <p:spPr>
          <a:xfrm>
            <a:off x="225778" y="156352"/>
            <a:ext cx="3578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Lingual papillae </a:t>
            </a:r>
          </a:p>
        </p:txBody>
      </p:sp>
    </p:spTree>
    <p:extLst>
      <p:ext uri="{BB962C8B-B14F-4D97-AF65-F5344CB8AC3E}">
        <p14:creationId xmlns:p14="http://schemas.microsoft.com/office/powerpoint/2010/main" val="2043450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08D0FA-939F-3D3A-ABF6-19BD1617A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11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F32F8A-66E0-07DC-3C03-C295A3BAE59A}"/>
              </a:ext>
            </a:extLst>
          </p:cNvPr>
          <p:cNvSpPr txBox="1"/>
          <p:nvPr/>
        </p:nvSpPr>
        <p:spPr>
          <a:xfrm>
            <a:off x="3883378" y="226041"/>
            <a:ext cx="3578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Lingual papillae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367093-1211-424C-18D9-BD189B1C77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0"/>
          <a:stretch/>
        </p:blipFill>
        <p:spPr>
          <a:xfrm>
            <a:off x="450577" y="749261"/>
            <a:ext cx="9777157" cy="602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201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749F5A-A6A9-4811-4A59-260C3EB29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12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350F62-01C8-82B3-3188-C3A1542BDB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49" b="-1"/>
          <a:stretch/>
        </p:blipFill>
        <p:spPr>
          <a:xfrm>
            <a:off x="733701" y="1207912"/>
            <a:ext cx="9925050" cy="50692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9C6867-59DA-3F23-E7A5-33FC6B385580}"/>
              </a:ext>
            </a:extLst>
          </p:cNvPr>
          <p:cNvSpPr txBox="1"/>
          <p:nvPr/>
        </p:nvSpPr>
        <p:spPr>
          <a:xfrm>
            <a:off x="3650605" y="319271"/>
            <a:ext cx="4091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Muscles of tongue   </a:t>
            </a:r>
          </a:p>
        </p:txBody>
      </p:sp>
    </p:spTree>
    <p:extLst>
      <p:ext uri="{BB962C8B-B14F-4D97-AF65-F5344CB8AC3E}">
        <p14:creationId xmlns:p14="http://schemas.microsoft.com/office/powerpoint/2010/main" val="928547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3E3879-22E0-614A-95D6-BE66DEAB2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207" y="319271"/>
            <a:ext cx="10146304" cy="653872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23C536-AD23-AA89-33C0-7C9837AA2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13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E091D0-5C9B-758C-1BFF-AFDA27AEC421}"/>
              </a:ext>
            </a:extLst>
          </p:cNvPr>
          <p:cNvSpPr txBox="1"/>
          <p:nvPr/>
        </p:nvSpPr>
        <p:spPr>
          <a:xfrm>
            <a:off x="105894" y="147281"/>
            <a:ext cx="4091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Muscles of tongue 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942972-EE1C-E3BD-D9B5-38708723AAC9}"/>
              </a:ext>
            </a:extLst>
          </p:cNvPr>
          <p:cNvSpPr/>
          <p:nvPr/>
        </p:nvSpPr>
        <p:spPr>
          <a:xfrm>
            <a:off x="1831207" y="5647864"/>
            <a:ext cx="1848971" cy="3550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Genioglossus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D7412A-C9AA-106A-81E9-806B585741A0}"/>
              </a:ext>
            </a:extLst>
          </p:cNvPr>
          <p:cNvSpPr/>
          <p:nvPr/>
        </p:nvSpPr>
        <p:spPr>
          <a:xfrm>
            <a:off x="2464587" y="6075430"/>
            <a:ext cx="1983235" cy="3550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Mylohyoid muscle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61F522-09F0-8D67-2C34-B0C802C4B1F1}"/>
              </a:ext>
            </a:extLst>
          </p:cNvPr>
          <p:cNvSpPr/>
          <p:nvPr/>
        </p:nvSpPr>
        <p:spPr>
          <a:xfrm>
            <a:off x="4155589" y="576851"/>
            <a:ext cx="1848971" cy="3550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Palatoglossus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BE276B-D593-A0DA-981B-6BBB1D86CADE}"/>
              </a:ext>
            </a:extLst>
          </p:cNvPr>
          <p:cNvSpPr/>
          <p:nvPr/>
        </p:nvSpPr>
        <p:spPr>
          <a:xfrm>
            <a:off x="8137032" y="5535273"/>
            <a:ext cx="1848971" cy="355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Hyoglossus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8282575-EE7B-4C19-3B7A-E0667DB9BE2E}"/>
              </a:ext>
            </a:extLst>
          </p:cNvPr>
          <p:cNvSpPr/>
          <p:nvPr/>
        </p:nvSpPr>
        <p:spPr>
          <a:xfrm>
            <a:off x="8620345" y="3720523"/>
            <a:ext cx="1848971" cy="3550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Styloglossus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51BC2C9-1057-C616-61B8-AA36218C921B}"/>
              </a:ext>
            </a:extLst>
          </p:cNvPr>
          <p:cNvSpPr/>
          <p:nvPr/>
        </p:nvSpPr>
        <p:spPr>
          <a:xfrm>
            <a:off x="10227733" y="1"/>
            <a:ext cx="1185334" cy="451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88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8AF5B0-8634-E5D4-8965-41F02CB8D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63829" y="173495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14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5F6029-B433-AC51-927F-26B19E7A72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22" y="1063416"/>
            <a:ext cx="11800155" cy="5066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B53D5F-05A6-8B50-69C7-5A9B7E19CF92}"/>
              </a:ext>
            </a:extLst>
          </p:cNvPr>
          <p:cNvSpPr txBox="1"/>
          <p:nvPr/>
        </p:nvSpPr>
        <p:spPr>
          <a:xfrm>
            <a:off x="3967305" y="217469"/>
            <a:ext cx="3693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Mylohyoid muscle</a:t>
            </a:r>
          </a:p>
        </p:txBody>
      </p:sp>
    </p:spTree>
    <p:extLst>
      <p:ext uri="{BB962C8B-B14F-4D97-AF65-F5344CB8AC3E}">
        <p14:creationId xmlns:p14="http://schemas.microsoft.com/office/powerpoint/2010/main" val="2878039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D9A838-1EDE-5FB8-6CA8-1D50D7ACC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50574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15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82470D-41A7-4985-DB3C-DD7AF2C464F5}"/>
              </a:ext>
            </a:extLst>
          </p:cNvPr>
          <p:cNvSpPr txBox="1"/>
          <p:nvPr/>
        </p:nvSpPr>
        <p:spPr>
          <a:xfrm>
            <a:off x="4129672" y="2254520"/>
            <a:ext cx="3693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Salivary glands  </a:t>
            </a:r>
          </a:p>
        </p:txBody>
      </p:sp>
    </p:spTree>
    <p:extLst>
      <p:ext uri="{BB962C8B-B14F-4D97-AF65-F5344CB8AC3E}">
        <p14:creationId xmlns:p14="http://schemas.microsoft.com/office/powerpoint/2010/main" val="3900897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65E589-E8EC-641D-9198-6850FB84F0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90"/>
          <a:stretch/>
        </p:blipFill>
        <p:spPr>
          <a:xfrm>
            <a:off x="5320867" y="-1"/>
            <a:ext cx="6313566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0F1D54-7BC1-82FD-BCF7-7BE17C257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1" y="-206480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>
                <a:solidFill>
                  <a:schemeClr val="tx1"/>
                </a:solidFill>
              </a:rPr>
              <a:t>16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C97C33-FDF7-37DD-49B3-0A5B8467774B}"/>
              </a:ext>
            </a:extLst>
          </p:cNvPr>
          <p:cNvSpPr txBox="1"/>
          <p:nvPr/>
        </p:nvSpPr>
        <p:spPr>
          <a:xfrm>
            <a:off x="-227839" y="177364"/>
            <a:ext cx="3693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Parotid gland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822C75-D543-19B7-6513-5E32EF0F9D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8"/>
          <a:stretch/>
        </p:blipFill>
        <p:spPr>
          <a:xfrm>
            <a:off x="82823" y="1027288"/>
            <a:ext cx="5238044" cy="575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6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262EB8-B63D-8F30-9199-4F6F5693C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88129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17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41F3B8-EFDB-03C4-3F73-9D2B24EBE8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1" r="1974"/>
          <a:stretch/>
        </p:blipFill>
        <p:spPr>
          <a:xfrm>
            <a:off x="79693" y="991195"/>
            <a:ext cx="12078442" cy="59796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7CA2FD-7EA2-4C5F-2057-173EFFB92701}"/>
              </a:ext>
            </a:extLst>
          </p:cNvPr>
          <p:cNvSpPr txBox="1"/>
          <p:nvPr/>
        </p:nvSpPr>
        <p:spPr>
          <a:xfrm>
            <a:off x="2432014" y="295729"/>
            <a:ext cx="663296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Sublingual &amp; submandibular glands</a:t>
            </a:r>
          </a:p>
        </p:txBody>
      </p:sp>
    </p:spTree>
    <p:extLst>
      <p:ext uri="{BB962C8B-B14F-4D97-AF65-F5344CB8AC3E}">
        <p14:creationId xmlns:p14="http://schemas.microsoft.com/office/powerpoint/2010/main" val="18354067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7AFDA-1CD5-4B73-E8D3-409D562EC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18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3C4805-AF32-32C4-6863-821A646E71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-11000"/>
                    </a14:imgEffect>
                  </a14:imgLayer>
                </a14:imgProps>
              </a:ext>
            </a:extLst>
          </a:blip>
          <a:srcRect t="4489"/>
          <a:stretch/>
        </p:blipFill>
        <p:spPr>
          <a:xfrm>
            <a:off x="716123" y="1302365"/>
            <a:ext cx="10759753" cy="45565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BE67B1-08B9-830D-9707-558C86C0BF2D}"/>
              </a:ext>
            </a:extLst>
          </p:cNvPr>
          <p:cNvSpPr txBox="1"/>
          <p:nvPr/>
        </p:nvSpPr>
        <p:spPr>
          <a:xfrm>
            <a:off x="2567481" y="433350"/>
            <a:ext cx="663296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Sublingual &amp; submandibular ducts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4484FC-51FC-C1A7-5BFD-5230F983F656}"/>
              </a:ext>
            </a:extLst>
          </p:cNvPr>
          <p:cNvSpPr/>
          <p:nvPr/>
        </p:nvSpPr>
        <p:spPr>
          <a:xfrm>
            <a:off x="575734" y="3670960"/>
            <a:ext cx="2540000" cy="7676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Sublingual caruncle and opening of submandibular duct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FE1CD3-0D50-A93C-937B-36200BE0009C}"/>
              </a:ext>
            </a:extLst>
          </p:cNvPr>
          <p:cNvSpPr/>
          <p:nvPr/>
        </p:nvSpPr>
        <p:spPr>
          <a:xfrm>
            <a:off x="9567333" y="4712395"/>
            <a:ext cx="2048932" cy="7676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Opening duct from sublingual gland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AA1B0F-D095-AAC4-88A4-9B1143EB25B2}"/>
              </a:ext>
            </a:extLst>
          </p:cNvPr>
          <p:cNvSpPr/>
          <p:nvPr/>
        </p:nvSpPr>
        <p:spPr>
          <a:xfrm>
            <a:off x="9493954" y="2493187"/>
            <a:ext cx="2122311" cy="5141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Frenulum of tongue </a:t>
            </a:r>
          </a:p>
        </p:txBody>
      </p:sp>
    </p:spTree>
    <p:extLst>
      <p:ext uri="{BB962C8B-B14F-4D97-AF65-F5344CB8AC3E}">
        <p14:creationId xmlns:p14="http://schemas.microsoft.com/office/powerpoint/2010/main" val="10374705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2EA277-4471-43F6-C227-C5BE66BE9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63828" y="31520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19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9E33DE-1B28-1DEA-67E9-68C379994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923341"/>
            <a:ext cx="5937956" cy="57506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23D7BF-77D1-0560-DEF0-7EF386276CDF}"/>
              </a:ext>
            </a:extLst>
          </p:cNvPr>
          <p:cNvSpPr txBox="1"/>
          <p:nvPr/>
        </p:nvSpPr>
        <p:spPr>
          <a:xfrm>
            <a:off x="3350739" y="184021"/>
            <a:ext cx="5059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Oropharyngeal isthmus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7D6834-E85C-1DF6-57DD-573A023133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5411"/>
            <a:ext cx="6185711" cy="528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00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2319C5-91E3-878E-9334-FD6318846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72211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2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124CFF-BF41-6466-66CB-47BFB8405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b="1218"/>
          <a:stretch/>
        </p:blipFill>
        <p:spPr>
          <a:xfrm>
            <a:off x="6739468" y="839897"/>
            <a:ext cx="5437004" cy="59656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1731A0-F05A-5E04-2BB4-65C510D91F1F}"/>
              </a:ext>
            </a:extLst>
          </p:cNvPr>
          <p:cNvSpPr txBox="1"/>
          <p:nvPr/>
        </p:nvSpPr>
        <p:spPr>
          <a:xfrm>
            <a:off x="3964783" y="252428"/>
            <a:ext cx="3700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Digestive system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060E52-8744-5FBB-D286-0D2D9F8A660B}"/>
              </a:ext>
            </a:extLst>
          </p:cNvPr>
          <p:cNvSpPr txBox="1"/>
          <p:nvPr/>
        </p:nvSpPr>
        <p:spPr>
          <a:xfrm>
            <a:off x="234285" y="1323061"/>
            <a:ext cx="6384743" cy="491961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Oral cavity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Pharynx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(Nasopharynx, Oropharynx, Laryngopharynx)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Esophagus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Stomach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intestine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(Duodenum, Jejunum &amp; Ileum)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 intestine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(Cecum, appendix, ascending colon, transverse colon, descending colon, sigmoid colon, Rectum)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Digestive glands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(Liver &amp; Pancreases)   </a:t>
            </a:r>
          </a:p>
        </p:txBody>
      </p:sp>
    </p:spTree>
    <p:extLst>
      <p:ext uri="{BB962C8B-B14F-4D97-AF65-F5344CB8AC3E}">
        <p14:creationId xmlns:p14="http://schemas.microsoft.com/office/powerpoint/2010/main" val="6082303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8EC8B4-7450-B753-7E66-A25160F6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20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E02520-BB56-DEE2-9EC9-6573B26E8C4E}"/>
              </a:ext>
            </a:extLst>
          </p:cNvPr>
          <p:cNvSpPr txBox="1"/>
          <p:nvPr/>
        </p:nvSpPr>
        <p:spPr>
          <a:xfrm>
            <a:off x="3962400" y="2363914"/>
            <a:ext cx="325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Pharynx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9903932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F8DD6A-2BD3-4E21-E82B-B82CB50DFE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3"/>
          <a:stretch/>
        </p:blipFill>
        <p:spPr>
          <a:xfrm>
            <a:off x="504550" y="37656"/>
            <a:ext cx="8761369" cy="678268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83FD6F-69DE-3C10-AE2C-44D891C79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21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F9EAC4-577E-EE51-DD87-1242CDECD466}"/>
              </a:ext>
            </a:extLst>
          </p:cNvPr>
          <p:cNvSpPr txBox="1"/>
          <p:nvPr/>
        </p:nvSpPr>
        <p:spPr>
          <a:xfrm>
            <a:off x="203200" y="156352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Pharynx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736845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43E5B7-DC7E-AAE5-8240-0DF064ADE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34F18-41AF-BA14-2635-409F3286C0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92"/>
          <a:stretch/>
        </p:blipFill>
        <p:spPr>
          <a:xfrm>
            <a:off x="2626861" y="379536"/>
            <a:ext cx="7217050" cy="64417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E50202-CAD3-7893-3C69-44A7A23532C1}"/>
              </a:ext>
            </a:extLst>
          </p:cNvPr>
          <p:cNvSpPr txBox="1"/>
          <p:nvPr/>
        </p:nvSpPr>
        <p:spPr>
          <a:xfrm>
            <a:off x="203200" y="156352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Pharynx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077871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4AE8C9-123B-C6C9-59B0-919C92915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23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FB279D-5BEF-F177-5160-DF6DAD451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76" b="2439"/>
          <a:stretch/>
        </p:blipFill>
        <p:spPr>
          <a:xfrm>
            <a:off x="696949" y="677623"/>
            <a:ext cx="9655591" cy="61803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7F970D-4671-DD1A-F459-C3C8960BF0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699"/>
          <a:stretch/>
        </p:blipFill>
        <p:spPr>
          <a:xfrm>
            <a:off x="447967" y="409125"/>
            <a:ext cx="9655590" cy="64488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25F595-B70A-1DB9-0FB7-C230ABA0E953}"/>
              </a:ext>
            </a:extLst>
          </p:cNvPr>
          <p:cNvSpPr txBox="1"/>
          <p:nvPr/>
        </p:nvSpPr>
        <p:spPr>
          <a:xfrm>
            <a:off x="203200" y="156352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Pharynx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7186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937743-E360-0381-4CE5-036DE2B0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24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F72804-849F-5A88-2ED7-AD9A678A1A50}"/>
              </a:ext>
            </a:extLst>
          </p:cNvPr>
          <p:cNvSpPr txBox="1"/>
          <p:nvPr/>
        </p:nvSpPr>
        <p:spPr>
          <a:xfrm>
            <a:off x="4478664" y="2528985"/>
            <a:ext cx="2986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Esophagus </a:t>
            </a:r>
          </a:p>
        </p:txBody>
      </p:sp>
    </p:spTree>
    <p:extLst>
      <p:ext uri="{BB962C8B-B14F-4D97-AF65-F5344CB8AC3E}">
        <p14:creationId xmlns:p14="http://schemas.microsoft.com/office/powerpoint/2010/main" val="37021184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F2D979-D117-49E2-A04B-DAD9FECC4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25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E8746A-344A-D1F5-3AAD-0E77D04C76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1"/>
          <a:stretch/>
        </p:blipFill>
        <p:spPr>
          <a:xfrm>
            <a:off x="2682866" y="78176"/>
            <a:ext cx="6472423" cy="67016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DF430B-3269-4386-CF80-4DA7371CF874}"/>
              </a:ext>
            </a:extLst>
          </p:cNvPr>
          <p:cNvSpPr txBox="1"/>
          <p:nvPr/>
        </p:nvSpPr>
        <p:spPr>
          <a:xfrm>
            <a:off x="222753" y="295729"/>
            <a:ext cx="2986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Esophagus </a:t>
            </a:r>
          </a:p>
        </p:txBody>
      </p:sp>
    </p:spTree>
    <p:extLst>
      <p:ext uri="{BB962C8B-B14F-4D97-AF65-F5344CB8AC3E}">
        <p14:creationId xmlns:p14="http://schemas.microsoft.com/office/powerpoint/2010/main" val="34419489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E4CDAF-3F6C-1D77-F5EF-43289B05A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26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4643A7-1AC8-F40A-324A-FB794DB5FB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00"/>
          <a:stretch/>
        </p:blipFill>
        <p:spPr>
          <a:xfrm>
            <a:off x="3002846" y="104981"/>
            <a:ext cx="5576710" cy="67530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C537AB-E48E-C796-BD9A-0A694827F4D3}"/>
              </a:ext>
            </a:extLst>
          </p:cNvPr>
          <p:cNvSpPr txBox="1"/>
          <p:nvPr/>
        </p:nvSpPr>
        <p:spPr>
          <a:xfrm>
            <a:off x="234042" y="295729"/>
            <a:ext cx="2986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Esophagus </a:t>
            </a:r>
          </a:p>
        </p:txBody>
      </p:sp>
    </p:spTree>
    <p:extLst>
      <p:ext uri="{BB962C8B-B14F-4D97-AF65-F5344CB8AC3E}">
        <p14:creationId xmlns:p14="http://schemas.microsoft.com/office/powerpoint/2010/main" val="29600129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BFB24E-F0C2-8C54-4A51-4FE71E134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41251" y="117087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27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43EC53-6BFC-AD9C-5E9B-EFC29A773A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41"/>
          <a:stretch/>
        </p:blipFill>
        <p:spPr>
          <a:xfrm>
            <a:off x="1" y="2308338"/>
            <a:ext cx="7563555" cy="43442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599A3B-E2DF-12C7-DDFF-573C762EF0A3}"/>
              </a:ext>
            </a:extLst>
          </p:cNvPr>
          <p:cNvSpPr txBox="1"/>
          <p:nvPr/>
        </p:nvSpPr>
        <p:spPr>
          <a:xfrm>
            <a:off x="3304618" y="266104"/>
            <a:ext cx="4676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Esophagus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(histology)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EEAD55-10F0-0230-136E-12A03758CF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3705" r="7994"/>
          <a:stretch/>
        </p:blipFill>
        <p:spPr>
          <a:xfrm>
            <a:off x="5554133" y="1025381"/>
            <a:ext cx="6637867" cy="583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94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A63369-710F-9327-C238-23431316A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28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93AAA6-7848-D8B6-52E7-4C1F4D61B22D}"/>
              </a:ext>
            </a:extLst>
          </p:cNvPr>
          <p:cNvSpPr txBox="1"/>
          <p:nvPr/>
        </p:nvSpPr>
        <p:spPr>
          <a:xfrm>
            <a:off x="4346123" y="2606949"/>
            <a:ext cx="2986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Abdomen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97833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7899E8-6D67-852B-0CA6-F0E1E6C039E7}"/>
              </a:ext>
            </a:extLst>
          </p:cNvPr>
          <p:cNvSpPr txBox="1"/>
          <p:nvPr/>
        </p:nvSpPr>
        <p:spPr>
          <a:xfrm>
            <a:off x="236967" y="191127"/>
            <a:ext cx="2986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Abdomen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4253A9-9BD6-52E4-1680-3EE801F34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67" y="621682"/>
            <a:ext cx="4525005" cy="623631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BF0E9E-BF88-89A3-2A85-120500D7F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45719" y="68894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29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177CB5-9AC8-5815-D36B-54CB63FAA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6133" y="68895"/>
            <a:ext cx="5113149" cy="678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09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395263B-714A-C237-BEC6-AA0C78D33C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81"/>
          <a:stretch/>
        </p:blipFill>
        <p:spPr>
          <a:xfrm>
            <a:off x="384385" y="295729"/>
            <a:ext cx="5181037" cy="6433017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A9A958-49D7-1A65-5EBB-2677EBD89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3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E1AB63-550D-309F-8B48-BF8DB82F16B6}"/>
              </a:ext>
            </a:extLst>
          </p:cNvPr>
          <p:cNvSpPr txBox="1"/>
          <p:nvPr/>
        </p:nvSpPr>
        <p:spPr>
          <a:xfrm>
            <a:off x="4470400" y="252812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Oral cavity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A1DB92-66CE-B4A6-58EC-59FDDD04CF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7" r="4049"/>
          <a:stretch/>
        </p:blipFill>
        <p:spPr>
          <a:xfrm>
            <a:off x="6626580" y="1762356"/>
            <a:ext cx="4255912" cy="410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398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0A7663-51EB-3AD4-8BDD-E2A40597B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30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AD6385-2908-89AA-E9D4-D261761D3B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60"/>
          <a:stretch/>
        </p:blipFill>
        <p:spPr>
          <a:xfrm>
            <a:off x="1001262" y="1063416"/>
            <a:ext cx="9085958" cy="5735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AA36A4-7D26-2AEC-03E0-87F10CD5EE5C}"/>
              </a:ext>
            </a:extLst>
          </p:cNvPr>
          <p:cNvSpPr txBox="1"/>
          <p:nvPr/>
        </p:nvSpPr>
        <p:spPr>
          <a:xfrm>
            <a:off x="3771835" y="295729"/>
            <a:ext cx="3544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Abdominal wall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28971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2BA31C-BCF6-7F69-95D1-9E2EAE760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66" y="666044"/>
            <a:ext cx="5946034" cy="619195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516226-6824-6F31-1414-7A4BF5D6B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31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E63B9A-965A-C666-AA83-121C509AEB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34" y="1063416"/>
            <a:ext cx="5277088" cy="5670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5A429C-5CC4-80EA-CE00-BEFC8D9017E5}"/>
              </a:ext>
            </a:extLst>
          </p:cNvPr>
          <p:cNvSpPr txBox="1"/>
          <p:nvPr/>
        </p:nvSpPr>
        <p:spPr>
          <a:xfrm>
            <a:off x="3749257" y="216706"/>
            <a:ext cx="3544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Peritoneum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3307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8D2901-C8DD-7EF9-FB7F-BE9473C0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32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789F87-BA3B-11DC-831A-5B66E0A5B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20" y="0"/>
            <a:ext cx="1029642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B4263F-5046-8FB4-27E5-2F637D816A38}"/>
              </a:ext>
            </a:extLst>
          </p:cNvPr>
          <p:cNvSpPr txBox="1"/>
          <p:nvPr/>
        </p:nvSpPr>
        <p:spPr>
          <a:xfrm>
            <a:off x="170679" y="156352"/>
            <a:ext cx="3544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Mesentery 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55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BA2C40-2F25-DA51-AFFF-F334F5EE1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33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53D64B-4E09-7185-7A6E-CE5665DC3F51}"/>
              </a:ext>
            </a:extLst>
          </p:cNvPr>
          <p:cNvSpPr txBox="1"/>
          <p:nvPr/>
        </p:nvSpPr>
        <p:spPr>
          <a:xfrm>
            <a:off x="3869812" y="2316280"/>
            <a:ext cx="4452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Stomach (Gaster)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7037612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FF3206-FCF3-0BB9-5D72-9A4D77D26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9243" y="197023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34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063077-2091-75B6-38DF-BBA0AC726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09" t="5527" r="4662"/>
          <a:stretch/>
        </p:blipFill>
        <p:spPr>
          <a:xfrm>
            <a:off x="3097667" y="546748"/>
            <a:ext cx="5598044" cy="62771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BDCFA5-6810-EA24-9842-E870F5DF08B2}"/>
              </a:ext>
            </a:extLst>
          </p:cNvPr>
          <p:cNvSpPr txBox="1"/>
          <p:nvPr/>
        </p:nvSpPr>
        <p:spPr>
          <a:xfrm>
            <a:off x="288957" y="171392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Stomach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6558848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E5EC0A-5421-2A8B-1A94-3DB87C608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35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847DA5-B942-23D4-8256-BD9F33194CED}"/>
              </a:ext>
            </a:extLst>
          </p:cNvPr>
          <p:cNvSpPr txBox="1"/>
          <p:nvPr/>
        </p:nvSpPr>
        <p:spPr>
          <a:xfrm>
            <a:off x="4330428" y="156352"/>
            <a:ext cx="4045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Greater Omentum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49173D-33A2-61F1-375B-F52AA3128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2667" y="1872744"/>
            <a:ext cx="5106028" cy="38180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26A9B5-56F7-1DDD-1DA2-82D0716064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928" r="2278"/>
          <a:stretch/>
        </p:blipFill>
        <p:spPr>
          <a:xfrm>
            <a:off x="64281" y="666044"/>
            <a:ext cx="6791491" cy="619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5365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4BA004-367B-25F3-2B80-0EB9F7DDE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63829" y="115107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36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047002D-517B-E365-63D8-063081AD6E0A}"/>
              </a:ext>
            </a:extLst>
          </p:cNvPr>
          <p:cNvGrpSpPr/>
          <p:nvPr/>
        </p:nvGrpSpPr>
        <p:grpSpPr>
          <a:xfrm>
            <a:off x="138648" y="600506"/>
            <a:ext cx="7567342" cy="6235333"/>
            <a:chOff x="1656349" y="1778"/>
            <a:chExt cx="8199519" cy="685622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1CA0D37-0C03-FF20-67D6-74A5DC139B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520" b="7287"/>
            <a:stretch/>
          </p:blipFill>
          <p:spPr>
            <a:xfrm>
              <a:off x="1993231" y="1778"/>
              <a:ext cx="7862637" cy="6856222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9DADF22-89EF-2574-FF46-2C36EA743A0D}"/>
                </a:ext>
              </a:extLst>
            </p:cNvPr>
            <p:cNvSpPr/>
            <p:nvPr/>
          </p:nvSpPr>
          <p:spPr>
            <a:xfrm>
              <a:off x="1694479" y="4071580"/>
              <a:ext cx="2059372" cy="390353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Greater omentum 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A0CDD01-E6D2-FA2D-8913-5708228EA809}"/>
                </a:ext>
              </a:extLst>
            </p:cNvPr>
            <p:cNvSpPr/>
            <p:nvPr/>
          </p:nvSpPr>
          <p:spPr>
            <a:xfrm>
              <a:off x="1656349" y="1203883"/>
              <a:ext cx="1953127" cy="390353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Lesser omentum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98FCA80-DEB9-51F6-998B-FDA11FF46BFB}"/>
                </a:ext>
              </a:extLst>
            </p:cNvPr>
            <p:cNvSpPr/>
            <p:nvPr/>
          </p:nvSpPr>
          <p:spPr>
            <a:xfrm>
              <a:off x="2324100" y="2472437"/>
              <a:ext cx="1429751" cy="29482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Greater sac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5E75E1A-84AF-1CE8-C2D5-131AEEA88F3C}"/>
                </a:ext>
              </a:extLst>
            </p:cNvPr>
            <p:cNvSpPr/>
            <p:nvPr/>
          </p:nvSpPr>
          <p:spPr>
            <a:xfrm>
              <a:off x="8193505" y="1287380"/>
              <a:ext cx="1552074" cy="34295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Lesser sac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510DE5B7-54D5-DCB2-6BCB-CFA06C72A0DB}"/>
              </a:ext>
            </a:extLst>
          </p:cNvPr>
          <p:cNvSpPr/>
          <p:nvPr/>
        </p:nvSpPr>
        <p:spPr>
          <a:xfrm>
            <a:off x="5617546" y="3941622"/>
            <a:ext cx="1438010" cy="355003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Mesentery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2A5AB4-0B31-541F-1F07-FB99D778EE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69"/>
          <a:stretch/>
        </p:blipFill>
        <p:spPr>
          <a:xfrm>
            <a:off x="7897314" y="1055410"/>
            <a:ext cx="3539770" cy="57724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96221E3-FCF0-F1FA-E6F7-C95505700286}"/>
              </a:ext>
            </a:extLst>
          </p:cNvPr>
          <p:cNvSpPr txBox="1"/>
          <p:nvPr/>
        </p:nvSpPr>
        <p:spPr>
          <a:xfrm>
            <a:off x="4313587" y="184272"/>
            <a:ext cx="4045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Greater Omentum    </a:t>
            </a:r>
          </a:p>
        </p:txBody>
      </p:sp>
    </p:spTree>
    <p:extLst>
      <p:ext uri="{BB962C8B-B14F-4D97-AF65-F5344CB8AC3E}">
        <p14:creationId xmlns:p14="http://schemas.microsoft.com/office/powerpoint/2010/main" val="23102931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301D9DE-D8AA-A539-9BB2-FDBD6FF29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289" y="681220"/>
            <a:ext cx="9196251" cy="621911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823FC6-4711-D3A1-45BD-BEEB42CC7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37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8A84C1-9668-3B23-ED00-001862BAC72B}"/>
              </a:ext>
            </a:extLst>
          </p:cNvPr>
          <p:cNvSpPr txBox="1"/>
          <p:nvPr/>
        </p:nvSpPr>
        <p:spPr>
          <a:xfrm>
            <a:off x="3856295" y="188967"/>
            <a:ext cx="4045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Lesser Omentum    </a:t>
            </a:r>
          </a:p>
        </p:txBody>
      </p:sp>
    </p:spTree>
    <p:extLst>
      <p:ext uri="{BB962C8B-B14F-4D97-AF65-F5344CB8AC3E}">
        <p14:creationId xmlns:p14="http://schemas.microsoft.com/office/powerpoint/2010/main" val="19687568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1CEB79-579C-2481-D518-9F6292B11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38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2674C2-3B29-A891-F63A-985B2F765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1" y="863400"/>
            <a:ext cx="5859384" cy="5994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027D6D-3658-128D-6B78-E96E0D8D5615}"/>
              </a:ext>
            </a:extLst>
          </p:cNvPr>
          <p:cNvSpPr txBox="1"/>
          <p:nvPr/>
        </p:nvSpPr>
        <p:spPr>
          <a:xfrm>
            <a:off x="288957" y="171392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Stomach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7D77A9-8FF6-F9DC-7B27-71B4C759B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43" y="1162756"/>
            <a:ext cx="5278300" cy="52697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995F74-93E2-E730-5EF6-FC92F809A3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0156" y="1162755"/>
            <a:ext cx="6140243" cy="52697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365465-AD5D-0D2B-6AE1-E403772ED8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9617" y="1325814"/>
            <a:ext cx="6165938" cy="506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51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B1C5A7-F5C1-3F9F-758A-2115E8E3B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39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2E6B1C-8D97-C4D9-B18B-2CD16E2DCE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74106" y="928490"/>
            <a:ext cx="5358694" cy="53483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E20035-771E-7B90-73CD-E7C1B14550F5}"/>
              </a:ext>
            </a:extLst>
          </p:cNvPr>
          <p:cNvSpPr txBox="1"/>
          <p:nvPr/>
        </p:nvSpPr>
        <p:spPr>
          <a:xfrm>
            <a:off x="4036868" y="295729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Gastric ulcer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417431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B28D86-169D-2CBC-B61A-3F716F3D8A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664" y="243698"/>
            <a:ext cx="6038850" cy="64579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509ED1-E7D1-3CBE-782E-CB128DEBE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4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50EB7B-F57E-87EC-3FDA-7E670E954E81}"/>
              </a:ext>
            </a:extLst>
          </p:cNvPr>
          <p:cNvSpPr txBox="1"/>
          <p:nvPr/>
        </p:nvSpPr>
        <p:spPr>
          <a:xfrm>
            <a:off x="158044" y="156352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Oral cavity  </a:t>
            </a:r>
          </a:p>
        </p:txBody>
      </p:sp>
    </p:spTree>
    <p:extLst>
      <p:ext uri="{BB962C8B-B14F-4D97-AF65-F5344CB8AC3E}">
        <p14:creationId xmlns:p14="http://schemas.microsoft.com/office/powerpoint/2010/main" val="8852113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33CFEC-272C-E389-971F-14B9C0E02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40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0C8976-218C-7081-F00F-95F781A53322}"/>
              </a:ext>
            </a:extLst>
          </p:cNvPr>
          <p:cNvSpPr txBox="1"/>
          <p:nvPr/>
        </p:nvSpPr>
        <p:spPr>
          <a:xfrm>
            <a:off x="4148666" y="2515730"/>
            <a:ext cx="3894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Small intestine    </a:t>
            </a:r>
          </a:p>
        </p:txBody>
      </p:sp>
    </p:spTree>
    <p:extLst>
      <p:ext uri="{BB962C8B-B14F-4D97-AF65-F5344CB8AC3E}">
        <p14:creationId xmlns:p14="http://schemas.microsoft.com/office/powerpoint/2010/main" val="9932558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4DB165-8B61-552F-B67B-09B5912EC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41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966686-AAD0-C416-7308-8FBEB1F52F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7" t="3605" b="1630"/>
          <a:stretch/>
        </p:blipFill>
        <p:spPr>
          <a:xfrm>
            <a:off x="2781299" y="474133"/>
            <a:ext cx="6821176" cy="63838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074897-89CA-E5C5-A327-01AECFF5DB24}"/>
              </a:ext>
            </a:extLst>
          </p:cNvPr>
          <p:cNvSpPr txBox="1"/>
          <p:nvPr/>
        </p:nvSpPr>
        <p:spPr>
          <a:xfrm>
            <a:off x="270933" y="156352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Small intestine    </a:t>
            </a:r>
          </a:p>
        </p:txBody>
      </p:sp>
    </p:spTree>
    <p:extLst>
      <p:ext uri="{BB962C8B-B14F-4D97-AF65-F5344CB8AC3E}">
        <p14:creationId xmlns:p14="http://schemas.microsoft.com/office/powerpoint/2010/main" val="2926403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938414-749B-F7DB-5CCD-3AF0704E47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4" r="1708" b="184"/>
          <a:stretch/>
        </p:blipFill>
        <p:spPr>
          <a:xfrm>
            <a:off x="975436" y="677048"/>
            <a:ext cx="9241009" cy="603786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9CDD8D-BF9E-478B-5537-050373161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8365" y="153828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42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E7CD2F-1C84-B2F2-D55D-F22AE11D85A6}"/>
              </a:ext>
            </a:extLst>
          </p:cNvPr>
          <p:cNvSpPr txBox="1"/>
          <p:nvPr/>
        </p:nvSpPr>
        <p:spPr>
          <a:xfrm>
            <a:off x="4301911" y="142800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Duodenum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65294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A868E0-7FD1-BAB1-A641-696A11FBA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43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ADD540-28EB-85AF-5141-D600FE2B81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65"/>
          <a:stretch/>
        </p:blipFill>
        <p:spPr>
          <a:xfrm>
            <a:off x="1524001" y="124003"/>
            <a:ext cx="8410221" cy="67335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D213397-2E51-198D-47C4-CB64E183091F}"/>
              </a:ext>
            </a:extLst>
          </p:cNvPr>
          <p:cNvSpPr txBox="1"/>
          <p:nvPr/>
        </p:nvSpPr>
        <p:spPr>
          <a:xfrm>
            <a:off x="225778" y="156352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Duodenum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52293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1129F4-4BC1-0E38-EDE2-DE025DD8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44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8ECFA1-6771-B3B1-B652-E8235BDF6A89}"/>
              </a:ext>
            </a:extLst>
          </p:cNvPr>
          <p:cNvSpPr txBox="1"/>
          <p:nvPr/>
        </p:nvSpPr>
        <p:spPr>
          <a:xfrm>
            <a:off x="3856343" y="198250"/>
            <a:ext cx="3729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Duodenal papilla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525A85-CE86-1675-4FA0-8E28CF9A95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35"/>
          <a:stretch/>
        </p:blipFill>
        <p:spPr>
          <a:xfrm>
            <a:off x="41578" y="999914"/>
            <a:ext cx="8043547" cy="5284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78F5AF-1523-975B-1536-A864E8DD73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55" r="2469"/>
          <a:stretch/>
        </p:blipFill>
        <p:spPr>
          <a:xfrm>
            <a:off x="8085126" y="1907822"/>
            <a:ext cx="3982695" cy="391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9117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C418387-9AA4-D329-CCED-B60EE890E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052" y="519289"/>
            <a:ext cx="7573309" cy="633871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B0E7FE-A38D-BBE2-2B96-905C11870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45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506D8C-EC5A-35A6-C880-2B1AFEE481B0}"/>
              </a:ext>
            </a:extLst>
          </p:cNvPr>
          <p:cNvSpPr txBox="1"/>
          <p:nvPr/>
        </p:nvSpPr>
        <p:spPr>
          <a:xfrm>
            <a:off x="3700197" y="117319"/>
            <a:ext cx="4416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Jejunum &amp; ileum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33F254-C3A1-CB28-3302-21F2D2B710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26398" y="1221966"/>
            <a:ext cx="4019550" cy="549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384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D0D897-0FE6-A83D-291E-17AED68D2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46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E42A3BD-061A-0A0A-D821-885A66426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56" y="1828798"/>
            <a:ext cx="4456573" cy="39432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502623-D313-87EE-40AC-640031AA3080}"/>
              </a:ext>
            </a:extLst>
          </p:cNvPr>
          <p:cNvSpPr txBox="1"/>
          <p:nvPr/>
        </p:nvSpPr>
        <p:spPr>
          <a:xfrm>
            <a:off x="4007555" y="183984"/>
            <a:ext cx="4176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Mesentery proper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6D683-99DE-0FFD-2964-21B073D6A9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5416" y="707204"/>
            <a:ext cx="7067735" cy="61507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DCAB85-B48B-2764-9247-673237621E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11" y="754128"/>
            <a:ext cx="7454151" cy="610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92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D613F8-EDEC-44BB-7376-5E51F3BF2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5117" y="199379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47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966F6B-8BBC-1222-8C9D-1ED3D6C468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33" r="923"/>
          <a:stretch/>
        </p:blipFill>
        <p:spPr>
          <a:xfrm>
            <a:off x="0" y="1048280"/>
            <a:ext cx="7228166" cy="56730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150CF3-7995-5EB3-03B8-5070AC85A0BC}"/>
              </a:ext>
            </a:extLst>
          </p:cNvPr>
          <p:cNvSpPr txBox="1"/>
          <p:nvPr/>
        </p:nvSpPr>
        <p:spPr>
          <a:xfrm>
            <a:off x="3614083" y="166997"/>
            <a:ext cx="4416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Jejunum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C5F2C4-0BC7-6EC8-9259-B15A1AB59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8166" y="1121253"/>
            <a:ext cx="4963833" cy="461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5219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0BCE64-4E6C-1864-DFF1-64F27FAB5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48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CCBD35-5968-0ADD-5828-A7394EC408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3" r="786"/>
          <a:stretch/>
        </p:blipFill>
        <p:spPr>
          <a:xfrm>
            <a:off x="106508" y="1268245"/>
            <a:ext cx="6852355" cy="48667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50DF8B-C0EB-9C0F-1D64-F03C943ADEAB}"/>
              </a:ext>
            </a:extLst>
          </p:cNvPr>
          <p:cNvSpPr txBox="1"/>
          <p:nvPr/>
        </p:nvSpPr>
        <p:spPr>
          <a:xfrm>
            <a:off x="3567320" y="230234"/>
            <a:ext cx="4416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Ileum</a:t>
            </a: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F80F8D-66E6-5A06-5F95-DE2141743C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3"/>
          <a:stretch/>
        </p:blipFill>
        <p:spPr>
          <a:xfrm>
            <a:off x="7168443" y="1268245"/>
            <a:ext cx="4917049" cy="486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577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1F2F41-2D72-1302-ED0D-B45D0E171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49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4B0F28-1B25-70FC-98E3-C666985EA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197" y="1063416"/>
            <a:ext cx="7907605" cy="54110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8B1123-EA1E-8918-5FB4-D248BFBF4337}"/>
              </a:ext>
            </a:extLst>
          </p:cNvPr>
          <p:cNvSpPr txBox="1"/>
          <p:nvPr/>
        </p:nvSpPr>
        <p:spPr>
          <a:xfrm>
            <a:off x="3567320" y="230234"/>
            <a:ext cx="4416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Ileum</a:t>
            </a: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8258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D6333B-B20E-181F-1DA7-5007481A8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CE4D03-1966-2537-7565-58B808105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5" y="1219201"/>
            <a:ext cx="11474150" cy="50035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E4C1A1-A126-2B7D-2A16-21E441C27116}"/>
              </a:ext>
            </a:extLst>
          </p:cNvPr>
          <p:cNvSpPr txBox="1"/>
          <p:nvPr/>
        </p:nvSpPr>
        <p:spPr>
          <a:xfrm>
            <a:off x="3499556" y="384910"/>
            <a:ext cx="4301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Oral fissure and lips   </a:t>
            </a:r>
          </a:p>
        </p:txBody>
      </p:sp>
    </p:spTree>
    <p:extLst>
      <p:ext uri="{BB962C8B-B14F-4D97-AF65-F5344CB8AC3E}">
        <p14:creationId xmlns:p14="http://schemas.microsoft.com/office/powerpoint/2010/main" val="37251388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95DF65-873E-7B8F-958E-9E3638675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50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3F9494-EB5A-E906-40A7-26D258083422}"/>
              </a:ext>
            </a:extLst>
          </p:cNvPr>
          <p:cNvSpPr txBox="1"/>
          <p:nvPr/>
        </p:nvSpPr>
        <p:spPr>
          <a:xfrm>
            <a:off x="3790508" y="2518020"/>
            <a:ext cx="4416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Large intestine    </a:t>
            </a:r>
          </a:p>
        </p:txBody>
      </p:sp>
    </p:spTree>
    <p:extLst>
      <p:ext uri="{BB962C8B-B14F-4D97-AF65-F5344CB8AC3E}">
        <p14:creationId xmlns:p14="http://schemas.microsoft.com/office/powerpoint/2010/main" val="38117765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2734F0E-4047-CB38-9268-AA7A6085FF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83" r="5312"/>
          <a:stretch/>
        </p:blipFill>
        <p:spPr>
          <a:xfrm>
            <a:off x="112889" y="156352"/>
            <a:ext cx="4592020" cy="670164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5B0CBE-02ED-9891-A194-03AECAB98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96612" y="156352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51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61376E-A4AB-2D8F-ADC4-1E9F643D3F73}"/>
              </a:ext>
            </a:extLst>
          </p:cNvPr>
          <p:cNvSpPr txBox="1"/>
          <p:nvPr/>
        </p:nvSpPr>
        <p:spPr>
          <a:xfrm>
            <a:off x="4196908" y="339264"/>
            <a:ext cx="4416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Large intestine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88E87A-9ABD-0C3B-ED32-63D6C403B8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4243" y="1070032"/>
            <a:ext cx="7317757" cy="578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21456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7CA1BB-F2A5-59FC-18E9-2805E5D5E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52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5649FA-376A-4268-167C-83984C1DA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51" y="1063416"/>
            <a:ext cx="6683022" cy="57084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2D649C-4882-2823-626B-E76ED91D6EF6}"/>
              </a:ext>
            </a:extLst>
          </p:cNvPr>
          <p:cNvSpPr txBox="1"/>
          <p:nvPr/>
        </p:nvSpPr>
        <p:spPr>
          <a:xfrm>
            <a:off x="4470400" y="295729"/>
            <a:ext cx="325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Cecum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BDED3-56BA-2C3A-ADE3-62213A5270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73334" y="1246328"/>
            <a:ext cx="5262515" cy="506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836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DCA8A3-D5A2-6E08-771D-6518C3085C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87" b="2435"/>
          <a:stretch/>
        </p:blipFill>
        <p:spPr>
          <a:xfrm>
            <a:off x="0" y="1063416"/>
            <a:ext cx="8280711" cy="579458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4CDBED-0049-A7A2-B436-6CA83674C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53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EA3E44-F57E-FEFE-E1EB-24D6B3B86B7D}"/>
              </a:ext>
            </a:extLst>
          </p:cNvPr>
          <p:cNvSpPr txBox="1"/>
          <p:nvPr/>
        </p:nvSpPr>
        <p:spPr>
          <a:xfrm>
            <a:off x="4391377" y="295729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Appendix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8719683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7B4E976-AF58-CF57-A509-B3442F981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76" y="163140"/>
            <a:ext cx="8357861" cy="661063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B8840E-7DFE-50C3-97F8-4EC18C4A1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54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A52D54-F448-E257-DA23-2DA6237CA01A}"/>
              </a:ext>
            </a:extLst>
          </p:cNvPr>
          <p:cNvSpPr txBox="1"/>
          <p:nvPr/>
        </p:nvSpPr>
        <p:spPr>
          <a:xfrm>
            <a:off x="270933" y="156352"/>
            <a:ext cx="325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Colon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4180D4D-90E6-D5DD-5DDD-4EC8439124D0}"/>
              </a:ext>
            </a:extLst>
          </p:cNvPr>
          <p:cNvSpPr/>
          <p:nvPr/>
        </p:nvSpPr>
        <p:spPr>
          <a:xfrm>
            <a:off x="4644672" y="582606"/>
            <a:ext cx="1840349" cy="338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Transverse colon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EAAA8E-DCEB-BE41-5811-D564DA22451D}"/>
              </a:ext>
            </a:extLst>
          </p:cNvPr>
          <p:cNvSpPr/>
          <p:nvPr/>
        </p:nvSpPr>
        <p:spPr>
          <a:xfrm>
            <a:off x="5492654" y="4031660"/>
            <a:ext cx="1601793" cy="338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Sigmoid colon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D431FE-5B4B-4926-F79E-7FDF98946FB4}"/>
              </a:ext>
            </a:extLst>
          </p:cNvPr>
          <p:cNvSpPr/>
          <p:nvPr/>
        </p:nvSpPr>
        <p:spPr>
          <a:xfrm>
            <a:off x="976358" y="2684121"/>
            <a:ext cx="1840349" cy="338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Ascending colon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2C7CE5-2128-E086-3EEC-389D61D2AF2D}"/>
              </a:ext>
            </a:extLst>
          </p:cNvPr>
          <p:cNvSpPr/>
          <p:nvPr/>
        </p:nvSpPr>
        <p:spPr>
          <a:xfrm>
            <a:off x="6108032" y="6335554"/>
            <a:ext cx="1351065" cy="338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Anal canal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9A1ACB-0CA0-E557-B36D-B05487FFBC03}"/>
              </a:ext>
            </a:extLst>
          </p:cNvPr>
          <p:cNvSpPr/>
          <p:nvPr/>
        </p:nvSpPr>
        <p:spPr>
          <a:xfrm>
            <a:off x="6165345" y="5704049"/>
            <a:ext cx="1236437" cy="338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Rectum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DAA9F5F-703A-0B7E-A1EF-B18F58C81F14}"/>
              </a:ext>
            </a:extLst>
          </p:cNvPr>
          <p:cNvSpPr/>
          <p:nvPr/>
        </p:nvSpPr>
        <p:spPr>
          <a:xfrm>
            <a:off x="1896532" y="4688670"/>
            <a:ext cx="1026213" cy="338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Cecum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656F8E4-26F5-FB3E-466C-4E581A431D6F}"/>
              </a:ext>
            </a:extLst>
          </p:cNvPr>
          <p:cNvCxnSpPr>
            <a:cxnSpLocks/>
          </p:cNvCxnSpPr>
          <p:nvPr/>
        </p:nvCxnSpPr>
        <p:spPr>
          <a:xfrm flipH="1" flipV="1">
            <a:off x="7401782" y="3522447"/>
            <a:ext cx="1465492" cy="1001427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C30AA4F0-D99E-0897-B579-2FF0E73D1E3D}"/>
              </a:ext>
            </a:extLst>
          </p:cNvPr>
          <p:cNvSpPr/>
          <p:nvPr/>
        </p:nvSpPr>
        <p:spPr>
          <a:xfrm>
            <a:off x="8300556" y="4292709"/>
            <a:ext cx="1988738" cy="338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Descending colon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C3B5CB5-99FB-2E4E-92A4-2970E2DCC62E}"/>
              </a:ext>
            </a:extLst>
          </p:cNvPr>
          <p:cNvSpPr/>
          <p:nvPr/>
        </p:nvSpPr>
        <p:spPr>
          <a:xfrm>
            <a:off x="5070209" y="3353289"/>
            <a:ext cx="844890" cy="3383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Ileum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76ABBA2-2712-B34B-0FD3-8FD27F88560F}"/>
              </a:ext>
            </a:extLst>
          </p:cNvPr>
          <p:cNvSpPr/>
          <p:nvPr/>
        </p:nvSpPr>
        <p:spPr>
          <a:xfrm>
            <a:off x="3272589" y="5298044"/>
            <a:ext cx="1153304" cy="338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appendix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7C9A1C9-7CCB-9736-D04F-4DFFCED493C1}"/>
              </a:ext>
            </a:extLst>
          </p:cNvPr>
          <p:cNvSpPr/>
          <p:nvPr/>
        </p:nvSpPr>
        <p:spPr>
          <a:xfrm>
            <a:off x="806115" y="1118716"/>
            <a:ext cx="2061321" cy="3383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Right colic flexure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6C7B373-117E-578F-BD9C-D36EF41837B8}"/>
              </a:ext>
            </a:extLst>
          </p:cNvPr>
          <p:cNvSpPr/>
          <p:nvPr/>
        </p:nvSpPr>
        <p:spPr>
          <a:xfrm>
            <a:off x="8158592" y="236772"/>
            <a:ext cx="1988738" cy="3383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Left colic flexure </a:t>
            </a:r>
          </a:p>
        </p:txBody>
      </p:sp>
    </p:spTree>
    <p:extLst>
      <p:ext uri="{BB962C8B-B14F-4D97-AF65-F5344CB8AC3E}">
        <p14:creationId xmlns:p14="http://schemas.microsoft.com/office/powerpoint/2010/main" val="19437433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C34A3B-0425-BEA4-263A-F0619E9EB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55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C674F5-A3F3-9DC4-8B3C-035218BAB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877" y="1659467"/>
            <a:ext cx="7868345" cy="43950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D793FF-A653-E2BA-5D19-EE33FE798D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1000"/>
                    </a14:imgEffect>
                  </a14:imgLayer>
                </a14:imgProps>
              </a:ext>
            </a:extLst>
          </a:blip>
          <a:srcRect r="3123"/>
          <a:stretch/>
        </p:blipFill>
        <p:spPr>
          <a:xfrm>
            <a:off x="8029240" y="1947890"/>
            <a:ext cx="4162760" cy="33709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606495-153F-14EA-DDCA-DEAA0AAFC002}"/>
              </a:ext>
            </a:extLst>
          </p:cNvPr>
          <p:cNvSpPr txBox="1"/>
          <p:nvPr/>
        </p:nvSpPr>
        <p:spPr>
          <a:xfrm>
            <a:off x="3423373" y="295729"/>
            <a:ext cx="460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Structure of Colon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06021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E74892-F7A9-D473-7205-CF2951169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56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28AC2F-1195-0B99-FEF9-F74522B46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895" y="654756"/>
            <a:ext cx="8179727" cy="62032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26ACFC-180B-0BBB-B513-903B83E7AB4C}"/>
              </a:ext>
            </a:extLst>
          </p:cNvPr>
          <p:cNvSpPr/>
          <p:nvPr/>
        </p:nvSpPr>
        <p:spPr>
          <a:xfrm>
            <a:off x="8152759" y="872561"/>
            <a:ext cx="2086891" cy="3817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Transverse  colon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831BEF-5474-7617-231E-103F1711ABC1}"/>
              </a:ext>
            </a:extLst>
          </p:cNvPr>
          <p:cNvSpPr txBox="1"/>
          <p:nvPr/>
        </p:nvSpPr>
        <p:spPr>
          <a:xfrm>
            <a:off x="-154778" y="131536"/>
            <a:ext cx="4180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Transverse colon</a:t>
            </a:r>
          </a:p>
        </p:txBody>
      </p:sp>
    </p:spTree>
    <p:extLst>
      <p:ext uri="{BB962C8B-B14F-4D97-AF65-F5344CB8AC3E}">
        <p14:creationId xmlns:p14="http://schemas.microsoft.com/office/powerpoint/2010/main" val="5283152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BB338B-5021-72C5-1129-3258EA05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57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9A347B-447C-8B85-CCCE-709C09921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54" b="2058"/>
          <a:stretch/>
        </p:blipFill>
        <p:spPr>
          <a:xfrm>
            <a:off x="0" y="1063416"/>
            <a:ext cx="5830053" cy="57992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C3B714-B14A-2A04-F8CA-778C28048676}"/>
              </a:ext>
            </a:extLst>
          </p:cNvPr>
          <p:cNvSpPr txBox="1"/>
          <p:nvPr/>
        </p:nvSpPr>
        <p:spPr>
          <a:xfrm>
            <a:off x="3593133" y="239284"/>
            <a:ext cx="4180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Sigmoid colon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C21FA3-9479-DCF4-B6D3-AA8BAD257461}"/>
              </a:ext>
            </a:extLst>
          </p:cNvPr>
          <p:cNvSpPr/>
          <p:nvPr/>
        </p:nvSpPr>
        <p:spPr>
          <a:xfrm>
            <a:off x="3963953" y="3987090"/>
            <a:ext cx="1866100" cy="3817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Sigmoid colon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788B7-9635-0B84-39EB-5623B1678E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3"/>
          <a:stretch/>
        </p:blipFill>
        <p:spPr>
          <a:xfrm>
            <a:off x="6281608" y="1333099"/>
            <a:ext cx="5695903" cy="540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5113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3DEFB10-A1CB-AEFF-1F05-9647C9898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219" y="97044"/>
            <a:ext cx="7556491" cy="666391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C3E01E-AE95-CEBB-3AD4-AFD105A5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58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32391F-DD22-57D5-832F-1844AEDE5768}"/>
              </a:ext>
            </a:extLst>
          </p:cNvPr>
          <p:cNvSpPr txBox="1"/>
          <p:nvPr/>
        </p:nvSpPr>
        <p:spPr>
          <a:xfrm>
            <a:off x="132739" y="156352"/>
            <a:ext cx="4180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Rectum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365F21-796F-12C6-FA08-E27E598FDBA9}"/>
              </a:ext>
            </a:extLst>
          </p:cNvPr>
          <p:cNvSpPr txBox="1"/>
          <p:nvPr/>
        </p:nvSpPr>
        <p:spPr>
          <a:xfrm>
            <a:off x="11251572" y="6299290"/>
            <a:ext cx="940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Male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90803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331129-EB9C-FED5-EC11-8255473C9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59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DE9824-B61D-D1FA-005E-321FAD736F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65"/>
          <a:stretch/>
        </p:blipFill>
        <p:spPr>
          <a:xfrm>
            <a:off x="2032000" y="196406"/>
            <a:ext cx="7518397" cy="65052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C0ACFC-696C-FC68-5858-C7E8A457602D}"/>
              </a:ext>
            </a:extLst>
          </p:cNvPr>
          <p:cNvSpPr txBox="1"/>
          <p:nvPr/>
        </p:nvSpPr>
        <p:spPr>
          <a:xfrm>
            <a:off x="189978" y="156352"/>
            <a:ext cx="4180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Rectum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E7D0C1-774B-9CA1-3251-C600B4B98FE3}"/>
              </a:ext>
            </a:extLst>
          </p:cNvPr>
          <p:cNvSpPr txBox="1"/>
          <p:nvPr/>
        </p:nvSpPr>
        <p:spPr>
          <a:xfrm>
            <a:off x="11025794" y="6331438"/>
            <a:ext cx="1166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Female 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4289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376927-95A5-35BF-769D-1101A245C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6AE8F7-0721-67E3-5A2F-4D5AA15E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02933" y="374752"/>
            <a:ext cx="7037105" cy="63459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1E8F4F-C2C7-CE0B-1DC0-E92BEB8461F0}"/>
              </a:ext>
            </a:extLst>
          </p:cNvPr>
          <p:cNvSpPr txBox="1"/>
          <p:nvPr/>
        </p:nvSpPr>
        <p:spPr>
          <a:xfrm>
            <a:off x="282899" y="194128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Gingiva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784D1F-C1BB-2047-5A9E-59E28EEE7973}"/>
              </a:ext>
            </a:extLst>
          </p:cNvPr>
          <p:cNvSpPr/>
          <p:nvPr/>
        </p:nvSpPr>
        <p:spPr>
          <a:xfrm>
            <a:off x="8022794" y="1848556"/>
            <a:ext cx="1689100" cy="54468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Superior labial gingiva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38266E-CA43-6FCC-871A-4422E9E61F06}"/>
              </a:ext>
            </a:extLst>
          </p:cNvPr>
          <p:cNvSpPr/>
          <p:nvPr/>
        </p:nvSpPr>
        <p:spPr>
          <a:xfrm>
            <a:off x="8022794" y="4766734"/>
            <a:ext cx="1689100" cy="54468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Inferior labial gingiva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D56E6C-7215-2EE4-C36F-E4D0EE4416C6}"/>
              </a:ext>
            </a:extLst>
          </p:cNvPr>
          <p:cNvSpPr/>
          <p:nvPr/>
        </p:nvSpPr>
        <p:spPr>
          <a:xfrm>
            <a:off x="8022794" y="1279334"/>
            <a:ext cx="1773585" cy="46002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Alveolar mucosa</a:t>
            </a:r>
          </a:p>
        </p:txBody>
      </p:sp>
    </p:spTree>
    <p:extLst>
      <p:ext uri="{BB962C8B-B14F-4D97-AF65-F5344CB8AC3E}">
        <p14:creationId xmlns:p14="http://schemas.microsoft.com/office/powerpoint/2010/main" val="1085856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C3E01E-AE95-CEBB-3AD4-AFD105A5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60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32391F-DD22-57D5-832F-1844AEDE5768}"/>
              </a:ext>
            </a:extLst>
          </p:cNvPr>
          <p:cNvSpPr txBox="1"/>
          <p:nvPr/>
        </p:nvSpPr>
        <p:spPr>
          <a:xfrm>
            <a:off x="3670967" y="295729"/>
            <a:ext cx="4180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Anal canal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D9D062-A57C-0FA2-5A18-448C643432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22" y="1192621"/>
            <a:ext cx="11716265" cy="506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7309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C90AFB-9EA2-F8B8-98D8-AB56E813B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61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BEEC54-8781-BA24-98A5-8489B20F1DFD}"/>
              </a:ext>
            </a:extLst>
          </p:cNvPr>
          <p:cNvSpPr txBox="1"/>
          <p:nvPr/>
        </p:nvSpPr>
        <p:spPr>
          <a:xfrm>
            <a:off x="3840300" y="2384173"/>
            <a:ext cx="4180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Digestive glands</a:t>
            </a:r>
          </a:p>
        </p:txBody>
      </p:sp>
    </p:spTree>
    <p:extLst>
      <p:ext uri="{BB962C8B-B14F-4D97-AF65-F5344CB8AC3E}">
        <p14:creationId xmlns:p14="http://schemas.microsoft.com/office/powerpoint/2010/main" val="9581055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A82881-87A9-0751-966B-743A2BC5C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62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3B2C5B-340F-509D-23A8-26F78619B7F5}"/>
              </a:ext>
            </a:extLst>
          </p:cNvPr>
          <p:cNvSpPr txBox="1"/>
          <p:nvPr/>
        </p:nvSpPr>
        <p:spPr>
          <a:xfrm>
            <a:off x="3820299" y="318583"/>
            <a:ext cx="4105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Liver (</a:t>
            </a:r>
            <a:r>
              <a:rPr lang="en-US" sz="2800" b="1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Hepar</a:t>
            </a: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)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537FC4-005A-F38A-E598-DFBAC1651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535" y="1393957"/>
            <a:ext cx="6061458" cy="49199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EED2FC-88C5-1BBB-489F-423251284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007" y="1945453"/>
            <a:ext cx="5793371" cy="352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2109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B717D6-B748-05AA-1C14-00C0B540F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63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9D8267-FBB0-F203-2B19-BEBD649951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8" r="1928"/>
          <a:stretch/>
        </p:blipFill>
        <p:spPr>
          <a:xfrm>
            <a:off x="3240331" y="1591733"/>
            <a:ext cx="5219281" cy="47582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FA1A88-5180-814A-F85A-B4DDB27707E8}"/>
              </a:ext>
            </a:extLst>
          </p:cNvPr>
          <p:cNvSpPr txBox="1"/>
          <p:nvPr/>
        </p:nvSpPr>
        <p:spPr>
          <a:xfrm>
            <a:off x="3594522" y="158035"/>
            <a:ext cx="4510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Liver </a:t>
            </a:r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(anterior surface)  </a:t>
            </a:r>
            <a:endParaRPr lang="en-US" sz="28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2894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AAB665-9769-D604-28B4-D9D34EC03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64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E8E8E1-C100-8BA1-92E6-B0603F070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24" y="679572"/>
            <a:ext cx="9873916" cy="60412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65449A-2D33-4FB4-8A9D-D13EC5C94219}"/>
              </a:ext>
            </a:extLst>
          </p:cNvPr>
          <p:cNvSpPr txBox="1"/>
          <p:nvPr/>
        </p:nvSpPr>
        <p:spPr>
          <a:xfrm>
            <a:off x="3594522" y="158035"/>
            <a:ext cx="4510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Liver </a:t>
            </a:r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(posterior surface)  </a:t>
            </a:r>
            <a:endParaRPr lang="en-US" sz="28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38405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96BAA4-16D3-AA75-5215-0B0806C9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65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FA0AB7-2DA4-240D-842E-93755F4B9BD1}"/>
              </a:ext>
            </a:extLst>
          </p:cNvPr>
          <p:cNvSpPr txBox="1"/>
          <p:nvPr/>
        </p:nvSpPr>
        <p:spPr>
          <a:xfrm>
            <a:off x="3492922" y="156352"/>
            <a:ext cx="4985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Liver </a:t>
            </a:r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(visceral surface)  </a:t>
            </a:r>
            <a:endParaRPr lang="en-US" sz="28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FA28F1-CEE4-82D5-6A93-9CEC292EB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9" y="597118"/>
            <a:ext cx="9690419" cy="626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207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59012C-1836-9D11-F9CC-9C2A45664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23" y="0"/>
            <a:ext cx="9963332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F16172-6A4B-9522-FB09-2FA566D945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09" t="9053" b="21114"/>
          <a:stretch/>
        </p:blipFill>
        <p:spPr>
          <a:xfrm>
            <a:off x="5102576" y="1058525"/>
            <a:ext cx="6641133" cy="544952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AC1771-EB9F-133D-01FD-1181DD549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9676" y="174299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01057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3D8C8E-E54A-E742-B803-D0475A924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67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2F62B6-6A9E-4451-C21B-D001850B8D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/>
          <a:stretch/>
        </p:blipFill>
        <p:spPr>
          <a:xfrm>
            <a:off x="67734" y="571001"/>
            <a:ext cx="4572001" cy="55953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860ADF-35CE-99FF-03FA-F7BBE1C6277B}"/>
              </a:ext>
            </a:extLst>
          </p:cNvPr>
          <p:cNvSpPr txBox="1"/>
          <p:nvPr/>
        </p:nvSpPr>
        <p:spPr>
          <a:xfrm>
            <a:off x="4121486" y="255937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Bile duct   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53534C-347C-0BDB-6792-EA5AFCE7F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1470" y="1143000"/>
            <a:ext cx="7462796" cy="490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80138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DBD7BE-202D-4CE7-4FBD-58BAAE149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68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040CA7-42E8-7F03-DE16-34F704227391}"/>
              </a:ext>
            </a:extLst>
          </p:cNvPr>
          <p:cNvSpPr txBox="1"/>
          <p:nvPr/>
        </p:nvSpPr>
        <p:spPr>
          <a:xfrm>
            <a:off x="2357994" y="295729"/>
            <a:ext cx="6881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Laparoscopic 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9EEB8D-D70D-6C39-79DF-46D516C7C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 contrast="-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2012" y="1104446"/>
            <a:ext cx="104679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76374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0830FA-61A8-E0C5-AA26-15AB21A29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69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F0230C-452D-614F-4CD8-47CF5AE1B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047" y="1368709"/>
            <a:ext cx="6953955" cy="48876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3D6D34-40F0-D80C-2567-DC5E9624B5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66"/>
          <a:stretch/>
        </p:blipFill>
        <p:spPr>
          <a:xfrm>
            <a:off x="2144889" y="472085"/>
            <a:ext cx="6864113" cy="635179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FDAAA6-B1A5-F10C-2EC7-11698F13001B}"/>
              </a:ext>
            </a:extLst>
          </p:cNvPr>
          <p:cNvSpPr txBox="1"/>
          <p:nvPr/>
        </p:nvSpPr>
        <p:spPr>
          <a:xfrm>
            <a:off x="200675" y="210475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Pancreases </a:t>
            </a:r>
          </a:p>
        </p:txBody>
      </p:sp>
    </p:spTree>
    <p:extLst>
      <p:ext uri="{BB962C8B-B14F-4D97-AF65-F5344CB8AC3E}">
        <p14:creationId xmlns:p14="http://schemas.microsoft.com/office/powerpoint/2010/main" val="59831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598FC8-E27A-1F64-0B1F-880AAAAB3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5118" y="0"/>
            <a:ext cx="838199" cy="767687"/>
          </a:xfrm>
        </p:spPr>
        <p:txBody>
          <a:bodyPr/>
          <a:lstStyle/>
          <a:p>
            <a:fld id="{3E1DE0DA-5926-40B8-A376-34F101B60164}" type="slidenum">
              <a:rPr lang="en-US" smtClean="0"/>
              <a:t>7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D823DA-6DCE-CBCF-055F-07B7C23FC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65" y="979248"/>
            <a:ext cx="12092870" cy="58787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4CF3A97-1C5A-D46F-F3BD-2593731A41B2}"/>
              </a:ext>
            </a:extLst>
          </p:cNvPr>
          <p:cNvSpPr txBox="1"/>
          <p:nvPr/>
        </p:nvSpPr>
        <p:spPr>
          <a:xfrm>
            <a:off x="4222044" y="156352"/>
            <a:ext cx="325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Teeth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131509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DABFC0-E836-60B9-5323-4204F93BC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70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68A238-4670-8CD8-1AC4-6D9B7C2F3E1F}"/>
              </a:ext>
            </a:extLst>
          </p:cNvPr>
          <p:cNvSpPr txBox="1"/>
          <p:nvPr/>
        </p:nvSpPr>
        <p:spPr>
          <a:xfrm>
            <a:off x="3917244" y="295729"/>
            <a:ext cx="3623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Pancreatic ducts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9A2EA6-140A-8AEC-32BC-C833236B0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351" y="1494852"/>
            <a:ext cx="9458325" cy="457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DEE77D-8EB6-0C52-7BF7-5141E65CB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1377496"/>
            <a:ext cx="104584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1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53B08F-80FC-87C7-6855-DFFABFA46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8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0BC486-0D37-9AD8-5896-8978E36538F2}"/>
              </a:ext>
            </a:extLst>
          </p:cNvPr>
          <p:cNvSpPr txBox="1"/>
          <p:nvPr/>
        </p:nvSpPr>
        <p:spPr>
          <a:xfrm>
            <a:off x="4232705" y="2314768"/>
            <a:ext cx="325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Tongue</a:t>
            </a:r>
          </a:p>
        </p:txBody>
      </p:sp>
    </p:spTree>
    <p:extLst>
      <p:ext uri="{BB962C8B-B14F-4D97-AF65-F5344CB8AC3E}">
        <p14:creationId xmlns:p14="http://schemas.microsoft.com/office/powerpoint/2010/main" val="2927849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B5DBBEF-6F8A-CF4E-AB54-DEFFE2160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427" y="78176"/>
            <a:ext cx="8903113" cy="670164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43B01E-37DB-B340-4008-1A633689D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DE0DA-5926-40B8-A376-34F101B60164}" type="slidenum">
              <a:rPr lang="en-US" smtClean="0"/>
              <a:t>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4DBA32-B7E5-C2D0-077F-B49C4082E37F}"/>
              </a:ext>
            </a:extLst>
          </p:cNvPr>
          <p:cNvSpPr txBox="1"/>
          <p:nvPr/>
        </p:nvSpPr>
        <p:spPr>
          <a:xfrm>
            <a:off x="213860" y="181168"/>
            <a:ext cx="325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Tongue</a:t>
            </a:r>
          </a:p>
        </p:txBody>
      </p:sp>
    </p:spTree>
    <p:extLst>
      <p:ext uri="{BB962C8B-B14F-4D97-AF65-F5344CB8AC3E}">
        <p14:creationId xmlns:p14="http://schemas.microsoft.com/office/powerpoint/2010/main" val="7908944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Ion Boardroom">
  <a:themeElements>
    <a:clrScheme name="Custom 15">
      <a:dk1>
        <a:sysClr val="windowText" lastClr="000000"/>
      </a:dk1>
      <a:lt1>
        <a:sysClr val="window" lastClr="FFFFFF"/>
      </a:lt1>
      <a:dk2>
        <a:srgbClr val="FFFFFF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776</TotalTime>
  <Words>328</Words>
  <Application>Microsoft Office PowerPoint</Application>
  <PresentationFormat>Widescreen</PresentationFormat>
  <Paragraphs>179</Paragraphs>
  <Slides>70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Ion Boardroom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s.negin.zahiri@gmail.com</cp:lastModifiedBy>
  <cp:revision>52</cp:revision>
  <dcterms:created xsi:type="dcterms:W3CDTF">2024-11-23T08:10:55Z</dcterms:created>
  <dcterms:modified xsi:type="dcterms:W3CDTF">2026-01-08T08:56:22Z</dcterms:modified>
</cp:coreProperties>
</file>