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8"/>
  </p:notesMasterIdLst>
  <p:sldIdLst>
    <p:sldId id="256" r:id="rId2"/>
    <p:sldId id="415" r:id="rId3"/>
    <p:sldId id="417" r:id="rId4"/>
    <p:sldId id="416" r:id="rId5"/>
    <p:sldId id="418" r:id="rId6"/>
    <p:sldId id="632" r:id="rId7"/>
    <p:sldId id="440" r:id="rId8"/>
    <p:sldId id="441" r:id="rId9"/>
    <p:sldId id="442" r:id="rId10"/>
    <p:sldId id="559" r:id="rId11"/>
    <p:sldId id="420" r:id="rId12"/>
    <p:sldId id="421" r:id="rId13"/>
    <p:sldId id="422" r:id="rId14"/>
    <p:sldId id="558" r:id="rId15"/>
    <p:sldId id="448" r:id="rId16"/>
    <p:sldId id="557" r:id="rId17"/>
    <p:sldId id="423" r:id="rId18"/>
    <p:sldId id="424" r:id="rId19"/>
    <p:sldId id="425" r:id="rId20"/>
    <p:sldId id="284" r:id="rId21"/>
    <p:sldId id="450" r:id="rId22"/>
    <p:sldId id="624" r:id="rId23"/>
    <p:sldId id="504" r:id="rId24"/>
    <p:sldId id="525" r:id="rId25"/>
    <p:sldId id="630" r:id="rId26"/>
    <p:sldId id="520" r:id="rId27"/>
    <p:sldId id="550" r:id="rId28"/>
    <p:sldId id="625" r:id="rId29"/>
    <p:sldId id="626" r:id="rId30"/>
    <p:sldId id="631" r:id="rId31"/>
    <p:sldId id="627" r:id="rId32"/>
    <p:sldId id="546" r:id="rId33"/>
    <p:sldId id="628" r:id="rId34"/>
    <p:sldId id="428" r:id="rId35"/>
    <p:sldId id="451" r:id="rId36"/>
    <p:sldId id="452" r:id="rId37"/>
    <p:sldId id="430" r:id="rId38"/>
    <p:sldId id="429" r:id="rId39"/>
    <p:sldId id="454" r:id="rId40"/>
    <p:sldId id="551" r:id="rId41"/>
    <p:sldId id="465" r:id="rId42"/>
    <p:sldId id="530" r:id="rId43"/>
    <p:sldId id="539" r:id="rId44"/>
    <p:sldId id="311" r:id="rId45"/>
    <p:sldId id="548" r:id="rId46"/>
    <p:sldId id="466" r:id="rId47"/>
    <p:sldId id="468" r:id="rId48"/>
    <p:sldId id="521" r:id="rId49"/>
    <p:sldId id="522" r:id="rId50"/>
    <p:sldId id="523" r:id="rId51"/>
    <p:sldId id="517" r:id="rId52"/>
    <p:sldId id="474" r:id="rId53"/>
    <p:sldId id="524" r:id="rId54"/>
    <p:sldId id="629" r:id="rId55"/>
    <p:sldId id="475" r:id="rId56"/>
    <p:sldId id="556" r:id="rId5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0" autoAdjust="0"/>
    <p:restoredTop sz="94660"/>
  </p:normalViewPr>
  <p:slideViewPr>
    <p:cSldViewPr snapToGrid="0">
      <p:cViewPr varScale="1">
        <p:scale>
          <a:sx n="82" d="100"/>
          <a:sy n="82" d="100"/>
        </p:scale>
        <p:origin x="70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1:37.00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2,'239'-1,"262"3,-290 10,79 2,106-15,-374 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5:31.95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1,'9'1,"1"1,0 0,-1 1,0 0,0 0,0 1,0 0,8 6,20 8,-35-18,172 63,-92-39,-39-10,1-2,60 8,-41-12,111 9,-31-5,-17 0,524-9,-334-6,1417 3,-1665 4,108 18,20 2,59 3,-152-13,131 1,-94-16,-118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5:37.20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1017 1,'12'0,"-1"1,0 1,1 0,-1 0,0 1,17 8,64 34,-41-19,411 167,-399-171,214 71,-219-75,-26-6,0-2,1-2,0-1,0-1,56 1,428-9,-498 1,1-1,33-8,-32 5,0 2,26-2,257 4,-139 2,-158-1,-4 0,0 0,0-1,0 1,0 0,0 1,0-1,0 1,0-1,0 1,0 0,0 0,0 0,0 0,4 3,-7-3,0-1,0 1,0-1,0 1,0-1,0 1,0-1,-1 0,1 1,0-1,0 1,-1-1,1 0,0 1,0-1,-1 0,1 1,0-1,-1 0,1 1,0-1,-1 0,1 0,-1 1,1-1,-1 0,1 0,0 0,-1 0,1 0,-1 0,1 1,-2-1,-19 7,20-7,-83 32,66-23,0-2,0 0,-1-1,0-1,0-1,-22 3,-63 5,65-6,-45 2,-414-9,478 0,1-1,-38-9,44 8,-1 0,0 0,1 1,-1 1,0 1,0-1,-27 5,19 2,0 1,-37 17,38-14,-1-2,-40 12,-22 2,62-14,-1-2,1 0,-1-2,-36 3,-107-10,-83 5,166 10,51-7,-50 3,28-8,0-4,-63-10,-107-33,97 19,64 15,-233-43,220 46,-148-2,221 12,-1 0,0 1,1-1,-1 0,1 1,-1 0,1 0,-1 0,1 0,0 1,-1-1,1 1,0 0,0 0,-3 2,4-1,0-1,0 1,0-1,1 1,-1-1,1 1,0 0,0 0,0 0,0 0,0 0,1 0,-1 0,1 0,0 0,0 0,0 0,1 4,-1 2,2 1,-1-1,2 0,-1 0,1 0,0 0,1-1,0 1,0-1,1 0,0 0,0-1,1 1,0-1,1 0,-1-1,1 1,0-2,1 1,8 5,16 7,-1-2,2-1,64 20,-69-25,31 9,1-2,1-3,0-3,1-2,89 0,22 4,8-1,454-13,-604-1,-1-1,0-1,41-13,-39 9,0 2,58-5,659 9,-373 4,363-2,-718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4:40.94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0,'1815'0,"-1793"0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6:44.03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1,'0'3,"1"-1,0 1,0 0,0 0,0 0,0-1,0 1,1-1,-1 1,1-1,0 1,0-1,0 0,0 0,0 0,0 0,0 0,1-1,-1 1,5 2,8 4,1 1,19 6,-23-11,26 11,55 11,-57-16,0 0,35 17,-47-18,1-1,-1-1,2-1,31 4,5 0,110 10,-94-10,1-4,148-5,-93-4,1032 3,-1140 2,0 0,30 7,-28-3,44 2,-12-9,-41 0,1 1,-1 0,1 2,-1 0,0 1,38 11,-39-7,0-1,1 0,0-2,36 5,-33-8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6:45.80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0,'70'4,"119"20,-27-1,-86-15,208 12,672-22,-946 2,0 0,0-1,-1-1,1 1,11-5,-5 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7:32.27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1,'71'1,"1"2,86 17,-43 2,0-6,120 1,58-5,33 0,-74 3,-108-4,168-10,-142-3,290 2,-434-1,0-1,30-8,-28 5,44-3,509 7,-281 3,140-2,-418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7:35.13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2652 2,'-38'2,"0"2,0 2,-60 17,-52 8,-2-19,-174-8,-63 2,-165 26,491-28,-40 3,0 3,-106 26,175-23,33-13,1 0,-1 1,1-1,-1 0,1 1,0-1,-1 0,1 1,-1-1,1 1,0-1,0 1,-1-1,1 1,0-1,0 1,-1-1,1 1,0-1,0 1,0-1,0 2,0-1,0-1,1 1,-1 0,1 0,-1 0,1-1,-1 1,1 0,-1 0,1-1,0 1,0 0,-1-1,1 1,0-1,0 1,-1-1,3 1,10 5,1 0,-1-1,2 0,-1-1,0-1,22 3,93 3,-111-8,639 2,-344-6,-202 0,0-6,0-4,147-37,-226 43,81-19,116-44,-221 67,31-12,2 1,59-11,-49 14,-33 7,1 0,0 1,29-1,-55 6,0-1,0 1,1 0,-1 1,1-1,0 1,0 1,0-1,0 1,-5 4,-18 10,-196 87,112-54,20-10,-128 40,26-24,-502 156,623-188,-264 77,-80 22,235-65,151-51,-40 5,49-10,-1 2,1 0,-37 14,59-19,1 0,-1 0,1 0,-1 0,1 0,-1 0,1 0,0 0,-1 1,1-1,-1 0,1 0,-1 1,1-1,0 0,-1 0,1 1,0-1,-1 0,1 1,0-1,-1 1,1-1,0 0,0 1,-1-1,1 1,0-1,0 1,0-1,0 1,0-1,0 0,-1 2,18 5,28-2,477-1,-275-7,-88 4,350-6,-1-37,-32-22,-385 52,2 5,97 5,-285 24,64-13,0 0,1 2,-44 22,-16 7,-34 2,-68 30,-37 14,145-58,-109 54,27 15,165-97,1 1,-1-1,0 0,1 1,-1-1,0 0,1 1,-1-1,0 1,1-1,-1 1,1 0,-1-1,1 1,-1-1,1 1,0 0,-1-1,1 1,0 0,-1 0,1-1,0 1,0 0,0 0,0-1,0 1,-1 0,2 1,-1-1,1 0,0 0,0 0,0 0,0 0,0 0,0-1,0 1,1 0,-1-1,0 1,0-1,0 1,1-1,1 1,55 7,-56-8,395 3,-204-5,31 2,-284 0,-110 16,91-7,-1-4,-112-6,63-1,97 2,-24-1,1 3,-85 12,123-11,1 1,-1 0,0 2,1-1,0 2,-27 15,-68 47,102-64,-1-1,1-1,-1 1,0-2,0 1,0-1,-1-1,-17 1,-25 4,-10 6,27-7,0 3,0 1,-37 14,71-23,1 1,0-1,0 0,-1 1,1-1,0 1,0 0,0-1,0 1,0 0,0 0,0 0,0 0,0 0,0 0,0 0,0 0,1 0,-1 0,0 0,1 0,-1 2,1-2,0 0,0 0,1 0,-1 0,0 0,1 0,-1 0,1-1,-1 1,1 0,-1 0,1 0,0 0,0-1,-1 1,1 0,0-1,0 1,0-1,-1 1,2 0,8 4,1 1,-1-2,18 6,-27-10,85 25,0-4,159 18,179-22,-360-17,14 1,1-3,0-4,104-21,-101 15,-63 10,0 0,-1-1,27-8,-34 4,-26 7,-251 66,-115 24,-37-24,25-4,348-54,17-4,0 1,-51 16,77-20,0 0,0-1,0 1,0 0,0 0,0 0,1 0,-1 0,0 1,1-1,-1 0,1 1,0-1,-1 1,1 0,0-1,0 1,0 0,0 0,0 0,0 0,1-1,-1 1,1 0,-1 0,1 0,0 0,-1 1,1-1,0 0,1 0,-1 0,0 0,0 0,1 0,-1 0,1 0,0 0,0-1,0 1,-1 0,3 2,1 3,0 1,1-2,0 1,0 0,1-1,0 0,0 0,0-1,10 7,10 6,2-2,0-1,1-1,51 18,23 6,-7-2,-26-15,90 25,-128-40,-1 0,1-3,42 1,-35-2,54 8,-52-4,44 0,-26-5,13-2,75 11,-93-3,75 11,163 0,-138-19,-131 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7:36.60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68,'39'0,"390"16,-380-10,1-2,86-4,-131-1,0 0,0-1,0 1,0-1,0 0,0-1,-1 1,1-1,-1 0,0 0,0 0,0-1,4-3,-4 2,0 1,1 0,0 1,0-1,0 1,0 0,0 0,1 1,-1-1,8-1,17 0,0 1,1 1,56 5,-21 0,537-2,-592-1,0-1,0 0,-1 0,1-1,11-3,-5-1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20:01.70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2333 102,'0'-2,"-1"0,1 0,-1 0,1 1,-1-1,0 0,1 0,-1 1,0-1,0 1,0-1,-1 1,1-1,0 1,-1-1,1 1,0 0,-1 0,0 0,1 0,-1 0,0 0,-3-1,-2-1,0 0,0 1,0 0,-12-2,-37-4,-73-22,117 27,0 0,-1 0,0 1,0 1,1 0,-1 0,0 2,0-1,0 2,1 0,-1 0,0 1,1 1,0 0,0 1,0 0,-18 11,-27 13,32-17,-32 21,-8 8,32-21,-39 31,63-44,0 1,1-1,0 2,1-1,0 1,0 1,1-1,-10 20,16-28,-1 0,1 0,0 0,-1 1,1-1,0 0,0 1,0-1,0 0,0 0,0 1,0-1,1 0,-1 0,0 1,1-1,-1 0,1 0,-1 0,1 0,0 0,-1 0,1 0,0 0,0 0,0 0,0 0,0 0,0 0,0 0,0-1,0 1,1 0,5 3,0 0,0-1,16 5,19 4,1-3,1-1,45 1,-40-4,498 10,-376-17,-131 1,-1-3,-1-1,1-2,55-17,-31 15,-51 7,-43 2,-22 1,0 1,-57 12,-2 3,-61 15,-215 47,216-48,-93 7,-10 2,65 18,61-15,119-37,24-6,0 1,1 0,-1 0,0 0,1 1,0 0,-1 0,1 0,0 1,0 0,-7 4,12-6,-1-1,1 1,0-1,-1 1,1-1,0 1,-1-1,1 1,0-1,0 1,-1 0,1-1,0 1,0-1,0 1,0 0,0-1,0 1,0 0,0-1,0 1,0-1,0 1,0 0,1-1,-1 1,0-1,0 1,1 0,-1-1,0 1,1-1,-1 1,0-1,1 1,-1-1,1 1,-1-1,1 0,-1 1,1-1,-1 0,1 1,-1-1,1 0,0 1,34 15,-27-13,60 25,2-2,0-4,1-3,1-3,1-3,0-3,88 0,684-10,-345-2,-74 2,-497 0,-257 4,235 2,-142 28,-302 111,206-48,22 9,212-70,0-4,56-20,-61 26,9-5,137-20,370 30,-245-30,953 47,-373-58,-459-3,-532 0,-264 3,19 45,3 37,388-66,-332 72,318-72,80-15,1 2,-1 1,1 1,0 2,-33 13,5-2,43-17,1 1,1 1,-1 0,-22 13,32-17,0 1,0 0,1 1,-1-1,1 0,-1 1,1 0,0-1,0 1,0 0,1 0,-1 0,1 0,0 0,-1 0,1 1,1-1,-1 0,0 1,1-1,0 0,-1 1,1-1,1 5,0-3,0 0,1-1,-1 1,1 0,0-1,0 1,1-1,-1 0,1 0,0 0,0 0,0 0,1-1,-1 1,1-1,0 0,0 0,0 0,6 2,12 7,0 0,37 12,-41-17,160 57,2-8,287 52,-291-84,0-8,206-6,-348-10,-27 0,-24 0,-729 0,710 2,-56 9,-13 2,79-10,0 1,1 1,-40 14,-11 1,57-16,1 0,0 1,0 0,1 2,-1 0,1 1,1 0,0 2,0 0,-24 20,7 4,17-16,-1-1,-1-1,0 0,-1-2,-34 21,-37 14,-36 17,-43 13,126-56,1 2,-48 37,84-57,1 1,-1-1,1 1,1 0,-1 0,1 0,0 1,0-1,1 1,-6 14,9-19,-1 0,0 0,1 0,-1 0,1 0,0 0,-1 0,1 0,0 1,1-1,-1 0,0 0,0 0,1 0,-1 0,1 0,0 0,0 0,0 0,0 0,0 0,0 0,0-1,0 1,1 0,-1-1,1 1,-1-1,1 0,-1 1,1-1,0 0,0 0,0 0,0 0,0 0,0 0,0-1,0 1,0-1,0 1,2-1,19 3,0-1,0-1,43-4,-11 0,-29 2,0-2,-1-1,0-1,46-15,95-46,-127 49,6-3,-2-2,0-2,-1-2,-2-1,54-49,-66 50,-1-1,-1-1,-2-1,-1-2,-2 0,-1-2,26-53,-39 68,-1 0,-1 0,0 0,-1 0,-1-1,0-24,-5-117,-1 60,3 91,-1-1,0 1,0 0,-1 0,-4-17,5 23,-1-1,1 1,-1-1,0 1,0-1,0 1,-1 0,1 0,-1 0,1 0,-1 1,0-1,0 1,0-1,-1 1,-3-2,-39-27,39 25,-1 0,0 1,0 0,-12-6,-16-3,0 1,-1 2,-1 2,0 1,0 2,0 1,-68 2,-273 4,379-2,0 0,0 1,1-1,-1 1,0-1,0 1,0-1,1 1,-1-1,0 1,1-1,-1 1,1-1,-1 1,0 0,1-1,-1 1,1 0,-1-1,1 1,-1 0,1 0,-1-1,1 1,-1 0,1 0,0 0,24-15,8 2,58-16,-53 19,38-17,-72 26,0-1,0 0,0 0,0-1,0 1,6-6,-10 7,1 1,-1-1,1 0,-1 1,1-1,-1 0,0 1,1-1,-1 0,0 1,0-1,1 0,-1 0,0 0,0 1,0-1,0 0,0 0,0 1,0-1,0 0,0 0,0 0,-1 1,1-1,0 0,-1 0,1 1,0-1,-1 0,1 1,-1-1,1 0,-1 1,1-1,-1 1,1-1,-1 1,1-1,-1 1,0-1,1 1,-1 0,0-1,0 1,0-1,-11-5,1 0,-1 0,1 1,-1 1,-1 0,1 0,-17-1,-94-7,38 6,-524-88,580 87,-33-12,62 19,-1 0,0-1,1 1,-1 0,0 0,1 0,-1-1,0 1,1-1,-1 1,1 0,-1-1,0 1,1-1,-1 1,1-1,0 1,-1-1,1 0,-1 1,1-1,0 1,-1-1,1 0,0 1,0-1,-1 0,1-1,0 1,1 0,-1 0,1-1,-1 1,1 0,-1 0,1 0,-1-1,1 1,0 0,0 0,0 0,0 0,1-1,4-3,-1 1,2-1,-1 1,9-4,101-36,-6 3,229-103,-96 33,-161 75,32-11,-111 46,1 0,-1 0,0 0,0-1,-1 1,1-1,0 1,0-1,-1 0,1-1,3-3,-5 5,0-1,-1 1,1-1,-1 0,1 1,-1-1,1 1,-1-1,0 0,0 1,0-1,0 0,0 1,0-1,-1 1,1-1,0 0,-1 1,1-1,-1 1,0-1,0 1,1-1,-1 1,-2-3,-1-2,0 0,-1 1,0-1,0 1,-1 0,1 0,-1 1,0-1,-8-3,-65-31,15 9,57 26,-26-16,32 20,0-1,0 1,0-1,1 1,-1-1,0 0,0 1,0-1,0 0,1 0,-1 0,0 0,1 0,-1 0,1 0,-1 0,1 0,-1 0,1 0,0 0,-1 0,1 0,0 0,0-2,2 1,1 0,-1 0,1 0,0 0,-1 1,1-1,0 1,0 0,0-1,0 1,0 1,0-1,0 0,6 0,2-1,19-7,196-50,-181 46,-1-2,63-30,-87 34,0 0,-1-2,31-26,-30 23,0 1,39-22,-56 36,1-1,-1 1,1 0,-1 0,1 0,0 1,0 0,-1-1,1 1,0 0,0 1,-1-1,1 1,0-1,4 3,7 2,0 0,20 12,14 5,119 37,-62-20,2-4,120 21,-182-50,0-3,69-4,41 3,-142 1,1 1,-1 0,0 0,0 2,-1 0,1 1,-1 0,-1 0,19 16,44 22,-54-33,-4-1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20:07.31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2,'1'0,"26"-1,0 1,0 1,0 2,0 1,50 13,-43-8,-1-1,1-2,42 2,-35-5,67 16,-66-10,-1-1,80 3,86-11,-84-2,1812 2,-1914-2,-1 0,39-9,-3 0,-31 5,-1-1,1-1,-1-1,23-12,-22 10,-9 4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1:39.16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0 238,'6'-1,"0"1,0-1,0-1,-1 1,9-4,18-5,23 3,-23 3,-1-1,38-11,14-9,0 4,96-11,-124 23,65-20,34-7,-15 15,-99 15,0 2,1 1,69 5,-31 0,-24 1,0 2,58 14,-57-8,103 5,-52-18,64 4,-163-2,-1 1,0 0,0 1,1 0,-1 0,0 1,-1 0,1 0,0 0,-1 1,0 0,0 0,0 1,0-1,-1 1,1 1,-1-1,-1 1,1 0,-1 0,0 0,0 0,-1 1,4 9,-1-3,0 1,-1 0,0 0,-1 1,-1-1,-1 1,0 0,0 0,-2 0,0-1,0 1,-2 0,1 0,-8 24,0-3,7-26,0 0,-1 0,0-1,-1 1,0-1,0 0,-1 0,0 0,-12 15,-2-1,-24 40,30-41,-2-1,-29 33,13-18,25-28,0 0,0-1,-1 0,0 0,0 0,-1-1,0 0,0-1,-12 7,-2-3,-1-2,-1 0,1-2,-1 0,-39 2,-124-6,89-3,79 1,-1-1,-34-8,33 5,0 1,-25 0,-239 4,265 1,1 1,-35 8,33-5,-1-1,-23 0,28-4,-1-1,1 0,0-2,-1 0,1-1,1 0,-1-2,-18-7,20 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20:14.59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1304 47,'-1'-2,"1"1,-1-1,0 0,0 1,0-1,0 1,0-1,0 1,-1 0,1 0,0-1,-1 1,1 0,-1 0,1 0,-1 0,-2-1,-31-14,26 14,0 1,0-1,0 2,-1-1,1 1,0 0,0 1,-1 0,1 1,0 0,0 0,0 1,1 0,-1 1,1 0,-1 0,1 0,1 1,-1 1,-12 10,-4 3,-1 0,-50 28,-8 5,41-24,21-14,0 1,-37 34,-92 122,73-75,27-36,-36 50,64-80,-34 35,2-3,3-5,34-40,1 2,-20 27,3-6,27-33,-1 0,1 0,1 1,-1-1,1 1,1 0,0 1,-5 10,9-16,0-1,1 0,-1 1,0-1,1 0,0 0,-1 1,1-1,0 0,0 0,0 0,1 0,-1 0,0 0,1 0,-1 0,1 0,0-1,-1 1,1-1,0 1,0-1,0 0,2 2,53 28,-57-31,37 16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20:16.04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 0,'0'13,"-1"-5,1 0,0-1,0 1,1 0,0 0,0 0,1-1,0 1,0-1,1 1,0-1,0 0,6 9,5 4,2 0,0-1,1-1,1-1,1 0,0-1,43 26,-29-20,87 50,-20-11,-6-3,-66-41,0 2,40 34,-31-23,-10-6,37 41,0 0,-47-48,-1 1,19 27,18 20,-20-37,5 5,-23-14,-1-3,0 0,16 14,-18-21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20:41.60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1 618,'1'-12,"0"0,1-1,0 1,1 0,0 0,1 1,0-1,10-16,6-9,28-38,-46 73,9-15,1 0,0 1,2 1,-1 0,19-15,9-5,-33 26,0 1,1 0,0 1,0-1,1 2,0 0,0 0,0 1,1 0,0 0,13-2,23-5,68-25,-72 22,-20 9,0 0,26-2,-28 5,0 0,0-2,25-9,-31 9,2 0,-1 1,0 1,1 1,23-1,-6 0,27-7,-46 6,0 2,28-2,-36 4,-1 0,1 1,0 0,-1 0,1 1,-1 0,1 0,-1 1,11 5,3 5,-1 2,0 0,-1 1,0 0,23 32,10 7,-27-31,-2 2,36 53,-6 25,-22-34,-9-16,60 130,-75-166,-1 0,0 0,3 28,1 2,-1-20,12 32,-13-42,0 1,-1-1,-2 1,1 0,0 23,-4 10,-1-30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20:43.69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0,'1'5,"-1"0,1-1,0 1,1-1,-1 1,1-1,0 1,0-1,4 7,29 39,-19-28,5 12,-18-26,1-1,0 0,1-1,0 1,0-1,0 0,0 0,10 8,-3-5,-1 1,-1 1,0 0,0 1,-1 0,13 22,-10-16,1 0,16 18,13 19,-35-45,-1 0,1 0,1-1,0 0,0-1,1 0,16 12,-15-13,-1 1,0 0,0 0,-1 0,8 11,-9-11,0 0,0 0,1-1,-1 1,2-2,-1 1,14 7,101 46,-112-54,0-1,1 0,0-1,0 0,0-1,0 0,0-1,17 1,15-1,46-4,-19-1,-59 3,5 1,1-1,-1-1,1 0,-1-1,0-1,1-1,-1 0,29-12,83-38,-90 38,-30 13,1-1,0 0,-1 0,0-1,0-1,11-8,134-106,-148 116,-1-1,0 1,-1-1,1 0,-1 0,0-1,0 1,6-13,-6 11,1-1,0 0,1 1,-1 0,1 1,11-10,-11 10,0 0,0 0,0 0,-1-1,0 0,0 0,6-13,-4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21:18.00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7527 3673,'-9'1,"0"1,0 0,0 1,1 0,-17 9,20-10,-123 66,-10 5,42-25,52-25,-47 17,-8 6,17-7,-51 18,73-32,0 2,2 3,-70 48,73-44,-11 9,-74 41,125-76,0 1,-18 15,22-16,0 1,-1-2,-25 13,-13 3,-68 43,21-11,45-28,-92 33,127-55,-74 22,84-25,0 1,0-1,0 1,0 0,-7 5,-23 10,36-17,0-1,1 1,-1-1,0 0,1 1,-1-1,0 0,0 0,1 1,-1-1,0 0,0 0,0 0,1 0,-1 0,0 0,0 0,0 0,1 0,-1-1,0 1,0 0,0 0,1-1,-1 1,0 0,1-1,-1 1,0-1,1 1,-1-1,0 1,1-1,-1 0,1 1,-1-1,1 0,-1 1,1-1,0 0,-1 1,1-1,0 0,0 0,-1 1,1-1,0 0,0 0,0 0,0 1,0-1,0 0,0 0,0 0,0 1,1-1,-1 0,0 0,0 0,1 1,0-2,1-6,0 1,1-1,0 1,0 0,6-7,21-27,2 1,1 2,47-41,2-3,43-45,253-195,-319 277,242-177,-181 139,196-146,-48 33,-193 142,19-12,-50 35,-33 22,1 1,23-14,-25 18,-1-1,-1 0,1 0,-1-1,0 0,9-8,-17 14,0 0,0 0,0 0,0 0,0 0,1 0,-1-1,0 1,0 0,0 0,0 0,0 0,0 0,0 0,0 0,0 0,0-1,0 1,0 0,0 0,0 0,0 0,0 0,0 0,0 0,0-1,0 1,0 0,0 0,0 0,0 0,0 0,0 0,0 0,0-1,0 1,0 0,0 0,0 0,0 0,0 0,0 0,0 0,0 0,0-1,-1 1,1 0,0 0,0 0,0 0,0 0,0 0,0 0,0 0,-1 0,1 0,0 0,0 0,0 0,0 0,0 0,-1 0,-13 0,-15 6,-215 94,-27 43,-14 5,-34 4,-516 336,713-407,-154 98,53-39,-70 40,133-82,111-69,-1-1,-66 26,22-12,47-22,-92 24,101-33,-51 10,55-14,-61 20,90-25,0-1,1 1,-1-1,0 0,0-1,0 1,0-1,0 0,-6-1,10 1,0 0,0 0,0 0,0-1,0 1,0 0,0-1,0 1,0-1,0 1,0-1,1 1,-1-1,0 0,0 1,1-1,-1 0,0 0,1 0,-2-1,2 1,0-1,-1 0,1 1,0-1,0 0,0 1,0-1,0 1,0-1,1 0,-1 1,1-1,-1 1,1-1,-1 1,1-1,1-1,9-18,1 0,1 1,1 0,1 2,30-32,101-77,-100 89,16-11,96-57,78-27,-135 77,450-229,-323 170,241-116,-99 50,176-83,-215 106,232-81,-311 126,-25 10,-183 86,-11 5,41-23,-74 35,0 0,0 0,0 0,0 0,0 0,0 0,0 0,0 0,0 0,0 0,0-1,0 1,0 0,0 0,0 0,0 0,0 0,0 0,0 0,0 0,0 0,0 0,0 0,0 0,0 0,0 0,0-1,0 1,0 0,0 0,0 0,0 0,0 0,0 0,0 0,-14 3,-21 7,-219 102,42-15,-306 107,-214 68,-8-26,-259 41,-14-46,-732 82,502-149,1100-153,52-5,-152 5,180-17,59-3,1-1,-1 1,0 0,1 0,-1 0,0 1,1-1,0 1,-1 0,1 0,0 0,0 0,0 0,-3 4,38-20,42-29,155-82,1311-497,-87 193,-260 145,-791 193,-84 21,579-154,-409 84,-397 114,-64 16,-1 2,2 1,-1 1,55-4,-64 10,-11 1,1-1,-1 0,1-1,-1 0,9-2,-16 3,0 0,0 0,0 0,0 0,1 0,-1 0,0 0,0 0,0 0,0 0,0 0,0 0,1 0,-1 0,0 0,0 0,0 0,0 0,0 0,0 0,1 0,-1 0,0 0,0 0,0-1,0 1,0 0,0 0,0 0,0 0,0 0,1 0,-1 0,0 0,0-1,0 1,0 0,0 0,0 0,0 0,0 0,0-1,0 1,0 0,0 0,0 0,0 0,0 0,0 0,0-1,0 1,0 0,0 0,0 0,0 0,-1 0,-9-5,-19 0,-6 3,1 1,-1 2,-57 8,-106 31,136-26,-1103 233,579-103,-516 105,23-5,999-227,19-4,-78 26,95-25,42-14,4 0,13-2,24-5,161-46,212-52,-206 57,522-115,111-23,-413 90,359-70,-709 153,600-111,-615 115,-40 6,0 0,-1-2,22-6,-42 11,1 0,-1 0,1 0,-1 0,0-1,1 1,-1 0,1 0,-1 0,0 0,1 0,-1-1,1 1,-1 0,0 0,1-1,-1 1,0 0,0 0,1-1,-1 1,0 0,0-1,1 1,-1-1,0 1,0 0,0-1,1 0,-12-3,-24 2,34 2,-55 0,-107 15,-59 25,139-24,-336 55,-26 5,-454 73,542-107,-424 49,745-87,-529 38,556-42,0 0,0-1,0 0,-9-2,17 3,0 0,0 0,1 0,-1 0,0-1,0 1,0 0,0-1,0 1,0 0,0-1,1 1,-1-1,0 1,0-1,0 0,1 1,-1-1,1 0,-1 0,0 1,1-1,-1 0,1 0,-1 0,1 0,0 1,-1-1,1 0,0 0,0 0,0 0,-1 0,1 0,0 0,0 0,0 0,1 0,-1 0,0 0,0 0,0 0,1 1,-1-1,0 0,1 0,-1 0,1 0,-1 0,1 1,0-1,0-1,7-9,1 1,1 0,-1 0,2 0,18-12,64-39,-72 49,101-55,4 4,242-82,465-79,-672 186,665-127,-598 123,182-30,337-68,-579 103,423-102,-517 122,-46 12,43-15,-184 68,58-23,-99 31,-651 135,480-150,108-17,49-1,-339 42,459-61,-607 50,397-51,160-4,90 0,-1-1,0 1,1-1,0-1,0 0,0 0,0-1,0 1,0-2,1 1,0-1,0 0,-12-12,-11-6,-4-5,32 27,0-1,0 0,0 0,0 0,1-1,-1 1,0 0,1-1,0 1,0-1,-1 1,0-5,2 6,1 0,-1 0,1 0,-1 0,1 1,0-1,-1 0,1 0,0 1,-1-1,1 1,0-1,0 0,-1 1,1 0,0-1,0 1,0-1,0 1,0 0,0 0,0-1,0 1,0 0,0 0,-1 0,3 0,34-2,-32 2,400-2,90-4,-220-7,294-22,-258 1,209-19,-338 43,-95 8,129-22,-192 16,-21 1,-14-1,-5 2,-2 0,1 1,-1 1,1 0,-29-1,-94 3,82 3,-1196 0,520 46,376-16,238-19,-67 3,15-2,-34 0,-375-14,572 0,10-2,21-6,40-8,471-106,174-36,188 4,-470 85,-311 50,327-48,103-14,-313 45,-164 24,98-32,-223 42,-121 4,-485 25,296-2,182-15,-234 28,82-6,286-27,-457 23,192-15,-34 1,-1362-14,1704 0,11-2,22-6,40-9,42-8,245-47,178-20,-50 7,799-100,-1149 168,435-83,-425 67,-137 34,0-1,1 1,-1-1,0 0,1 0,-1 0,0 0,0 0,0-1,0 1,3-4,-4 5,-1 0,0-1,1 1,-1 0,0-1,0 1,1-1,-1 1,0-1,0 1,0 0,0-1,1 1,-1-1,0 1,0-1,0 1,0-1,0 1,0-1,0 1,0 0,-1-1,1 0,0 0,-1 0,0 0,0 0,1 1,-1-1,0 0,0 0,0 1,1-1,-1 0,0 1,0-1,0 1,0 0,-2-1,-15-4,-1 0,1 2,-1 0,0 2,0 0,-27 2,8-1,-720 3,-69 78,436-24,-325 39,408-60,-125 12,-1-29,376-17,27-2,68-3,354-49,-335 43,337-69,-47 9,649-66,-364 58,-412 55,-115 14,0-5,143-35,-166 30,-53 13,54-18,-75 19,-9 1,-18-1,-29 1,8 4,1 2,0 2,0 1,-40 13,-157 57,48-13,-182 65,11 24,-20 8,221-101,-79 32,97-29,-272 111,174-77,197-75,0 1,1 2,-53 42,88-62,1 0,0 1,0-1,1 1,0 0,-1 1,2-1,-1 1,1 0,-1 0,2 0,-1 0,1 0,0 1,0-1,1 1,-1-1,1 1,1 7,-10 50,4-24,-3 66,9-32,2-18,-4 0,-13 94,9-104,1-1,2 0,2 1,7 57,-4-86,0-1,8 23,-8-33,0 1,0-1,1 0,-1 0,2 0,-1-1,1 1,7 9,-7-12,0-1,1 1,-1-1,1 1,-1-1,1 0,0-1,0 1,0-1,0 0,0-1,0 1,0-1,0 0,0 0,9-1,10-2,0-1,25-8,-45 11,112-29,193-78,224-107,-361 149,40-17,-89 33,-162 47,-31 3,0 4,1 2,-92 21,3 12,-381 84,-120 31,338-74,261-66,-1-3,-1-3,0-3,0-2,-109-9,169 6,1 0,-1 0,1 0,-1 0,1 0,0-1,-1 1,1-1,-1 1,1-1,-1 0,1 1,0-1,0 0,-1 0,1 0,-2-2,3 2,-1 1,1-1,0 0,0 0,0 0,-1 0,1 0,0 1,0-1,0 0,0 0,0 0,1 0,-1 0,0 1,0-1,0 0,1 0,-1 0,1 1,-1-1,1-1,5-6,0 0,0 1,1 0,11-10,-6 6,29-26,2 3,2 1,49-27,-27 17,225-117,-148 87,88-27,-56 28,221-87,-316 128,187-53,-268 84,0 0,1 0,-1 0,1 0,-1 0,0 0,1 0,-1 0,1 0,-1-1,0 1,1 0,-1 0,0 0,1 0,-1-1,0 1,1 0,-1 0,0-1,1 1,-1 0,0-1,0 1,1 0,-1-1,0 1,0 0,0-1,1 1,-1-1,-14-2,-26 3,-5 6,-65 15,-12 3,67-13,-103 32,17-2,125-37,0-1,0-1,-26 1,41-3,1 0,0 0,-1 0,1 0,0 0,-1 1,1-1,0 0,-1 0,1 0,0 0,-1 0,1-1,0 1,-1 0,1 0,0 0,-1 0,1 0,0 0,-1 0,1-1,0 1,0 0,-1 0,1 0,0-1,0 1,-1 0,1 0,0-1,0 1,0 0,-1 0,1-1,0 1,0 0,0-1,0 1,0 0,0-1,0 1,0 0,0-1,0 1,0-1,13-15,27-11,139-63,-52 28,97-44,430-138,-280 116,148-46,-188 81,-329 92,0 0,0 0,-1 0,1-1,0 1,-1-1,1 0,-1-1,0 1,0-1,0 1,5-6,-9 8,0-1,0 1,0 0,0-1,0 1,0 0,0-1,0 1,0 0,-1-1,1 1,0 0,0 0,0-1,-1 1,1 0,0-1,0 1,-1 0,1 0,0 0,0-1,-1 1,1 0,0 0,-1 0,1 0,0 0,-1-1,1 1,0 0,-1 0,1 0,0 0,-1 0,1 0,0 0,-1 0,0 1,-17-3,18 1,-30 2,1 0,0 1,-31 8,22-4,-40 2,36-1,36-5,0 0,0-1,0 0,0 0,0 0,0-1,-1 0,-5-1,10 0,0 0,0 0,1 0,-1 0,0 0,1 0,-1-1,1 1,0-1,-1 1,1-1,0 0,0 1,0-1,0 0,0 0,0 0,1 1,-1-1,0 0,1 0,0 0,-1 0,1 0,0 0,0 0,0 0,1-4,-1-3,1 0,0 0,1 0,0 0,4-11,-1 9,0 0,1 0,0 1,1 0,1 0,-1 1,1 0,14-13,9-4,42-28,-21 20,3 3,0 2,91-33,187-46,-251 84,-2 0,57-19,240-41,30 7,-361 60,-33 12,-33 17,-258 152,208-123,27-17,-45 35,80-54,1 1,0 0,1 0,0 1,0 0,0 0,-8 14,13-19,0 1,0-1,0 0,0 1,0-1,1 1,-1-1,1 1,-1-1,1 1,0-1,0 1,0-1,1 1,-1-1,1 1,-1-1,1 1,0-1,0 1,0-1,0 0,0 0,0 1,1-1,-1 0,1 0,-1 0,1 0,0-1,0 1,2 1,10 7,0 0,0-1,1-1,0-1,1 0,30 9,-15-8,0-1,54 6,-15-10,-44-3,1 2,45 8,-41-5,-24-5,0 1,1 0,-1 1,0 0,0 0,10 4,-16-5,0 0,1 0,-1 0,0 0,0 0,0 0,0 0,0 0,0 1,0-1,-1 0,1 0,0 1,-1-1,1 1,-1-1,1 1,-1-1,0 0,1 1,-1-1,0 1,0-1,0 1,0 0,0-1,-1 1,1-1,0 0,-1 1,1-1,-1 1,1-1,-1 0,0 1,-1 1,-2 5,1 0,0 0,0 0,1 0,-2 10,4-14,0 1,0-1,0 1,1-1,-1 1,1-1,0 0,1 1,-1-1,1 0,3 7,3 6,-1-1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29:33.01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626 993,'-47'65,"-129"189,-19 30,71-99,69-116,55-69,0 1,0-1,0 0,0 0,0 1,0-1,-1 0,1 1,0-1,0 0,0 0,-1 0,1 1,0-1,0 0,0 0,-1 0,1 1,0-1,0 0,-1 0,1 0,0 0,-1 0,1 0,0 0,0 0,-1 1,1-1,0 0,-1 0,1 0,0 0,-1-1,1 1,0 0,0 0,-1 0,1 0,-1 0,3-14,12-23,35-47,89-117,-58 89,171-215,-125 170,302-365,-360 441,65-69,-30 42,-82 82,-19 23,0-1,0 1,1 0,-1 0,1 0,0 0,0 0,0 1,0-1,5-2,-8 5,0 0,0 0,0 0,1 0,-1 0,0 0,0 0,0 0,1 0,-1 0,0 0,0 0,0 0,1 0,-1 0,0 0,0 0,1 0,-1 0,0 0,0 0,0 0,1 0,-1 0,0 0,0 1,0-1,0 0,1 0,-1 0,0 0,0 0,0 1,0-1,0 0,1 0,-1 0,0 1,0-1,0 0,0 0,0 0,0 1,0-1,0 0,0 0,-1 17,-9 14,-91 142,13-28,-13 15,52-87,-5 1,-78 84,53-68,-167 214,101-122,77-100,6-8,-89 138,70-72,53-96,13-22,-22 46,27-49,8-16,0 0,0 0,0 1,1-1,-1 0,1 1,0 0,-1 5,2-8,0-1,0 1,0 0,0 0,1-1,-1 1,0 0,0-1,1 1,-1-1,0 1,0 0,1-1,-1 1,1-1,-1 1,1-1,-1 1,1-1,0 1,23 7,-12-8,0 0,-1-1,1 0,0-1,-1 0,23-8,69-31,-73 29,47-24,-2-4,120-81,124-122,-270 204,349-313,-313 274,208-223,-215 216,203-232,-263 296,-1 0,-1-2,17-30,-33 52,0 0,1 0,-1 0,1 0,-1 0,1 1,-1-1,1 0,0 0,-1 0,1 0,0 1,-1-1,1 0,0 1,0-1,0 0,0 1,0-1,0 1,0 0,0-1,0 1,0 0,0-1,1 1,-1 1,0 0,-1-1,1 1,-1 0,1 0,-1-1,1 1,-1 0,1 0,-1 0,0 0,1 0,-1 0,0 0,0 0,0 0,0 0,0 0,0 0,0 0,0-1,0 1,0 0,0 0,-1 0,1 0,0 0,-1 0,0 1,-7 21,-1-2,-1 1,-1-1,-1 0,-18 22,16-21,-186 263,-16 24,-83 93,-32-22,204-237,53-63,39-45,2 2,-43 61,68-90,8-14,10-19,19-16,1 0,70-69,-64 73,187-183,-50 53,60-48,-112 106,62-49,-77 67,-49 33,-36 35,-21 22,1 0,0 0,0 0,0 1,0-1,-1 0,1 0,0 0,0 1,1-1,-1 1,0-1,0 0,0 1,2-1,-3 1,1 1,-1-1,0 0,1 0,-1 1,0-1,0 0,1 0,-1 1,0-1,0 0,0 1,1-1,-1 0,0 1,0-1,0 0,0 1,0-1,0 1,0-1,0 0,0 1,0-1,0 0,0 1,0-1,0 1,0-1,0 1,-11 41,-8-2,-2 0,-2-2,-1 0,-32 36,-16 25,35-41,-103 139,12-24,3-3,-257 236,341-365,-7 10,-66 93,113-143,0 0,0 0,0 1,0-1,0 0,0 0,1 1,-1-1,0 0,1 1,-1-1,1 1,-1-1,1 1,0-1,-1 1,1-1,0 1,0 0,0-1,1 1,-1-1,0 1,0-1,1 2,1-1,0-1,-1 1,1-1,0 0,0 1,0-1,0 0,0 0,0-1,0 1,0 0,1-1,-1 1,0-1,0 0,0 1,5-1,340 2,-176-6,-84 4,0-3,0-5,155-33,480-153,-646 174,-35 9,-1-2,0-2,55-28,-84 33,-19 7,-24 9,23-2,0 1,1 0,0 1,0-1,0 2,-8 7,-42 50,33-35,-120 136,119-138,-76 74,86-86,-2-2,0 1,-1-2,-29 14,29-17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29:30.60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363 701,'0'11,"-2"0,1 0,-1 0,-1 1,0-2,0 1,-1 0,-1-1,0 0,0 0,-9 13,-10 10,-51 53,60-69,-57 50,17-5,-17 20,69-74,15-14,17-15,321-259,-272 218,95-65,-90 72,83-70,-166 124,1 0,0 0,0 0,0 0,0 1,0-1,0 0,0 0,0 1,0-1,1 1,-1-1,0 1,0-1,0 1,1 0,-1 0,0-1,1 1,-1 0,0 0,0 0,1 1,1-1,-2 1,0 0,0 0,-1 0,1 0,0 0,0 0,-1 1,1-1,-1 0,1 0,-1 0,0 1,1-1,-1 0,0 1,0-1,0 0,0 0,0 2,-1 11,0 0,0-1,-6 18,-2-2,-2 0,-1 0,-1-1,-1 0,-19 25,-27 56,32-56,-46 64,65-103,-59 104,54-80,14-38,0 0,-1 0,1 1,0-1,0 0,0 0,0 1,0-1,0 0,0 1,0-1,0 0,0 0,0 1,0-1,0 0,0 0,0 1,0-1,0 0,0 1,1-1,-1 0,0 0,0 0,0 1,0-1,1 0,-1 0,0 1,0-1,0 0,1 0,-1 0,0 1,17-13,43-49,295-304,22 7,-1 21,-274 229,-88 92,-10 12,-3 6,-5 12,-10 21,-163 299,149-285,-94 157,49-94,-97 142,97-148,-34 44,38-59,45-56,-2-1,-32 32,-24 27,58-63,-47 46,20-19,12-12,26-31,0 0,-15 24,28-37,0-1,0 0,-1 0,1 0,0 0,0 0,0 1,0-1,0 0,-1 0,1 0,0 0,0 1,0-1,0 0,0 0,0 0,0 1,0-1,0 0,0 0,0 1,0-1,0 0,0 0,0 0,0 1,0-1,0 0,0 0,0 0,0 1,0-1,0 0,0 0,0 0,1 1,-1-1,0 0,0 0,0 0,0 0,0 1,1-1,-1 0,0 0,0 0,0 0,0 0,1 0,-1 0,0 0,0 1,1-1,17-3,22-12,45-39,114-92,-103 72,413-362,-231 152,-67 66,-152 157,69-92,-128 153,1-1,-1 0,1 0,-1 0,1 0,-1 1,1-1,0 0,-1 0,1 1,0-1,-1 1,1-1,0 0,0 1,0 0,-1-1,1 1,0-1,0 1,0 0,0 0,0-1,0 1,0 0,0 0,0 0,0 0,0 0,1 0,-2 1,1 0,0 1,-1-1,1 0,0 0,-1 0,0 0,1 1,-1-1,0 0,1 0,-1 0,0 1,0-1,0 0,0 1,0-1,-1 0,1 0,0 0,0 1,-1-1,0 2,-5 15,-1-1,-1 0,0 0,-1-1,-1 0,-18 23,-21 34,28-41,-1-1,-2-1,-28 29,-5 5,-220 284,19-11,245-319,-15 17,18-23,0 0,1 1,1-1,-11 21,19-32,-1 0,0 0,1 0,-1-1,1 1,0 0,-1 0,1 0,0 0,-1 0,1 0,0 0,0 0,0 0,0 0,0 1,0-1,0 0,1 0,-1 0,0 0,0 0,1 0,-1 0,1-1,-1 1,1 0,0 1,0-1,1-1,-1 1,1-1,-1 1,1-1,-1 0,1 0,-1 0,1 0,-1 0,1 0,-1 0,1 0,-1 0,1-1,1 0,10-3,0-1,0 0,13-8,278-183,-135 81,205-173,-251 186,-96 78,40-48,-55 58,-17 20,-73 89,67-80,2 0,-1 0,2 1,0 0,-8 22,13-29,-1-1,0 0,0 0,-1-1,0 1,-7 7,-14 22,3-1,-2-1,-2-1,-57 56,30-33,-121 114,110-108,43-43,1 0,1 1,-26 37,43-54,0 0,1 1,0 0,-1-1,2 1,-1 0,0 0,1 0,0 0,0 0,1 0,-1 0,1 9,1-11,-1 0,1 0,0 0,0 0,0 0,0 0,1 0,-1 0,1 0,0-1,-1 1,1-1,0 1,1-1,-1 0,0 1,1-1,-1 0,1-1,0 1,-1 0,1-1,5 2,11 4,0-1,1 0,0-2,0 0,23 1,106-1,-104-4,27-1,0-4,-1-3,0-3,0-3,72-25,5-2,138-49,-190 52,98-44,-182 77,-1-1,0 0,0-1,-1 0,19-17,-18 11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30:15.59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1043 111,'0'3,"-1"0,1-1,-1 1,0-1,0 1,0-1,0 1,-1-1,1 0,-1 0,1 1,-4 2,-27 27,23-24,-41 48,38-41,-1 0,-1-1,0-1,-1 0,-16 11,-22 10,5-2,-58 28,87-50,0 2,-28 21,29-19,-1-1,-24 13,-105 59,123-71,0-2,-2 0,-29 9,26-11,1 2,-32 17,29-15,31-14,0 0,0 1,0-1,0 1,0-1,-1 0,1 0,0 0,0 1,0-1,0 0,-1-1,1 1,0 0,0 0,0 0,0-1,0 1,0-1,-1 1,1-1,0 1,0-1,0 1,-1-2,2 1,0 0,-1 0,1 0,0 0,0 0,0 0,0 0,0-1,0 1,1 0,-1 0,0 0,0 0,1 0,-1 0,1 0,-1 0,1 1,-1-1,1 0,-1 0,1 0,1-1,20-23,-16 20,41-54,-34 40,2 1,21-21,-32 35,18-16,1 0,32-21,-18 14,65-61,8-6,-99 86,-1-1,-1 0,0 0,0-1,-1 0,0-1,0 0,-2 0,1 0,8-24,-11 28,0 0,0 0,0 1,0-1,1 1,1 0,-1 0,7-5,21-26,0-6,-24 29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33:10.18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2745 744,'-35'12,"17"-4,-16 5,-59 32,5 11,58-36,-43 24,72-44,1 0,-1 1,0-1,1 0,-1 1,1-1,-1 0,0 1,1-1,-1 0,0 0,1 0,-1 0,0 0,1 0,-1 0,0 0,1 0,-1 0,0 0,1 0,-1 0,0 0,1-1,-1 1,0 0,1-1,-1 1,1 0,-1-1,-1 0,2 0,-1-1,1 1,-1-1,1 1,-1-1,1 1,0-1,0 1,0-1,0 1,0-1,0 1,0-3,2-6,0 0,1 1,6-17,58-93,-8-10,-54 120,-1 1,1 0,11-14,11-20,-26 41,-1 0,1 0,-1 0,1 0,-1 0,0 0,1 0,-1 0,0 0,0 0,0-1,0 1,0 0,0 0,0 0,0 0,-1 0,1 0,-1-2,1 3,-1-1,1 1,-1-1,1 0,-1 1,1-1,-1 1,0 0,1-1,-1 1,0-1,0 1,1 0,-1 0,0-1,0 1,1 0,-1 0,0 0,-1 0,-2 0,1 0,-1 0,1 1,-1-1,1 1,-1 0,1 0,-1 0,1 1,-5 2,-72 49,-84 72,39-14,91-79,27-24,0-2,-1 1,1-1,-1 0,-12 7,20-13,-1 0,1 0,-1 0,1 0,-1 0,1 0,-1 0,1 0,-1 0,1 0,0 0,-1 0,1 0,-1 0,1-1,-1 1,1 0,-1 0,1 0,-1-1,1 1,0 0,-1-1,1 1,0 0,-1-1,1 1,0-1,-1 1,1 0,0-1,0 1,0-1,-1 1,1-1,0 1,0-1,0 1,0-1,0 1,0-1,0 1,0-1,0 1,0-1,-2-29,2 27,1-11,0 0,1 0,1 1,0-1,1 1,0 0,1 0,0 0,10-16,10-12,40-52,-27 42,-25 34,-8 12,-1-1,0 1,0-1,0 0,-1 0,5-11,-12 18,1 0,0 0,0 0,0 1,0-1,0 1,0 0,-2 2,-94 65,-21 17,93-65,-50 29,35-24,40-25,1 0,-1 0,1 0,-1 0,0 0,0 0,0-1,1 1,-1-1,0 1,0-1,0 0,0 0,0 1,0-1,0-1,-2 1,3-1,0 1,0-1,0 0,0 1,0-1,0 0,1 0,-1 0,0 0,1 0,-1 0,0 0,1 0,-1 0,1 0,-1 0,1 0,0 0,0 0,-1 0,1 0,0 0,0-1,0 1,0 0,0 0,0 0,1 0,-1-1,1 0,0-7,1 0,0 0,1 1,0 0,0-1,1 1,0 0,6-8,45-57,-36 51,-100 88,-141 101,77-63,42-29,103-75,-1 1,1-1,-1 0,1 1,-1-1,1 0,0 1,-1-1,0 0,1 1,-1-1,1 0,-1 0,1 0,-1 0,1 1,-1-1,0 0,1 0,-1 0,1 0,-1 0,0-1,1 1,-1 0,1 0,-1 0,1 0,-1 0,-1-1,2 0,-1 0,0-1,0 1,0 0,1 0,-1 0,0-1,1 1,-1 0,1-1,0 1,-1-3,-1-48,2 46,-1-22,2 0,1 0,1 1,1-1,1 1,2 0,1 0,13-30,-21 56,1 1,-1-1,1 0,-1 0,1 0,-1 0,0 0,1 0,-1 0,0 0,0 0,1 0,-1 0,0 0,0 0,0 0,0 0,-1 0,1 0,0 0,0 0,-1 0,1 0,0 0,-1 0,1 0,-1 0,-1 0,1 0,0 0,-1 1,1-1,0 1,-1-1,1 1,-1-1,1 1,0 0,-1 0,1 0,-1 0,1 0,-1 0,-1 0,-9 2,1 1,0-1,-19 8,-16 13,36-18,0 1,-1-1,1-1,-1 0,0-1,-17 4,27-7,0 0,0 0,0 0,0 0,0 0,0 0,0 0,0 0,0-1,0 1,0 0,0-1,0 1,0-1,0 1,0-1,0 1,1-1,-1 0,0 1,0-1,1 0,-1 0,-1-1,1 0,0-1,0 1,0-1,1 1,-1-1,1 1,-1-1,1 1,0-5,0-5,1 0,1 0,3-14,-4 26,11-55,4 2,26-64,-33 90,0-1,-2 1,6-48,-6 37,1-31,-16 76,0 1,1-1,-11 16,-134 160,38-31,105-140,0-1,-19 16,-8 10,-98 126,104-121,24-31,-1-1,0 0,0-1,-1 1,0-2,-13 12,20-20,1 0,-1 1,1-1,-1 1,1-1,-1 0,1 1,-1-1,1 0,-1 0,0 1,1-1,-1 0,1 0,-1 0,0 0,1 0,-1 0,0 0,1 0,-1 0,1 0,-1 0,0 0,1-1,-1 1,0 0,1 0,-1-1,1 1,-1-1,-1 0,1-1,0 1,0 0,0-1,1 1,-1-1,0 0,1 1,-1-1,0 0,1-2,-4-51,4 51,2-367,-2 369,1 0,-1 0,0 0,0 0,0 0,-1 0,1 1,0-1,-1 0,1 0,-1 0,1 0,-1 0,-2-2,2 4,0 0,-1 0,1 0,0 0,0 0,-1 1,1-1,0 1,0-1,0 1,-1-1,1 1,0 0,0-1,0 1,0 0,0 0,0 0,1 0,-1 0,0 0,0 0,0 2,-201 231,-37 10,234-239,1-1,0 0,-1-1,0 1,0-1,0 0,0 0,-1 0,-9 3,15-6,-1 0,0 0,1-1,-1 1,1 0,-1 0,1 0,-1-1,0 1,1 0,-1-1,1 1,-1 0,1-1,0 1,-1-1,1 1,-1-1,1 1,0-1,-1 1,1-1,0 1,0-1,-1 1,1-1,0 0,0 1,0-1,0 1,0-2,-3-23,3 22,0-164,3 110,-3-1,-11-80,-25-62,32 182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8:30:24.34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1:42.68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3192 80,'-555'-36,"-412"-7,721 42,-210 4,355 4,-127 27,80-10,21-11,68-8,-98 21,26 11,114-32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1:44.34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29,'391'0,"-365"-1,-1-2,29-5,-25 2,40-1,576 4,-326 5,691-2,-980 2,53 9,15 1,249-10,-180-3,-161 1,0 0,0 0,0 0,0 1,0 0,0 0,0 1,0 0,0 0,-1 0,1 0,6 5,0 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1:49.09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1,'126'0,"286"11,105 37,0-28,-320-21,-196 0,0 1,0 0,0 0,0 0,0 0,-1 0,1 0,0 0,0 1,0-1,0 0,0 0,0 1,0-1,0 0,-1 1,1-1,0 1,0-1,-1 1,1 0,1 0,-2 0,0 0,0-1,0 1,0 0,0 0,0 0,0-1,0 1,-1 0,1 0,0-1,0 1,-1 0,1-1,0 1,-1 0,1-1,-1 1,1 0,-1-1,0 1,-41 37,33-31,-14 14,1 1,1 1,1 0,-21 33,33-45,0-1,-19 17,19-20,0 0,1 1,0 0,0 0,-8 15,-41 65,21-36,34-51,0 1,0-1,0 0,0 0,1 1,-1-1,0 0,1 1,0-1,-1 1,1-1,0 1,-1-1,1 1,0-1,0 1,0-1,0 1,1-1,-1 1,0-1,1 0,-1 1,1-1,-1 1,1-1,0 0,-1 1,1-1,0 0,0 0,0 0,0 0,0 1,0-1,0-1,0 1,1 0,-1 0,0 0,1-1,-1 1,0 0,2 0,10 3,-1 1,1-2,0 1,16 1,-4-1,69 15,0-3,1-5,161-2,-28-10,-381 12,44-2,53-6,0 2,0 3,0 2,1 2,-85 32,39-3,-24 10,-155 42,211-75,-122 50,180-64,0 0,-1-1,0 0,0-1,0 0,-14 0,-76-3,45-1,-370 1,418 1,0 1,0 0,0 0,0 0,0 1,0 1,0 0,1 0,-15 7,10-1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1:56.00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4150 0,'-1234'0,"1207"2,1 1,-44 9,24-3,-123 28,57-25,-224-6,209-8,-1721 2,1830 1,-1 1,1 1,-26 7,14-2,28-8,1 0,-1 0,0 1,1-1,-1 1,1-1,-1 1,1 0,-1 0,1-1,-1 1,1 0,0 0,-3 3,4-4,0 1,0-1,-1 1,1-1,0 1,0-1,0 1,0-1,0 1,0-1,0 1,0-1,0 1,1-1,-1 1,0-1,0 1,0-1,0 1,1-1,-1 1,0-1,1 1,-1-1,0 0,1 1,-1-1,0 0,1 1,4 3,0-1,0 1,0-1,1 0,-1-1,10 4,555 156,-392-117,28-2,53 15,-197-36,-44-15,0 0,1-1,0-1,0-1,0-1,26 2,-20-5,36 0,100 14,-76-5,-1-4,115-6,-63-2,-63 4,80-2,-132-2,0-1,-1-1,33-12,21-6,-39 15,-13 2,1 2,-1 0,30-1,-36 4,-1 2,1-1,0 2,-1 0,1 1,-1 1,0 0,0 1,21 9,-16-5,43 10,-4-2,159 44,-65-22,-59-11,169 52,-142-48,-105-26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1:57.78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27,'1273'0,"-1014"-13,6 0,560 14,-804 0,0 2,0 0,0 1,25 9,-19-5,42 6,32-6,147-8,-98-3,713 3,-832 2,0 1,0 2,41 11,-34-7,52 6,-73-13,0 1,-1 1,1 1,25 10,-1 0,-31-12,1-1,0 1,21 0,-11-2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2:16.94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1,'10'2,"0"0,0 0,-1 2,1-1,-1 1,1 0,12 9,97 47,-82-40,-23-12,1 0,0-1,0 0,20 5,29 8,-43-13,-1-1,39 7,16 0,85 26,-100-22,1-3,106 11,-131-21,0 2,39 11,24 4,-40-16,0-1,76-6,-28-1,-42 3,122 17,-106-8,0-4,115-6,-63-2,2521 3,-2637-1,-1-1,0-1,0 0,0-1,24-9,-23 6,1 2,-1 0,1 1,23-2,116-10,-94 9,1 2,111 6,-62 1,950-2,-1050-1,1-1,-1 0,21-5,0-1,-15 4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9T07:15:30.10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3,'78'-1,"-14"-1,1 3,65 11,-18 0,-1-5,130-9,-82 0,-116 3,0 2,48 9,-19-4,1-3,107-6,-60-1,554 2,-652 1,0 2,39 9,-10-2,2 1,-30-6,-1-1,39 2,-12-5,12-1,104 15,-2 12,-107-20,0-2,113-6,-62-1,488 2,-573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63E3C-C437-402C-9D40-3456928D9056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561F9F-CA92-4D66-8D23-1D83015E9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465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>
            <a:extLst>
              <a:ext uri="{FF2B5EF4-FFF2-40B4-BE49-F238E27FC236}">
                <a16:creationId xmlns:a16="http://schemas.microsoft.com/office/drawing/2014/main" id="{5C56AF18-F5BC-94C6-2B94-9072B5935DA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>
            <a:extLst>
              <a:ext uri="{FF2B5EF4-FFF2-40B4-BE49-F238E27FC236}">
                <a16:creationId xmlns:a16="http://schemas.microsoft.com/office/drawing/2014/main" id="{1A710449-F60F-729B-D97B-2AF6A1B749D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1091B9E3-8F49-65AB-6432-5E15B36C1A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4C39BE2-8056-4F73-8BA0-BD1F4774A0C9}" type="slidenum">
              <a:rPr lang="en-US" altLang="en-US"/>
              <a:pPr/>
              <a:t>41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58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>
            <a:extLst>
              <a:ext uri="{FF2B5EF4-FFF2-40B4-BE49-F238E27FC236}">
                <a16:creationId xmlns:a16="http://schemas.microsoft.com/office/drawing/2014/main" id="{DF2559E3-A41A-2FB3-6D4E-98DDC4C44B9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>
            <a:extLst>
              <a:ext uri="{FF2B5EF4-FFF2-40B4-BE49-F238E27FC236}">
                <a16:creationId xmlns:a16="http://schemas.microsoft.com/office/drawing/2014/main" id="{1B291DC4-1127-9227-E3CA-4DA5014B81E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78852" name="Slide Number Placeholder 3">
            <a:extLst>
              <a:ext uri="{FF2B5EF4-FFF2-40B4-BE49-F238E27FC236}">
                <a16:creationId xmlns:a16="http://schemas.microsoft.com/office/drawing/2014/main" id="{97AC5D8E-48FA-9C6F-813E-A9833DE977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B654AEB-73C7-4809-BE0C-562D9AFF7913}" type="slidenum">
              <a:rPr lang="en-US" altLang="en-US"/>
              <a:pPr/>
              <a:t>46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5684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>
            <a:extLst>
              <a:ext uri="{FF2B5EF4-FFF2-40B4-BE49-F238E27FC236}">
                <a16:creationId xmlns:a16="http://schemas.microsoft.com/office/drawing/2014/main" id="{50894CC8-F54C-74DE-066E-2817B1FE2B4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>
            <a:extLst>
              <a:ext uri="{FF2B5EF4-FFF2-40B4-BE49-F238E27FC236}">
                <a16:creationId xmlns:a16="http://schemas.microsoft.com/office/drawing/2014/main" id="{22F818D2-6659-4E25-CC08-641A103DBE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82948" name="Slide Number Placeholder 3">
            <a:extLst>
              <a:ext uri="{FF2B5EF4-FFF2-40B4-BE49-F238E27FC236}">
                <a16:creationId xmlns:a16="http://schemas.microsoft.com/office/drawing/2014/main" id="{A2666E7F-6EFA-25DF-98AC-DAD24C6F8D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492B80-3F19-4751-980C-FFAA482D7B8D}" type="slidenum">
              <a:rPr lang="en-US" altLang="en-US"/>
              <a:pPr/>
              <a:t>47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9757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>
            <a:extLst>
              <a:ext uri="{FF2B5EF4-FFF2-40B4-BE49-F238E27FC236}">
                <a16:creationId xmlns:a16="http://schemas.microsoft.com/office/drawing/2014/main" id="{6D8FCF2D-6F9C-4918-BE4B-E7CCBD32FD8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>
            <a:extLst>
              <a:ext uri="{FF2B5EF4-FFF2-40B4-BE49-F238E27FC236}">
                <a16:creationId xmlns:a16="http://schemas.microsoft.com/office/drawing/2014/main" id="{AD29A629-AFF6-DA24-EC7A-6D6989932F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4212" name="Slide Number Placeholder 3">
            <a:extLst>
              <a:ext uri="{FF2B5EF4-FFF2-40B4-BE49-F238E27FC236}">
                <a16:creationId xmlns:a16="http://schemas.microsoft.com/office/drawing/2014/main" id="{FF32382B-FFC7-3C57-D019-E9EECDF6B6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86D1C7-F962-42C3-A2A6-DB27B4C4B3D6}" type="slidenum">
              <a:rPr lang="en-US" altLang="en-US"/>
              <a:pPr/>
              <a:t>52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7712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>
            <a:extLst>
              <a:ext uri="{FF2B5EF4-FFF2-40B4-BE49-F238E27FC236}">
                <a16:creationId xmlns:a16="http://schemas.microsoft.com/office/drawing/2014/main" id="{F067AC04-A46E-9288-B22C-8A95ED5F88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>
            <a:extLst>
              <a:ext uri="{FF2B5EF4-FFF2-40B4-BE49-F238E27FC236}">
                <a16:creationId xmlns:a16="http://schemas.microsoft.com/office/drawing/2014/main" id="{96677041-1B79-E908-FBFE-D17B0903161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6260" name="Slide Number Placeholder 3">
            <a:extLst>
              <a:ext uri="{FF2B5EF4-FFF2-40B4-BE49-F238E27FC236}">
                <a16:creationId xmlns:a16="http://schemas.microsoft.com/office/drawing/2014/main" id="{BADD8D42-3E95-F031-2C4F-B71A5B29A7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0CFA221-375B-455E-A969-18391D1495CA}" type="slidenum">
              <a:rPr lang="en-US" altLang="en-US"/>
              <a:pPr/>
              <a:t>55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41050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>
            <a:extLst>
              <a:ext uri="{FF2B5EF4-FFF2-40B4-BE49-F238E27FC236}">
                <a16:creationId xmlns:a16="http://schemas.microsoft.com/office/drawing/2014/main" id="{F067AC04-A46E-9288-B22C-8A95ED5F88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>
            <a:extLst>
              <a:ext uri="{FF2B5EF4-FFF2-40B4-BE49-F238E27FC236}">
                <a16:creationId xmlns:a16="http://schemas.microsoft.com/office/drawing/2014/main" id="{96677041-1B79-E908-FBFE-D17B0903161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6260" name="Slide Number Placeholder 3">
            <a:extLst>
              <a:ext uri="{FF2B5EF4-FFF2-40B4-BE49-F238E27FC236}">
                <a16:creationId xmlns:a16="http://schemas.microsoft.com/office/drawing/2014/main" id="{BADD8D42-3E95-F031-2C4F-B71A5B29A7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0CFA221-375B-455E-A969-18391D1495CA}" type="slidenum">
              <a:rPr lang="en-US" altLang="en-US"/>
              <a:pPr/>
              <a:t>56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6379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E9FAD93D-539E-461C-8B55-A2297EBF03B2}" type="datetime1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710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C3B4-B856-4AEE-B934-99042D3FEE70}" type="datetime1">
              <a:rPr lang="en-US" smtClean="0"/>
              <a:t>1/29/2026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221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024AC-7469-431E-9D41-64D0C3214CBA}" type="datetime1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57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167A1-FD6F-46B5-BA28-F216AF93EC17}" type="datetime1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4805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04AEC-76E3-41DC-BDBA-95C3921ACDF0}" type="datetime1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396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32224-8FF7-4F83-84E8-A113C48FE6FB}" type="datetime1">
              <a:rPr lang="en-US" smtClean="0"/>
              <a:t>1/29/2026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7642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8E318-5BB1-4365-8B0F-77823CE5A27D}" type="datetime1">
              <a:rPr lang="en-US" smtClean="0"/>
              <a:t>1/29/2026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616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843B2535-6967-475F-AA1C-E728883A3887}" type="datetime1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6664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A1AD67F1-742E-4DFD-A173-45618FC6D178}" type="datetime1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081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EF63F-3D43-4460-81B0-C56F91418A84}" type="datetime1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849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7193-2617-4646-B104-01EAECB2D551}" type="datetime1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617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9ED2E-4E11-455A-97FD-8A93DDC79457}" type="datetime1">
              <a:rPr lang="en-US" smtClean="0"/>
              <a:t>1/29/2026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143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F737-E2D5-4FAE-A3A6-7210772FA4C3}" type="datetime1">
              <a:rPr lang="en-US" smtClean="0"/>
              <a:t>1/29/2026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319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B4575-0AD3-45CE-BD31-C8AF00604A45}" type="datetime1">
              <a:rPr lang="en-US" smtClean="0"/>
              <a:t>1/29/2026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25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90DE-0759-4F6C-948B-FFE4964F7C83}" type="datetime1">
              <a:rPr lang="en-US" smtClean="0"/>
              <a:t>1/29/2026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737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1E571-6ACB-4702-B709-B8223E33D2D7}" type="datetime1">
              <a:rPr lang="en-US" smtClean="0"/>
              <a:t>1/29/2026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09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FEBA9-F3E7-401E-A4A0-E5184630E54B}" type="datetime1">
              <a:rPr lang="en-US" smtClean="0"/>
              <a:t>1/29/2026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325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4FF98DD-F4A4-40CB-8E13-128FFFEE39AB}" type="datetime1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EE37ECB9-8BAF-4DC1-83DE-BC6A6974F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12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customXml" Target="../ink/ink9.xml"/><Relationship Id="rId7" Type="http://schemas.openxmlformats.org/officeDocument/2006/relationships/customXml" Target="../ink/ink11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customXml" Target="../ink/ink10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customXml" Target="../ink/ink12.xml"/><Relationship Id="rId7" Type="http://schemas.openxmlformats.org/officeDocument/2006/relationships/customXml" Target="../ink/ink14.xm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customXml" Target="../ink/ink13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customXml" Target="../ink/ink15.xml"/><Relationship Id="rId7" Type="http://schemas.openxmlformats.org/officeDocument/2006/relationships/customXml" Target="../ink/ink17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customXml" Target="../ink/ink16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customXml" Target="../ink/ink23.xml"/><Relationship Id="rId18" Type="http://schemas.openxmlformats.org/officeDocument/2006/relationships/image" Target="../media/image49.png"/><Relationship Id="rId3" Type="http://schemas.openxmlformats.org/officeDocument/2006/relationships/customXml" Target="../ink/ink18.xml"/><Relationship Id="rId7" Type="http://schemas.openxmlformats.org/officeDocument/2006/relationships/customXml" Target="../ink/ink20.xml"/><Relationship Id="rId12" Type="http://schemas.openxmlformats.org/officeDocument/2006/relationships/image" Target="../media/image46.png"/><Relationship Id="rId17" Type="http://schemas.openxmlformats.org/officeDocument/2006/relationships/customXml" Target="../ink/ink25.xml"/><Relationship Id="rId2" Type="http://schemas.openxmlformats.org/officeDocument/2006/relationships/image" Target="../media/image41.pn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customXml" Target="../ink/ink22.xml"/><Relationship Id="rId5" Type="http://schemas.openxmlformats.org/officeDocument/2006/relationships/customXml" Target="../ink/ink19.xml"/><Relationship Id="rId15" Type="http://schemas.openxmlformats.org/officeDocument/2006/relationships/customXml" Target="../ink/ink24.xml"/><Relationship Id="rId10" Type="http://schemas.openxmlformats.org/officeDocument/2006/relationships/image" Target="../media/image45.png"/><Relationship Id="rId4" Type="http://schemas.openxmlformats.org/officeDocument/2006/relationships/image" Target="../media/image42.png"/><Relationship Id="rId9" Type="http://schemas.openxmlformats.org/officeDocument/2006/relationships/customXml" Target="../ink/ink21.xml"/><Relationship Id="rId1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7.xml"/><Relationship Id="rId5" Type="http://schemas.openxmlformats.org/officeDocument/2006/relationships/image" Target="../media/image52.png"/><Relationship Id="rId4" Type="http://schemas.openxmlformats.org/officeDocument/2006/relationships/customXml" Target="../ink/ink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9.xml"/><Relationship Id="rId5" Type="http://schemas.openxmlformats.org/officeDocument/2006/relationships/image" Target="../media/image56.png"/><Relationship Id="rId4" Type="http://schemas.openxmlformats.org/officeDocument/2006/relationships/customXml" Target="../ink/ink2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63.png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3.png"/><Relationship Id="rId2" Type="http://schemas.openxmlformats.org/officeDocument/2006/relationships/image" Target="../media/image8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customXml" Target="../ink/ink4.xml"/><Relationship Id="rId1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customXml" Target="../ink/ink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3666A9D-9D8F-FD2F-5B0C-C42C79EB89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41" y="487661"/>
            <a:ext cx="3187488" cy="617842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ED1380-8AD8-07A2-EFA3-6526BB5B7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1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C6B121-4115-890D-A187-2769A78EBC01}"/>
              </a:ext>
            </a:extLst>
          </p:cNvPr>
          <p:cNvSpPr txBox="1"/>
          <p:nvPr/>
        </p:nvSpPr>
        <p:spPr>
          <a:xfrm>
            <a:off x="3912113" y="226051"/>
            <a:ext cx="452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name of God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D884B5-0C69-728F-89A6-5EF25AB4DAF3}"/>
              </a:ext>
            </a:extLst>
          </p:cNvPr>
          <p:cNvSpPr txBox="1"/>
          <p:nvPr/>
        </p:nvSpPr>
        <p:spPr>
          <a:xfrm>
            <a:off x="3336929" y="2269422"/>
            <a:ext cx="6533248" cy="2138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Skeletal &amp; Muscular systems </a:t>
            </a: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part 3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Vertebral column, Thorax &amp; Abdomen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522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94534D-22B0-AE0D-5E51-8BF76FDF9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10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B867CD-A37C-B971-BD29-91D111198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0962" y="295729"/>
            <a:ext cx="8411165" cy="65622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9A4CABE-E66B-70C9-0316-96C5650A4FD3}"/>
              </a:ext>
            </a:extLst>
          </p:cNvPr>
          <p:cNvSpPr txBox="1"/>
          <p:nvPr/>
        </p:nvSpPr>
        <p:spPr>
          <a:xfrm>
            <a:off x="228727" y="295729"/>
            <a:ext cx="5040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Cervical vertebra</a:t>
            </a:r>
          </a:p>
        </p:txBody>
      </p:sp>
    </p:spTree>
    <p:extLst>
      <p:ext uri="{BB962C8B-B14F-4D97-AF65-F5344CB8AC3E}">
        <p14:creationId xmlns:p14="http://schemas.microsoft.com/office/powerpoint/2010/main" val="3372883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BBD23B4-6B0D-154D-29DE-7A30F64C8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11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77D90A-C278-7E6C-1A68-4D14E76965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96"/>
          <a:stretch/>
        </p:blipFill>
        <p:spPr>
          <a:xfrm>
            <a:off x="3418115" y="1017563"/>
            <a:ext cx="5667374" cy="54991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AFD42F7-950A-2CB6-616B-A863B8B81D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1" r="1903"/>
          <a:stretch/>
        </p:blipFill>
        <p:spPr>
          <a:xfrm>
            <a:off x="1052621" y="1032121"/>
            <a:ext cx="8952089" cy="55043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6E0176C-160A-31D4-C919-A1DF57761EAF}"/>
              </a:ext>
            </a:extLst>
          </p:cNvPr>
          <p:cNvSpPr txBox="1"/>
          <p:nvPr/>
        </p:nvSpPr>
        <p:spPr>
          <a:xfrm>
            <a:off x="3265439" y="295729"/>
            <a:ext cx="50400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Typical cervical vertebra</a:t>
            </a:r>
          </a:p>
        </p:txBody>
      </p:sp>
    </p:spTree>
    <p:extLst>
      <p:ext uri="{BB962C8B-B14F-4D97-AF65-F5344CB8AC3E}">
        <p14:creationId xmlns:p14="http://schemas.microsoft.com/office/powerpoint/2010/main" val="112865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E2ED99-8226-532F-7311-2791FB67E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12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5DA01C-48B7-2749-86E1-6003235AC3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" r="1725"/>
          <a:stretch/>
        </p:blipFill>
        <p:spPr>
          <a:xfrm>
            <a:off x="919911" y="1275645"/>
            <a:ext cx="10824691" cy="48090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6E2F351-A916-4ED4-DB2A-0B84165A2B78}"/>
              </a:ext>
            </a:extLst>
          </p:cNvPr>
          <p:cNvSpPr txBox="1"/>
          <p:nvPr/>
        </p:nvSpPr>
        <p:spPr>
          <a:xfrm>
            <a:off x="3446060" y="375673"/>
            <a:ext cx="5040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Atlas (C1)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C053149-F1F4-FE57-7FD4-1F63F8099755}"/>
                  </a:ext>
                </a:extLst>
              </p14:cNvPr>
              <p14:cNvContentPartPr/>
              <p14:nvPr/>
            </p14:nvContentPartPr>
            <p14:xfrm>
              <a:off x="3862411" y="5177513"/>
              <a:ext cx="1445400" cy="583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C053149-F1F4-FE57-7FD4-1F63F809975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08771" y="5069513"/>
                <a:ext cx="1553040" cy="27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0E47105-1C6E-0B15-FA14-CC6557C3D594}"/>
                  </a:ext>
                </a:extLst>
              </p14:cNvPr>
              <p14:cNvContentPartPr/>
              <p14:nvPr/>
            </p14:nvContentPartPr>
            <p14:xfrm>
              <a:off x="2098771" y="2089793"/>
              <a:ext cx="1791720" cy="12204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0E47105-1C6E-0B15-FA14-CC6557C3D59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45131" y="1982153"/>
                <a:ext cx="1899360" cy="33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1A32E739-0A96-3E20-3A09-D6C9AA4C41E0}"/>
                  </a:ext>
                </a:extLst>
              </p14:cNvPr>
              <p14:cNvContentPartPr/>
              <p14:nvPr/>
            </p14:nvContentPartPr>
            <p14:xfrm>
              <a:off x="5176051" y="4011833"/>
              <a:ext cx="1429920" cy="34596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1A32E739-0A96-3E20-3A09-D6C9AA4C41E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122411" y="3904193"/>
                <a:ext cx="1537560" cy="561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98332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FAEC37-F417-13A2-4C42-E0F807060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13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5A6FFD-829D-A3C0-E08C-D74D66B6B4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"/>
          <a:stretch/>
        </p:blipFill>
        <p:spPr>
          <a:xfrm>
            <a:off x="180621" y="1399823"/>
            <a:ext cx="11884777" cy="43968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DEE258-3919-84AB-D64B-2F5AF5702408}"/>
              </a:ext>
            </a:extLst>
          </p:cNvPr>
          <p:cNvSpPr txBox="1"/>
          <p:nvPr/>
        </p:nvSpPr>
        <p:spPr>
          <a:xfrm>
            <a:off x="3389616" y="448739"/>
            <a:ext cx="5040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Axis (C2)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D9E564D-7920-50BD-CB19-000E7B96A26D}"/>
                  </a:ext>
                </a:extLst>
              </p14:cNvPr>
              <p14:cNvContentPartPr/>
              <p14:nvPr/>
            </p14:nvContentPartPr>
            <p14:xfrm>
              <a:off x="1903291" y="2518913"/>
              <a:ext cx="661680" cy="3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D9E564D-7920-50BD-CB19-000E7B96A26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49291" y="2410913"/>
                <a:ext cx="76932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7A187D4-3F19-19DD-7971-996E0D939A28}"/>
                  </a:ext>
                </a:extLst>
              </p14:cNvPr>
              <p14:cNvContentPartPr/>
              <p14:nvPr/>
            </p14:nvContentPartPr>
            <p14:xfrm>
              <a:off x="8928691" y="5541833"/>
              <a:ext cx="1100520" cy="12240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7A187D4-3F19-19DD-7971-996E0D939A2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875051" y="5434193"/>
                <a:ext cx="1208160" cy="33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612A79D2-22A1-44EA-30AB-4E6F4D0D24C3}"/>
                  </a:ext>
                </a:extLst>
              </p14:cNvPr>
              <p14:cNvContentPartPr/>
              <p14:nvPr/>
            </p14:nvContentPartPr>
            <p14:xfrm>
              <a:off x="8668051" y="5113073"/>
              <a:ext cx="656640" cy="2844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612A79D2-22A1-44EA-30AB-4E6F4D0D24C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614051" y="5005073"/>
                <a:ext cx="764280" cy="244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49330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EF2D2D-1C12-05A7-39A7-901A31D94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14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9D168A-D5CB-1FC6-B464-803B3E21E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489" y="1458527"/>
            <a:ext cx="9257552" cy="48068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C79AEB-712F-F1D1-2EC0-5D89831741B0}"/>
              </a:ext>
            </a:extLst>
          </p:cNvPr>
          <p:cNvSpPr txBox="1"/>
          <p:nvPr/>
        </p:nvSpPr>
        <p:spPr>
          <a:xfrm>
            <a:off x="3400905" y="361834"/>
            <a:ext cx="5040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Axis (C2)</a:t>
            </a:r>
          </a:p>
        </p:txBody>
      </p:sp>
    </p:spTree>
    <p:extLst>
      <p:ext uri="{BB962C8B-B14F-4D97-AF65-F5344CB8AC3E}">
        <p14:creationId xmlns:p14="http://schemas.microsoft.com/office/powerpoint/2010/main" val="21246826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D2F0BD-0121-5073-A41D-CFE9CD054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15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710B39-DC29-3235-70FD-70B04ECE43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39" y="1230490"/>
            <a:ext cx="11332099" cy="47707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2F62E70-2A0B-A1E7-1524-C78DE1FC0A8F}"/>
              </a:ext>
            </a:extLst>
          </p:cNvPr>
          <p:cNvSpPr txBox="1"/>
          <p:nvPr/>
        </p:nvSpPr>
        <p:spPr>
          <a:xfrm>
            <a:off x="3265439" y="448739"/>
            <a:ext cx="5040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7</a:t>
            </a:r>
            <a:r>
              <a:rPr lang="en-US" sz="2400" b="1" baseline="30000" dirty="0">
                <a:latin typeface="Arial Black" panose="020B0A04020102020204" pitchFamily="34" charset="0"/>
                <a:cs typeface="Times New Roman" panose="02020603050405020304" pitchFamily="18" charset="0"/>
              </a:rPr>
              <a:t>th</a:t>
            </a:r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 cervical vertebra</a:t>
            </a:r>
          </a:p>
        </p:txBody>
      </p:sp>
    </p:spTree>
    <p:extLst>
      <p:ext uri="{BB962C8B-B14F-4D97-AF65-F5344CB8AC3E}">
        <p14:creationId xmlns:p14="http://schemas.microsoft.com/office/powerpoint/2010/main" val="41739541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BE576C-6860-7485-37C6-6F7D2067E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16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23B0FD-193C-7DE1-0D40-23A4FC865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289" y="1379537"/>
            <a:ext cx="11059421" cy="47729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1ADB39-E23C-A9D5-4BA2-9F820BB3EDAA}"/>
              </a:ext>
            </a:extLst>
          </p:cNvPr>
          <p:cNvSpPr txBox="1"/>
          <p:nvPr/>
        </p:nvSpPr>
        <p:spPr>
          <a:xfrm>
            <a:off x="3344461" y="448739"/>
            <a:ext cx="5040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7</a:t>
            </a:r>
            <a:r>
              <a:rPr lang="en-US" sz="2400" b="1" baseline="30000" dirty="0">
                <a:latin typeface="Arial Black" panose="020B0A04020102020204" pitchFamily="34" charset="0"/>
                <a:cs typeface="Times New Roman" panose="02020603050405020304" pitchFamily="18" charset="0"/>
              </a:rPr>
              <a:t>th</a:t>
            </a:r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 cervical vertebra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3FB07AB-6601-605F-58FC-1154D027B1E1}"/>
                  </a:ext>
                </a:extLst>
              </p14:cNvPr>
              <p14:cNvContentPartPr/>
              <p14:nvPr/>
            </p14:nvContentPartPr>
            <p14:xfrm>
              <a:off x="8024011" y="5056913"/>
              <a:ext cx="1539000" cy="475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3FB07AB-6601-605F-58FC-1154D027B1E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70011" y="4949273"/>
                <a:ext cx="1646640" cy="26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FC4195F-D864-4618-CF91-7659BEB1DEC8}"/>
                  </a:ext>
                </a:extLst>
              </p14:cNvPr>
              <p14:cNvContentPartPr/>
              <p14:nvPr/>
            </p14:nvContentPartPr>
            <p14:xfrm>
              <a:off x="5315371" y="4757753"/>
              <a:ext cx="1046520" cy="92520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FC4195F-D864-4618-CF91-7659BEB1DEC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261371" y="4649753"/>
                <a:ext cx="1154160" cy="114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93921EF7-0934-3271-B802-37E27AC4A5D7}"/>
                  </a:ext>
                </a:extLst>
              </p14:cNvPr>
              <p14:cNvContentPartPr/>
              <p14:nvPr/>
            </p14:nvContentPartPr>
            <p14:xfrm>
              <a:off x="4086331" y="693713"/>
              <a:ext cx="638640" cy="3384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93921EF7-0934-3271-B802-37E27AC4A5D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32691" y="586073"/>
                <a:ext cx="746280" cy="249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33163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7E3BCF-8B49-91E5-E0B2-F477B5C28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17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7E1823-7522-8885-29FC-644A69802D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8"/>
          <a:stretch/>
        </p:blipFill>
        <p:spPr>
          <a:xfrm>
            <a:off x="1185333" y="101600"/>
            <a:ext cx="8798123" cy="6635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862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75DAD0-6957-6961-7F50-397E63E9B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18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3ECD5C-2259-EED1-7E60-581056D320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39" y="1352955"/>
            <a:ext cx="10894202" cy="51893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3C74706-BBFE-8ECB-8BAD-E893E953CEF6}"/>
              </a:ext>
            </a:extLst>
          </p:cNvPr>
          <p:cNvSpPr txBox="1"/>
          <p:nvPr/>
        </p:nvSpPr>
        <p:spPr>
          <a:xfrm>
            <a:off x="2674548" y="295729"/>
            <a:ext cx="6476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Thoracic vertebrae 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D727543-3A21-4FD2-18B3-A38EF0E770B2}"/>
                  </a:ext>
                </a:extLst>
              </p14:cNvPr>
              <p14:cNvContentPartPr/>
              <p14:nvPr/>
            </p14:nvContentPartPr>
            <p14:xfrm>
              <a:off x="6363331" y="4152593"/>
              <a:ext cx="1314360" cy="117720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D727543-3A21-4FD2-18B3-A38EF0E770B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09331" y="4044593"/>
                <a:ext cx="1422000" cy="139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7484DB8F-6A2C-8973-A063-D8026FBCE462}"/>
                  </a:ext>
                </a:extLst>
              </p14:cNvPr>
              <p14:cNvContentPartPr/>
              <p14:nvPr/>
            </p14:nvContentPartPr>
            <p14:xfrm>
              <a:off x="1912291" y="5056553"/>
              <a:ext cx="1206360" cy="385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7484DB8F-6A2C-8973-A063-D8026FBCE46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58651" y="4948913"/>
                <a:ext cx="1314000" cy="25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2280A209-70B7-7C2F-F48B-F593DB2A23C1}"/>
                  </a:ext>
                </a:extLst>
              </p14:cNvPr>
              <p14:cNvContentPartPr/>
              <p14:nvPr/>
            </p14:nvContentPartPr>
            <p14:xfrm>
              <a:off x="1508371" y="4274993"/>
              <a:ext cx="469800" cy="45036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2280A209-70B7-7C2F-F48B-F593DB2A23C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454371" y="4166993"/>
                <a:ext cx="577440" cy="66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27A05548-F454-2B7B-0BD0-7D085DFE2FFD}"/>
                  </a:ext>
                </a:extLst>
              </p14:cNvPr>
              <p14:cNvContentPartPr/>
              <p14:nvPr/>
            </p14:nvContentPartPr>
            <p14:xfrm>
              <a:off x="5317531" y="4207673"/>
              <a:ext cx="413640" cy="38880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27A05548-F454-2B7B-0BD0-7D085DFE2FFD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263891" y="4099673"/>
                <a:ext cx="521280" cy="60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A8D091BB-5644-E647-DC6E-8B251D46367D}"/>
                  </a:ext>
                </a:extLst>
              </p14:cNvPr>
              <p14:cNvContentPartPr/>
              <p14:nvPr/>
            </p14:nvContentPartPr>
            <p14:xfrm>
              <a:off x="7995931" y="3649313"/>
              <a:ext cx="616680" cy="42696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A8D091BB-5644-E647-DC6E-8B251D46367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942291" y="3541673"/>
                <a:ext cx="724320" cy="64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E58E826C-1B16-946D-83A6-BB6B2628FFAB}"/>
                  </a:ext>
                </a:extLst>
              </p14:cNvPr>
              <p14:cNvContentPartPr/>
              <p14:nvPr/>
            </p14:nvContentPartPr>
            <p14:xfrm>
              <a:off x="8434771" y="2929673"/>
              <a:ext cx="624240" cy="27252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E58E826C-1B16-946D-83A6-BB6B2628FFA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380771" y="2821673"/>
                <a:ext cx="731880" cy="48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A4DFFD75-5905-7F98-4CD3-631740EF14B6}"/>
                  </a:ext>
                </a:extLst>
              </p14:cNvPr>
              <p14:cNvContentPartPr/>
              <p14:nvPr/>
            </p14:nvContentPartPr>
            <p14:xfrm>
              <a:off x="1889971" y="1747433"/>
              <a:ext cx="2916000" cy="1795680"/>
            </p14:xfrm>
          </p:contentPart>
        </mc:Choice>
        <mc:Fallback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A4DFFD75-5905-7F98-4CD3-631740EF14B6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835971" y="1639433"/>
                <a:ext cx="3023640" cy="201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C3CFD63A-E7C9-B148-3F24-7B1E5704FED2}"/>
                  </a:ext>
                </a:extLst>
              </p14:cNvPr>
              <p14:cNvContentPartPr/>
              <p14:nvPr/>
            </p14:nvContentPartPr>
            <p14:xfrm>
              <a:off x="3189571" y="3374633"/>
              <a:ext cx="1049040" cy="1014480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C3CFD63A-E7C9-B148-3F24-7B1E5704FED2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135571" y="3266993"/>
                <a:ext cx="1156680" cy="1230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657601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24424F-39A6-9726-4986-CC3C473AF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558" y="565792"/>
            <a:ext cx="8216747" cy="62075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064BA5-F106-9564-FF11-49D78419C7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6" t="7758"/>
          <a:stretch/>
        </p:blipFill>
        <p:spPr>
          <a:xfrm>
            <a:off x="445980" y="1880204"/>
            <a:ext cx="4250889" cy="478368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792FEF-C01D-C247-8761-BA52CEBDF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19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0765E7-DF49-49AE-B643-CB133E8F6D5E}"/>
              </a:ext>
            </a:extLst>
          </p:cNvPr>
          <p:cNvSpPr txBox="1"/>
          <p:nvPr/>
        </p:nvSpPr>
        <p:spPr>
          <a:xfrm>
            <a:off x="2202744" y="168715"/>
            <a:ext cx="6476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Lumbar vertebrae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43AA62-FF19-2920-EA92-BD5CB10CC04B}"/>
              </a:ext>
            </a:extLst>
          </p:cNvPr>
          <p:cNvSpPr/>
          <p:nvPr/>
        </p:nvSpPr>
        <p:spPr>
          <a:xfrm>
            <a:off x="3736623" y="6016978"/>
            <a:ext cx="2726268" cy="67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153791B-ACA6-399B-FFAA-20501F677096}"/>
              </a:ext>
            </a:extLst>
          </p:cNvPr>
          <p:cNvCxnSpPr>
            <a:cxnSpLocks/>
          </p:cNvCxnSpPr>
          <p:nvPr/>
        </p:nvCxnSpPr>
        <p:spPr>
          <a:xfrm flipH="1">
            <a:off x="3002844" y="2844800"/>
            <a:ext cx="3883378" cy="395111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8272207-5084-2B24-3F92-BADD98843373}"/>
                  </a:ext>
                </a:extLst>
              </p14:cNvPr>
              <p14:cNvContentPartPr/>
              <p14:nvPr/>
            </p14:nvContentPartPr>
            <p14:xfrm>
              <a:off x="1949731" y="3759833"/>
              <a:ext cx="1230120" cy="7102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8272207-5084-2B24-3F92-BADD9884337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95731" y="3651833"/>
                <a:ext cx="1337760" cy="92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615F056E-C147-5C46-3455-7946FAF64402}"/>
                  </a:ext>
                </a:extLst>
              </p14:cNvPr>
              <p14:cNvContentPartPr/>
              <p14:nvPr/>
            </p14:nvContentPartPr>
            <p14:xfrm>
              <a:off x="2712571" y="4018673"/>
              <a:ext cx="375840" cy="28152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615F056E-C147-5C46-3455-7946FAF6440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658571" y="3910673"/>
                <a:ext cx="483480" cy="497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32420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7D98DE-05A0-D9DB-E56D-8935A9405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98E776-0D74-57A9-262C-FA6C30A0A2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918" b="13998"/>
          <a:stretch/>
        </p:blipFill>
        <p:spPr>
          <a:xfrm>
            <a:off x="5510798" y="886980"/>
            <a:ext cx="4841742" cy="58434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9C8C258-5630-C3C2-C284-F8BD23754F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03" r="8103"/>
          <a:stretch/>
        </p:blipFill>
        <p:spPr>
          <a:xfrm>
            <a:off x="375165" y="863009"/>
            <a:ext cx="5262044" cy="5867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53089DE-488D-A11C-2888-24E41D8015BE}"/>
              </a:ext>
            </a:extLst>
          </p:cNvPr>
          <p:cNvSpPr txBox="1"/>
          <p:nvPr/>
        </p:nvSpPr>
        <p:spPr>
          <a:xfrm>
            <a:off x="3008309" y="295729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Vertebral column </a:t>
            </a:r>
            <a:endParaRPr lang="en-US" sz="2400" b="1" dirty="0">
              <a:solidFill>
                <a:srgbClr val="3F29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638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95729"/>
            <a:ext cx="8515350" cy="645795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7CFA-AEF6-4AE6-B77E-C68DDC6A68E9}" type="slidenum">
              <a:rPr lang="en-US" smtClean="0"/>
              <a:t>20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638300" y="104320"/>
            <a:ext cx="8629650" cy="6753679"/>
            <a:chOff x="1466850" y="0"/>
            <a:chExt cx="8629650" cy="6858000"/>
          </a:xfrm>
        </p:grpSpPr>
        <p:sp>
          <p:nvSpPr>
            <p:cNvPr id="8" name="Rectangle 7"/>
            <p:cNvSpPr/>
            <p:nvPr/>
          </p:nvSpPr>
          <p:spPr>
            <a:xfrm>
              <a:off x="1466850" y="105229"/>
              <a:ext cx="8629650" cy="65717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4791" y="0"/>
              <a:ext cx="7828967" cy="6858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B7C79153-D897-BDBA-6DA8-4FF657D37BA4}"/>
              </a:ext>
            </a:extLst>
          </p:cNvPr>
          <p:cNvSpPr txBox="1"/>
          <p:nvPr/>
        </p:nvSpPr>
        <p:spPr>
          <a:xfrm>
            <a:off x="264875" y="191408"/>
            <a:ext cx="6072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Sacrum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829A7B9-81E0-4D90-F875-844EBF121C72}"/>
                  </a:ext>
                </a:extLst>
              </p14:cNvPr>
              <p14:cNvContentPartPr/>
              <p14:nvPr/>
            </p14:nvContentPartPr>
            <p14:xfrm>
              <a:off x="4133851" y="5050433"/>
              <a:ext cx="988560" cy="3405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829A7B9-81E0-4D90-F875-844EBF121C7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79851" y="4942793"/>
                <a:ext cx="1096200" cy="55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715C681F-E3D7-E291-3821-1D999B2DF186}"/>
                  </a:ext>
                </a:extLst>
              </p14:cNvPr>
              <p14:cNvContentPartPr/>
              <p14:nvPr/>
            </p14:nvContentPartPr>
            <p14:xfrm>
              <a:off x="13090651" y="1884593"/>
              <a:ext cx="360" cy="3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715C681F-E3D7-E291-3821-1D999B2DF18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3036651" y="1776593"/>
                <a:ext cx="108000" cy="21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8246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EFE806-92AA-49FB-BF2C-19F615201A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776" y="1603022"/>
            <a:ext cx="8715053" cy="438008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4D97E46-3C3E-B5B2-28E0-F28E45058371}"/>
              </a:ext>
            </a:extLst>
          </p:cNvPr>
          <p:cNvGrpSpPr/>
          <p:nvPr/>
        </p:nvGrpSpPr>
        <p:grpSpPr>
          <a:xfrm>
            <a:off x="0" y="-1"/>
            <a:ext cx="12192001" cy="1286933"/>
            <a:chOff x="-1" y="0"/>
            <a:chExt cx="10442223" cy="65086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B63AE9C-6024-DE38-1A83-72AA31DCF3A5}"/>
                </a:ext>
              </a:extLst>
            </p:cNvPr>
            <p:cNvSpPr/>
            <p:nvPr/>
          </p:nvSpPr>
          <p:spPr>
            <a:xfrm>
              <a:off x="-1" y="0"/>
              <a:ext cx="10442223" cy="650860"/>
            </a:xfrm>
            <a:prstGeom prst="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2">
              <a:extLst>
                <a:ext uri="{FF2B5EF4-FFF2-40B4-BE49-F238E27FC236}">
                  <a16:creationId xmlns:a16="http://schemas.microsoft.com/office/drawing/2014/main" id="{B6E421FC-1175-F718-C6B3-5BE3D740A6F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021483" y="0"/>
              <a:ext cx="5081881" cy="63613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b="0" i="0" kern="1200">
                  <a:solidFill>
                    <a:schemeClr val="bg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en-US" altLang="en-US" sz="2400" b="1" dirty="0">
                  <a:solidFill>
                    <a:schemeClr val="tx1"/>
                  </a:solidFill>
                  <a:latin typeface="Arial Black" panose="020B0A04020102020204" pitchFamily="34" charset="0"/>
                  <a:cs typeface="Times New Roman" panose="02020603050405020304" pitchFamily="18" charset="0"/>
                </a:rPr>
                <a:t>Clinical note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C7A0B1-1DFC-8CE3-576B-56D468217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1" y="79021"/>
            <a:ext cx="838199" cy="767687"/>
          </a:xfrm>
        </p:spPr>
        <p:txBody>
          <a:bodyPr/>
          <a:lstStyle/>
          <a:p>
            <a:fld id="{723003E3-7C7A-4388-ACD4-4678512CC3F7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5486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0324831" y="58351"/>
            <a:ext cx="838199" cy="767687"/>
          </a:xfrm>
        </p:spPr>
        <p:txBody>
          <a:bodyPr/>
          <a:lstStyle/>
          <a:p>
            <a:fld id="{26FA7CFA-AEF6-4AE6-B77E-C68DDC6A68E9}" type="slidenum">
              <a:rPr lang="en-US" smtClean="0"/>
              <a:t>22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354B6C-B941-36C5-C3A6-5A72AEE546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590" y="1078711"/>
            <a:ext cx="5054567" cy="56940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68160A-B884-185A-4D2C-E31B734A9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436" y="215548"/>
            <a:ext cx="6048395" cy="6642452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D74656B5-6BC9-4409-58BF-B77DDB7B7FA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14349" y="314391"/>
            <a:ext cx="5523155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Muscles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superficial group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5F0F86-3B85-D3AC-0354-F1250DC6BF3F}"/>
              </a:ext>
            </a:extLst>
          </p:cNvPr>
          <p:cNvSpPr txBox="1"/>
          <p:nvPr/>
        </p:nvSpPr>
        <p:spPr>
          <a:xfrm>
            <a:off x="497457" y="1424241"/>
            <a:ext cx="3614305" cy="28050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Trapezius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Levator scapula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Rhomboid major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Rhomboid minor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Latissimus dorsi</a:t>
            </a:r>
          </a:p>
        </p:txBody>
      </p:sp>
    </p:spTree>
    <p:extLst>
      <p:ext uri="{BB962C8B-B14F-4D97-AF65-F5344CB8AC3E}">
        <p14:creationId xmlns:p14="http://schemas.microsoft.com/office/powerpoint/2010/main" val="183849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C55E40-9E55-D59B-1603-7E15B312B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82956" y="143045"/>
            <a:ext cx="838199" cy="767687"/>
          </a:xfrm>
        </p:spPr>
        <p:txBody>
          <a:bodyPr/>
          <a:lstStyle/>
          <a:p>
            <a:fld id="{42012C9B-6FDB-44C5-9C33-7695E836FB97}" type="slidenum">
              <a:rPr lang="en-US" smtClean="0"/>
              <a:t>23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47F2B0-A669-ED39-C88D-5F051DA681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7" b="2875"/>
          <a:stretch/>
        </p:blipFill>
        <p:spPr>
          <a:xfrm>
            <a:off x="42268" y="967029"/>
            <a:ext cx="6231465" cy="5747926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D74656B5-6BC9-4409-58BF-B77DDB7B7FA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158001" y="143045"/>
            <a:ext cx="5523155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Trapezius </a:t>
            </a:r>
            <a:endParaRPr lang="en-US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35DE20-0A26-AEF7-A605-22A120BD00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44934" y="2065866"/>
            <a:ext cx="4719687" cy="42209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A17956-7156-746F-EA6C-AF6BA5F4FD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t="-37" b="-1"/>
          <a:stretch/>
        </p:blipFill>
        <p:spPr>
          <a:xfrm>
            <a:off x="6595691" y="1564102"/>
            <a:ext cx="5305982" cy="474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99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78F8CA-BD5B-64C4-6A87-DC9ACF270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24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1984B0-DF9F-5C2F-7058-5AF691A468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6444" y="-3295"/>
            <a:ext cx="6198229" cy="6861295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279FB449-0699-F33E-C57E-182A767DCE2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49726" y="189432"/>
            <a:ext cx="6396853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Levator scapula 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02DABF-1BFB-C128-7C4E-89BA9902C485}"/>
              </a:ext>
            </a:extLst>
          </p:cNvPr>
          <p:cNvSpPr/>
          <p:nvPr/>
        </p:nvSpPr>
        <p:spPr>
          <a:xfrm>
            <a:off x="3200401" y="1654430"/>
            <a:ext cx="1643284" cy="3789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Levator scapulae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2BD724F-5D02-9FB4-CC21-D69F8AC71E4D}"/>
              </a:ext>
            </a:extLst>
          </p:cNvPr>
          <p:cNvSpPr/>
          <p:nvPr/>
        </p:nvSpPr>
        <p:spPr>
          <a:xfrm>
            <a:off x="1990726" y="3048445"/>
            <a:ext cx="1643284" cy="3789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Rhomboid minor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B42A0F-529F-1151-832A-B09E06055EDC}"/>
              </a:ext>
            </a:extLst>
          </p:cNvPr>
          <p:cNvSpPr/>
          <p:nvPr/>
        </p:nvSpPr>
        <p:spPr>
          <a:xfrm>
            <a:off x="1990726" y="2399062"/>
            <a:ext cx="1643284" cy="3789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Rhomboid major</a:t>
            </a:r>
          </a:p>
        </p:txBody>
      </p:sp>
    </p:spTree>
    <p:extLst>
      <p:ext uri="{BB962C8B-B14F-4D97-AF65-F5344CB8AC3E}">
        <p14:creationId xmlns:p14="http://schemas.microsoft.com/office/powerpoint/2010/main" val="38547957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77DE25-330E-373D-FF27-BA03F8903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25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0D3FA7-F254-5495-EFA1-9D7D10DB9E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222"/>
          <a:stretch/>
        </p:blipFill>
        <p:spPr>
          <a:xfrm>
            <a:off x="6830102" y="2156272"/>
            <a:ext cx="5049259" cy="39961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4F7C5F3-D372-9434-299F-EA17DA3613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27" t="5474" r="5479"/>
          <a:stretch/>
        </p:blipFill>
        <p:spPr>
          <a:xfrm>
            <a:off x="601696" y="1557866"/>
            <a:ext cx="5711723" cy="4838986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6D2BAE47-E6FF-C7E5-C79A-9D9AE4A6951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674780" y="295729"/>
            <a:ext cx="6396853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Rhomboid major &amp; minor </a:t>
            </a:r>
          </a:p>
        </p:txBody>
      </p:sp>
    </p:spTree>
    <p:extLst>
      <p:ext uri="{BB962C8B-B14F-4D97-AF65-F5344CB8AC3E}">
        <p14:creationId xmlns:p14="http://schemas.microsoft.com/office/powerpoint/2010/main" val="622155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354B6C-B941-36C5-C3A6-5A72AEE546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793" y="1393321"/>
            <a:ext cx="4588437" cy="516895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1D564B7-2D14-84DB-5A23-289E7DE38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26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68160A-B884-185A-4D2C-E31B734A9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37" y="395111"/>
            <a:ext cx="5803555" cy="6373564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FE8F4CA1-8991-0317-90D9-4F4CCA6AC82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801781" y="274166"/>
            <a:ext cx="458843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Latissimus Dorsi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F36254-F3D7-5C65-9BE8-0D6D3CA6AC25}"/>
              </a:ext>
            </a:extLst>
          </p:cNvPr>
          <p:cNvSpPr/>
          <p:nvPr/>
        </p:nvSpPr>
        <p:spPr>
          <a:xfrm>
            <a:off x="4982798" y="4108874"/>
            <a:ext cx="1557339" cy="322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Latissimus dorsi</a:t>
            </a:r>
          </a:p>
        </p:txBody>
      </p:sp>
    </p:spTree>
    <p:extLst>
      <p:ext uri="{BB962C8B-B14F-4D97-AF65-F5344CB8AC3E}">
        <p14:creationId xmlns:p14="http://schemas.microsoft.com/office/powerpoint/2010/main" val="22201633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D18F1C-D5A1-7559-4A10-747E5B55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27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9E9F58-5CF6-C556-6D6D-EB320279EE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27" y="3663273"/>
            <a:ext cx="6149861" cy="303966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50C10C6-B338-BEFE-40C8-59048A4AA4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27" y="295729"/>
            <a:ext cx="4927336" cy="3273941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85E2B8F1-D7C9-9280-440B-45A2FE746AC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527633" y="361504"/>
            <a:ext cx="458843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Latissimus Dorsi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32748DF-F49D-4302-E119-1DEB39E8E4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0726" y="1550611"/>
            <a:ext cx="4987447" cy="494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369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7CFA-AEF6-4AE6-B77E-C68DDC6A68E9}" type="slidenum">
              <a:rPr lang="en-US" smtClean="0"/>
              <a:t>28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74656B5-6BC9-4409-58BF-B77DDB7B7FA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14481" y="361504"/>
            <a:ext cx="5523155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Muscles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intermediate group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442" r="6501"/>
          <a:stretch/>
        </p:blipFill>
        <p:spPr>
          <a:xfrm>
            <a:off x="5188456" y="105259"/>
            <a:ext cx="5164084" cy="67527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65F0F86-3B85-D3AC-0354-F1250DC6BF3F}"/>
              </a:ext>
            </a:extLst>
          </p:cNvPr>
          <p:cNvSpPr txBox="1"/>
          <p:nvPr/>
        </p:nvSpPr>
        <p:spPr>
          <a:xfrm>
            <a:off x="279218" y="1652899"/>
            <a:ext cx="4805797" cy="286232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Serratus posterior superior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; elevates the ribs during inhalation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Serratus posterior inferior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; depresses the lower ribs during expiration  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80E0361-D69B-5138-8502-9336F1EC4772}"/>
              </a:ext>
            </a:extLst>
          </p:cNvPr>
          <p:cNvSpPr/>
          <p:nvPr/>
        </p:nvSpPr>
        <p:spPr>
          <a:xfrm>
            <a:off x="8784777" y="1868872"/>
            <a:ext cx="1732194" cy="4893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Serratus posterior superior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44F4FF-4942-0CCC-1400-3A9425DEBE24}"/>
              </a:ext>
            </a:extLst>
          </p:cNvPr>
          <p:cNvSpPr/>
          <p:nvPr/>
        </p:nvSpPr>
        <p:spPr>
          <a:xfrm>
            <a:off x="8887054" y="4270563"/>
            <a:ext cx="1732194" cy="4893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Serratus posterior inferior</a:t>
            </a:r>
          </a:p>
        </p:txBody>
      </p:sp>
    </p:spTree>
    <p:extLst>
      <p:ext uri="{BB962C8B-B14F-4D97-AF65-F5344CB8AC3E}">
        <p14:creationId xmlns:p14="http://schemas.microsoft.com/office/powerpoint/2010/main" val="36550043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603" r="1191"/>
          <a:stretch/>
        </p:blipFill>
        <p:spPr>
          <a:xfrm>
            <a:off x="206828" y="299292"/>
            <a:ext cx="5164418" cy="65587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65F0F86-3B85-D3AC-0354-F1250DC6BF3F}"/>
              </a:ext>
            </a:extLst>
          </p:cNvPr>
          <p:cNvSpPr txBox="1"/>
          <p:nvPr/>
        </p:nvSpPr>
        <p:spPr>
          <a:xfrm>
            <a:off x="6017932" y="1455312"/>
            <a:ext cx="5967240" cy="452431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Spino-transversales</a:t>
            </a: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 extensors &amp; rotators of the head and neck; (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Splenius Capitis &amp; Splenius Cervicis)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Erector Spinae; </a:t>
            </a: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extensors &amp; rotators of the vertebral column; (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Spinalis, Longissimus &amp; Iliocostalis</a:t>
            </a: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Transversospinales muscles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Segmental muscles 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0363200" y="167740"/>
            <a:ext cx="838199" cy="767687"/>
          </a:xfrm>
        </p:spPr>
        <p:txBody>
          <a:bodyPr/>
          <a:lstStyle/>
          <a:p>
            <a:fld id="{26FA7CFA-AEF6-4AE6-B77E-C68DDC6A68E9}" type="slidenum">
              <a:rPr lang="en-US" smtClean="0"/>
              <a:t>29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74656B5-6BC9-4409-58BF-B77DDB7B7FA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125152" y="299292"/>
            <a:ext cx="5523155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Muscles</a:t>
            </a:r>
            <a:r>
              <a:rPr lang="en-US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deep group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BD1558-24D5-1830-7065-B6DFA3759F2D}"/>
              </a:ext>
            </a:extLst>
          </p:cNvPr>
          <p:cNvSpPr/>
          <p:nvPr/>
        </p:nvSpPr>
        <p:spPr>
          <a:xfrm>
            <a:off x="3877454" y="4559680"/>
            <a:ext cx="1624264" cy="3789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Splenius cervicis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92C2EC-F139-BA30-79D5-668F5A990491}"/>
              </a:ext>
            </a:extLst>
          </p:cNvPr>
          <p:cNvSpPr/>
          <p:nvPr/>
        </p:nvSpPr>
        <p:spPr>
          <a:xfrm>
            <a:off x="3530413" y="2640267"/>
            <a:ext cx="1624264" cy="3789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Splenius capitis</a:t>
            </a:r>
          </a:p>
        </p:txBody>
      </p:sp>
    </p:spTree>
    <p:extLst>
      <p:ext uri="{BB962C8B-B14F-4D97-AF65-F5344CB8AC3E}">
        <p14:creationId xmlns:p14="http://schemas.microsoft.com/office/powerpoint/2010/main" val="2565999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D4BC97-2D4F-A601-83C0-E58BDAB47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43A127-8763-87E6-ADEA-C13A4B98F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91" y="838422"/>
            <a:ext cx="8857569" cy="5469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8636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D6B12AA-30E0-EF2C-37E3-3D0E80F9F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30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B4E8B6-239F-6C54-D9A1-B3696CD913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3182" y="27386"/>
            <a:ext cx="5947997" cy="680655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C6F44446-DE99-52E6-1276-095B854ACF3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41342" y="295729"/>
            <a:ext cx="5523155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Erector spinae</a:t>
            </a:r>
            <a:endParaRPr lang="en-US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49F3C3-E4FF-A54E-E00B-10D27E792286}"/>
              </a:ext>
            </a:extLst>
          </p:cNvPr>
          <p:cNvSpPr/>
          <p:nvPr/>
        </p:nvSpPr>
        <p:spPr>
          <a:xfrm>
            <a:off x="7486927" y="2863226"/>
            <a:ext cx="1624264" cy="3789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Spinalis thoracis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D8CF6C-951C-4FB0-A55C-25406059BBFE}"/>
              </a:ext>
            </a:extLst>
          </p:cNvPr>
          <p:cNvSpPr/>
          <p:nvPr/>
        </p:nvSpPr>
        <p:spPr>
          <a:xfrm>
            <a:off x="7486927" y="3314325"/>
            <a:ext cx="2046094" cy="3789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Longissimus thoracis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606E57-C612-D722-3613-825A3D64F8BF}"/>
              </a:ext>
            </a:extLst>
          </p:cNvPr>
          <p:cNvSpPr/>
          <p:nvPr/>
        </p:nvSpPr>
        <p:spPr>
          <a:xfrm>
            <a:off x="7486927" y="3765424"/>
            <a:ext cx="2046094" cy="3789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Iliocostalis </a:t>
            </a:r>
          </a:p>
        </p:txBody>
      </p:sp>
    </p:spTree>
    <p:extLst>
      <p:ext uri="{BB962C8B-B14F-4D97-AF65-F5344CB8AC3E}">
        <p14:creationId xmlns:p14="http://schemas.microsoft.com/office/powerpoint/2010/main" val="33187969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7CFA-AEF6-4AE6-B77E-C68DDC6A68E9}" type="slidenum">
              <a:rPr lang="en-US" smtClean="0"/>
              <a:t>31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739"/>
          <a:stretch/>
        </p:blipFill>
        <p:spPr>
          <a:xfrm>
            <a:off x="0" y="9665"/>
            <a:ext cx="6304547" cy="6848335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D74656B5-6BC9-4409-58BF-B77DDB7B7FA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584" y="679572"/>
            <a:ext cx="5523155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Muscles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deep group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5F0F86-3B85-D3AC-0354-F1250DC6BF3F}"/>
              </a:ext>
            </a:extLst>
          </p:cNvPr>
          <p:cNvSpPr txBox="1"/>
          <p:nvPr/>
        </p:nvSpPr>
        <p:spPr>
          <a:xfrm>
            <a:off x="6691276" y="1529380"/>
            <a:ext cx="5039513" cy="461036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Transversospinales muscles</a:t>
            </a:r>
            <a:r>
              <a:rPr lang="en-US" sz="2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 extensors and rotators of vertebral column </a:t>
            </a:r>
            <a:r>
              <a:rPr lang="en-US" sz="2200" i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200" b="1" i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Semispinalis, Multifidus &amp; Rotators</a:t>
            </a:r>
            <a:r>
              <a:rPr lang="en-US" sz="2200" i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 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Segmental muscles</a:t>
            </a:r>
            <a:r>
              <a:rPr lang="en-US" sz="2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2200" b="1" i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Intertransversarii</a:t>
            </a:r>
            <a:r>
              <a:rPr lang="en-US" sz="2200" i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&amp; </a:t>
            </a:r>
            <a:r>
              <a:rPr lang="en-US" sz="2200" b="1" i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Interspinales</a:t>
            </a:r>
            <a:r>
              <a:rPr lang="en-US" sz="2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are postural muscles responsible for vertebral column stabilization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b="1" i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Levator Costarum </a:t>
            </a:r>
            <a:r>
              <a:rPr lang="en-US" sz="2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elevates the lower ribs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89F47A-7839-3220-CBCA-8FAA3787A709}"/>
              </a:ext>
            </a:extLst>
          </p:cNvPr>
          <p:cNvSpPr/>
          <p:nvPr/>
        </p:nvSpPr>
        <p:spPr>
          <a:xfrm>
            <a:off x="4612909" y="5988974"/>
            <a:ext cx="1775632" cy="3789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intertransversarius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1391F5-FCF2-87BB-6ACA-D03B01894764}"/>
              </a:ext>
            </a:extLst>
          </p:cNvPr>
          <p:cNvSpPr/>
          <p:nvPr/>
        </p:nvSpPr>
        <p:spPr>
          <a:xfrm>
            <a:off x="4855452" y="4216321"/>
            <a:ext cx="1624264" cy="3789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Levator costarum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E4E751-118B-5FC7-8288-32B54662131A}"/>
              </a:ext>
            </a:extLst>
          </p:cNvPr>
          <p:cNvSpPr/>
          <p:nvPr/>
        </p:nvSpPr>
        <p:spPr>
          <a:xfrm>
            <a:off x="169246" y="5163648"/>
            <a:ext cx="1190323" cy="3789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Multifidus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BE770D-53A8-22F7-CAD3-801FD5426107}"/>
              </a:ext>
            </a:extLst>
          </p:cNvPr>
          <p:cNvSpPr/>
          <p:nvPr/>
        </p:nvSpPr>
        <p:spPr>
          <a:xfrm>
            <a:off x="4883449" y="3283877"/>
            <a:ext cx="1234552" cy="4711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Rotatores thoracis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451C095-F12E-5392-6D62-ADF31FC7EAB1}"/>
              </a:ext>
            </a:extLst>
          </p:cNvPr>
          <p:cNvSpPr/>
          <p:nvPr/>
        </p:nvSpPr>
        <p:spPr>
          <a:xfrm>
            <a:off x="100953" y="3048306"/>
            <a:ext cx="1234552" cy="4711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Semispinalis thoracis</a:t>
            </a:r>
          </a:p>
        </p:txBody>
      </p:sp>
    </p:spTree>
    <p:extLst>
      <p:ext uri="{BB962C8B-B14F-4D97-AF65-F5344CB8AC3E}">
        <p14:creationId xmlns:p14="http://schemas.microsoft.com/office/powerpoint/2010/main" val="7994066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E7D887-0A81-0957-11CC-6C03C5644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32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82A0E6-B89E-E1F4-F143-A9CEE6E6E7BE}"/>
              </a:ext>
            </a:extLst>
          </p:cNvPr>
          <p:cNvSpPr txBox="1"/>
          <p:nvPr/>
        </p:nvSpPr>
        <p:spPr>
          <a:xfrm>
            <a:off x="290084" y="295729"/>
            <a:ext cx="6476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 Black" panose="020B0A04020102020204" pitchFamily="34" charset="0"/>
                <a:cs typeface="Times New Roman" panose="02020603050405020304" pitchFamily="18" charset="0"/>
              </a:rPr>
              <a:t>Thoracic cage (thorax)</a:t>
            </a:r>
            <a:endParaRPr lang="en-US" sz="2800" b="1" dirty="0">
              <a:latin typeface="Arial Black" panose="020B0A040201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D9757E-9CA4-1A94-8F5C-359E9B5C56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75"/>
          <a:stretch/>
        </p:blipFill>
        <p:spPr>
          <a:xfrm>
            <a:off x="870606" y="1281882"/>
            <a:ext cx="9718372" cy="539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0999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FFCA47-8ACE-F8ED-32DD-08CA5F153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33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D3CEBE-55E8-096C-E4BF-37EA32A0B9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1" r="51706"/>
          <a:stretch/>
        </p:blipFill>
        <p:spPr>
          <a:xfrm>
            <a:off x="3279422" y="65206"/>
            <a:ext cx="5633155" cy="67927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A9B14E-4AC4-3119-2740-C51D1A32499D}"/>
              </a:ext>
            </a:extLst>
          </p:cNvPr>
          <p:cNvSpPr txBox="1"/>
          <p:nvPr/>
        </p:nvSpPr>
        <p:spPr>
          <a:xfrm>
            <a:off x="290084" y="295729"/>
            <a:ext cx="6476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 Black" panose="020B0A04020102020204" pitchFamily="34" charset="0"/>
                <a:cs typeface="Times New Roman" panose="02020603050405020304" pitchFamily="18" charset="0"/>
              </a:rPr>
              <a:t>Thoracic cage</a:t>
            </a:r>
            <a:endParaRPr lang="en-US" sz="28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9958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128879-C56D-45BB-33F5-A46C9EAD8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34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198F83-F16D-208B-A1A4-01F3AF33BA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17" t="9426" r="6565"/>
          <a:stretch/>
        </p:blipFill>
        <p:spPr>
          <a:xfrm>
            <a:off x="3526247" y="295729"/>
            <a:ext cx="5380686" cy="64802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CE0877-3B3B-B9BC-E0E1-12AA8B455B96}"/>
              </a:ext>
            </a:extLst>
          </p:cNvPr>
          <p:cNvSpPr txBox="1"/>
          <p:nvPr/>
        </p:nvSpPr>
        <p:spPr>
          <a:xfrm>
            <a:off x="143329" y="144993"/>
            <a:ext cx="6476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 Black" panose="020B0A04020102020204" pitchFamily="34" charset="0"/>
                <a:cs typeface="Times New Roman" panose="02020603050405020304" pitchFamily="18" charset="0"/>
              </a:rPr>
              <a:t>Typical</a:t>
            </a: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 Ribs</a:t>
            </a:r>
            <a:r>
              <a:rPr lang="en-US" sz="2800" b="1" dirty="0">
                <a:latin typeface="Arial Black" panose="020B0A04020102020204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514982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7763EB-AB8E-2846-E2F1-BC8491226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35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B8424A-D0A2-DA90-8737-26F1F3EFE0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5099" y="204187"/>
            <a:ext cx="4666368" cy="64496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32E7A2-C786-000C-0C44-101DF340F96B}"/>
              </a:ext>
            </a:extLst>
          </p:cNvPr>
          <p:cNvSpPr txBox="1"/>
          <p:nvPr/>
        </p:nvSpPr>
        <p:spPr>
          <a:xfrm>
            <a:off x="143329" y="144993"/>
            <a:ext cx="6476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 Black" panose="020B0A04020102020204" pitchFamily="34" charset="0"/>
                <a:cs typeface="Times New Roman" panose="02020603050405020304" pitchFamily="18" charset="0"/>
              </a:rPr>
              <a:t>Atypical</a:t>
            </a: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 Ribs</a:t>
            </a:r>
            <a:r>
              <a:rPr lang="en-US" sz="2800" b="1" dirty="0">
                <a:latin typeface="Arial Black" panose="020B0A04020102020204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5644126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83612FA-67A5-ECA7-D871-48C412794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36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204A34-F929-405D-C2EC-3AD24857B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712" y="182980"/>
            <a:ext cx="9855828" cy="65624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2E080AB-6213-C447-C933-A2140BADA3B8}"/>
              </a:ext>
            </a:extLst>
          </p:cNvPr>
          <p:cNvSpPr txBox="1"/>
          <p:nvPr/>
        </p:nvSpPr>
        <p:spPr>
          <a:xfrm>
            <a:off x="267507" y="295729"/>
            <a:ext cx="647699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Arial Black" panose="020B0A04020102020204" pitchFamily="34" charset="0"/>
                <a:cs typeface="Times New Roman" panose="02020603050405020304" pitchFamily="18" charset="0"/>
              </a:rPr>
              <a:t>Costovertebral joints</a:t>
            </a:r>
            <a:endParaRPr lang="en-US" sz="26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3389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BE906E-82AB-ED65-0298-2144F5EA4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37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AAA2EB-3762-90EE-B7A7-B5D267B8E6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315" r="22128" b="1973"/>
          <a:stretch/>
        </p:blipFill>
        <p:spPr>
          <a:xfrm>
            <a:off x="135467" y="1063416"/>
            <a:ext cx="3612444" cy="56966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5D25A4-89E3-33C2-7D92-C6D3550AAFD0}"/>
              </a:ext>
            </a:extLst>
          </p:cNvPr>
          <p:cNvSpPr txBox="1"/>
          <p:nvPr/>
        </p:nvSpPr>
        <p:spPr>
          <a:xfrm>
            <a:off x="2685775" y="295729"/>
            <a:ext cx="6476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Sternum</a:t>
            </a:r>
            <a:r>
              <a:rPr lang="en-US" sz="3200" b="1" dirty="0">
                <a:latin typeface="Arial Black" panose="020B0A04020102020204" pitchFamily="34" charset="0"/>
              </a:rPr>
              <a:t> 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234272-A1C4-D742-028A-80722A69C0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475"/>
          <a:stretch/>
        </p:blipFill>
        <p:spPr>
          <a:xfrm>
            <a:off x="3850244" y="1715143"/>
            <a:ext cx="8206289" cy="441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8300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81F5C9E-C403-7E2A-01B0-4AC420121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38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BCDE46-9D12-E996-A1E9-40CE75E528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47"/>
          <a:stretch/>
        </p:blipFill>
        <p:spPr>
          <a:xfrm>
            <a:off x="860195" y="549941"/>
            <a:ext cx="9492345" cy="61669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CEA68C-AA92-59F2-E773-513AD32D9FFA}"/>
              </a:ext>
            </a:extLst>
          </p:cNvPr>
          <p:cNvSpPr txBox="1"/>
          <p:nvPr/>
        </p:nvSpPr>
        <p:spPr>
          <a:xfrm>
            <a:off x="190931" y="112889"/>
            <a:ext cx="6476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Sternum</a:t>
            </a:r>
            <a:r>
              <a:rPr lang="en-US" sz="3200" b="1" dirty="0">
                <a:latin typeface="Arial Black" panose="020B0A04020102020204" pitchFamily="34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0298314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Slide Number Placeholder 1">
            <a:extLst>
              <a:ext uri="{FF2B5EF4-FFF2-40B4-BE49-F238E27FC236}">
                <a16:creationId xmlns:a16="http://schemas.microsoft.com/office/drawing/2014/main" id="{CDD00681-5695-8AA6-AE29-44FF53EFC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76C2D8A-E881-4806-BE08-741322FEFE2A}" type="slidenum">
              <a:rPr lang="ar-SA" altLang="en-US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39</a:t>
            </a:fld>
            <a:endParaRPr lang="en-US" altLang="en-US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11B470F5-4B10-5EBF-D6A9-9024D4FB21E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640603" y="267173"/>
            <a:ext cx="4425376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Pectoral muscles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67C9AEB-E16A-9428-AEB0-AD148A6F6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836" y="1591733"/>
            <a:ext cx="7100055" cy="52662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950E683-49D1-A9CB-3908-598B7DAE2D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75" t="2743" r="1222" b="3736"/>
          <a:stretch/>
        </p:blipFill>
        <p:spPr>
          <a:xfrm>
            <a:off x="7466209" y="2307963"/>
            <a:ext cx="4413955" cy="375337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47E7815-58D0-926D-D19A-A8489EE13185}"/>
              </a:ext>
            </a:extLst>
          </p:cNvPr>
          <p:cNvSpPr/>
          <p:nvPr/>
        </p:nvSpPr>
        <p:spPr>
          <a:xfrm>
            <a:off x="257518" y="3611155"/>
            <a:ext cx="1162756" cy="4528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Pectoralis major</a:t>
            </a:r>
          </a:p>
        </p:txBody>
      </p:sp>
    </p:spTree>
    <p:extLst>
      <p:ext uri="{BB962C8B-B14F-4D97-AF65-F5344CB8AC3E}">
        <p14:creationId xmlns:p14="http://schemas.microsoft.com/office/powerpoint/2010/main" val="1085733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C6C983-9633-99DC-F41E-2AFA7F058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4</a:t>
            </a:fld>
            <a:endParaRPr lang="en-US"/>
          </a:p>
        </p:txBody>
      </p:sp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C2816B4C-8EF3-2EFC-F3BC-74A4A949B4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7"/>
          <a:stretch/>
        </p:blipFill>
        <p:spPr>
          <a:xfrm>
            <a:off x="1000529" y="1311079"/>
            <a:ext cx="3334327" cy="46476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CD604DB-2CE4-5113-2214-40FB6D4FE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610" y="1385507"/>
            <a:ext cx="6966794" cy="464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6927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54828E-8B32-3E63-8008-16AC4C9AE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40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E56DD0-6BA6-A2B5-8F9C-88886E9E8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179" y="208932"/>
            <a:ext cx="6770331" cy="6617995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940F7FAF-0F8A-BB4A-09C1-BA2501D9C9F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57518" y="163401"/>
            <a:ext cx="4425376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Pectoral muscles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99341F1-FCFB-91A3-4F42-7525071E5EAB}"/>
              </a:ext>
            </a:extLst>
          </p:cNvPr>
          <p:cNvSpPr/>
          <p:nvPr/>
        </p:nvSpPr>
        <p:spPr>
          <a:xfrm>
            <a:off x="2842674" y="1895244"/>
            <a:ext cx="1162756" cy="4528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Pectoralis minor</a:t>
            </a:r>
          </a:p>
        </p:txBody>
      </p:sp>
    </p:spTree>
    <p:extLst>
      <p:ext uri="{BB962C8B-B14F-4D97-AF65-F5344CB8AC3E}">
        <p14:creationId xmlns:p14="http://schemas.microsoft.com/office/powerpoint/2010/main" val="296981151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Slide Number Placeholder 1">
            <a:extLst>
              <a:ext uri="{FF2B5EF4-FFF2-40B4-BE49-F238E27FC236}">
                <a16:creationId xmlns:a16="http://schemas.microsoft.com/office/drawing/2014/main" id="{1E5699DC-0A70-C23F-73DE-3459C2439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1D739E2-0EAE-4CCA-9777-62E5AC8B014E}" type="slidenum">
              <a:rPr lang="ar-SA" altLang="en-US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en-US" altLang="en-US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80678A7-98C9-B1BE-49CC-899D09A0C04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87972" y="43437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Intercostal muscles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B49306-F83B-2AFD-E881-3F403D5BFD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200" y="577803"/>
            <a:ext cx="8015112" cy="628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1618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9DF37D-36AE-C6AB-1F23-A4976ACE76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7" t="4770" b="3978"/>
          <a:stretch/>
        </p:blipFill>
        <p:spPr>
          <a:xfrm>
            <a:off x="0" y="688621"/>
            <a:ext cx="4870307" cy="616937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F5F713-DF4F-8537-AE1B-888E851E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42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0B2DFC-DD0F-EBFC-33F0-F84A875E2F4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288300" y="216527"/>
            <a:ext cx="3615399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Serratus anterior 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D189CE-9392-78F7-9D4B-44B5E1E07F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90" r="42500" b="2906"/>
          <a:stretch/>
        </p:blipFill>
        <p:spPr>
          <a:xfrm>
            <a:off x="5435600" y="1278043"/>
            <a:ext cx="6154661" cy="498148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594B216-4AFB-13E3-EDDA-6FA62ADD371F}"/>
              </a:ext>
            </a:extLst>
          </p:cNvPr>
          <p:cNvSpPr/>
          <p:nvPr/>
        </p:nvSpPr>
        <p:spPr>
          <a:xfrm>
            <a:off x="10020927" y="3315940"/>
            <a:ext cx="1674361" cy="4528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Serratus anterior</a:t>
            </a:r>
          </a:p>
        </p:txBody>
      </p:sp>
    </p:spTree>
    <p:extLst>
      <p:ext uri="{BB962C8B-B14F-4D97-AF65-F5344CB8AC3E}">
        <p14:creationId xmlns:p14="http://schemas.microsoft.com/office/powerpoint/2010/main" val="18940431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8F3A60-C9B3-8426-CC86-F68268C00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43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0E21DC-EE9D-61BE-EE3A-48E72892C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355" y="1171806"/>
            <a:ext cx="6446526" cy="5307345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1F41F762-401A-6862-5B07-98F695E9E85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066639" y="288538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Clinical note</a:t>
            </a:r>
          </a:p>
        </p:txBody>
      </p:sp>
    </p:spTree>
    <p:extLst>
      <p:ext uri="{BB962C8B-B14F-4D97-AF65-F5344CB8AC3E}">
        <p14:creationId xmlns:p14="http://schemas.microsoft.com/office/powerpoint/2010/main" val="30098018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7CFA-AEF6-4AE6-B77E-C68DDC6A68E9}" type="slidenum">
              <a:rPr lang="en-US" smtClean="0"/>
              <a:t>44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0310" y="162519"/>
            <a:ext cx="6434667" cy="66954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7C79153-D897-BDBA-6DA8-4FF657D37BA4}"/>
              </a:ext>
            </a:extLst>
          </p:cNvPr>
          <p:cNvSpPr txBox="1"/>
          <p:nvPr/>
        </p:nvSpPr>
        <p:spPr>
          <a:xfrm>
            <a:off x="330227" y="173707"/>
            <a:ext cx="5260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Abdomen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57202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21F08B-BC4F-F377-8A6D-CC2B6219D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45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E84DE95-D506-0958-8D90-47AC5E7BDCB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03238" y="125959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Diaphragm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B41C3A-DCCF-3205-F4AB-F092C0FC70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7"/>
          <a:stretch/>
        </p:blipFill>
        <p:spPr>
          <a:xfrm>
            <a:off x="2430542" y="709845"/>
            <a:ext cx="6783050" cy="61029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96D78A-7FB7-0161-6AD8-917EFBAE4B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6"/>
          <a:stretch/>
        </p:blipFill>
        <p:spPr>
          <a:xfrm>
            <a:off x="2854615" y="444027"/>
            <a:ext cx="6052318" cy="641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61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Slide Number Placeholder 1">
            <a:extLst>
              <a:ext uri="{FF2B5EF4-FFF2-40B4-BE49-F238E27FC236}">
                <a16:creationId xmlns:a16="http://schemas.microsoft.com/office/drawing/2014/main" id="{5484CEA0-20B4-D290-0310-43732F9AE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9B505B8-987B-473E-8B15-D2DB6619A9F9}" type="slidenum">
              <a:rPr lang="ar-SA" altLang="en-US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46</a:t>
            </a:fld>
            <a:endParaRPr lang="en-US" altLang="en-US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11" descr="G:\New Folder\Gray'sAnatomyNamavar\4Abdomen\F66124-004-f059.jpg">
            <a:extLst>
              <a:ext uri="{FF2B5EF4-FFF2-40B4-BE49-F238E27FC236}">
                <a16:creationId xmlns:a16="http://schemas.microsoft.com/office/drawing/2014/main" id="{98FBA650-8BA4-0A34-7690-F77BDFC575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3" r="9556" b="3461"/>
          <a:stretch/>
        </p:blipFill>
        <p:spPr bwMode="auto">
          <a:xfrm>
            <a:off x="3891352" y="360305"/>
            <a:ext cx="4868826" cy="638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5D41F19E-1AEB-72B9-48A4-608D5186BA9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87971" y="115333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Diaphragm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EB2721B-6A73-233D-728B-14E0DFD64913}"/>
              </a:ext>
            </a:extLst>
          </p:cNvPr>
          <p:cNvGrpSpPr/>
          <p:nvPr/>
        </p:nvGrpSpPr>
        <p:grpSpPr>
          <a:xfrm>
            <a:off x="3465689" y="205531"/>
            <a:ext cx="5260622" cy="6446938"/>
            <a:chOff x="3465689" y="205531"/>
            <a:chExt cx="5260622" cy="644693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A2AFD38-4912-D2CC-F522-F1A83626DDBB}"/>
                </a:ext>
              </a:extLst>
            </p:cNvPr>
            <p:cNvSpPr/>
            <p:nvPr/>
          </p:nvSpPr>
          <p:spPr>
            <a:xfrm>
              <a:off x="3465689" y="205531"/>
              <a:ext cx="5260622" cy="64469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8" descr="G:\New Folder\Gray'sAnatomyNamavar\3Thorax\F66124-003-f008.jpg">
              <a:extLst>
                <a:ext uri="{FF2B5EF4-FFF2-40B4-BE49-F238E27FC236}">
                  <a16:creationId xmlns:a16="http://schemas.microsoft.com/office/drawing/2014/main" id="{5EF93207-4311-F2DA-8EF8-66B27F2E1C3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59" r="14014" b="4432"/>
            <a:stretch/>
          </p:blipFill>
          <p:spPr>
            <a:xfrm>
              <a:off x="3984977" y="758616"/>
              <a:ext cx="4222045" cy="55345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950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4" descr="F66124-004-f027">
            <a:extLst>
              <a:ext uri="{FF2B5EF4-FFF2-40B4-BE49-F238E27FC236}">
                <a16:creationId xmlns:a16="http://schemas.microsoft.com/office/drawing/2014/main" id="{16509B7B-56D5-6A86-B24F-4673B793C0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08"/>
          <a:stretch/>
        </p:blipFill>
        <p:spPr bwMode="auto">
          <a:xfrm>
            <a:off x="1736105" y="1330432"/>
            <a:ext cx="7983613" cy="5527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3" name="Slide Number Placeholder 1">
            <a:extLst>
              <a:ext uri="{FF2B5EF4-FFF2-40B4-BE49-F238E27FC236}">
                <a16:creationId xmlns:a16="http://schemas.microsoft.com/office/drawing/2014/main" id="{56F95634-C057-AEF9-4F20-694CC4145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0E99ACE-83EE-4DFC-A287-44E2A956AB7F}" type="slidenum">
              <a:rPr lang="ar-SA" altLang="en-US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47</a:t>
            </a:fld>
            <a:endParaRPr lang="en-US" altLang="en-US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A0F2209-D990-0ECA-8606-DB9AF3A43A0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37067" y="62091"/>
            <a:ext cx="8918222" cy="650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20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Muscles of anterior abdominal wall</a:t>
            </a:r>
            <a:r>
              <a:rPr lang="en-US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en-US" sz="20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External oblique </a:t>
            </a:r>
            <a:endParaRPr lang="en-US" altLang="en-US" sz="2400" b="1" dirty="0">
              <a:solidFill>
                <a:schemeClr val="tx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513FEFF-DC8B-D37A-9187-0CA9E063F936}"/>
              </a:ext>
            </a:extLst>
          </p:cNvPr>
          <p:cNvSpPr/>
          <p:nvPr/>
        </p:nvSpPr>
        <p:spPr>
          <a:xfrm>
            <a:off x="7433578" y="3429001"/>
            <a:ext cx="1781606" cy="3753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External oblique</a:t>
            </a:r>
          </a:p>
        </p:txBody>
      </p:sp>
    </p:spTree>
    <p:extLst>
      <p:ext uri="{BB962C8B-B14F-4D97-AF65-F5344CB8AC3E}">
        <p14:creationId xmlns:p14="http://schemas.microsoft.com/office/powerpoint/2010/main" val="319930874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277911-8B14-C785-5D11-C625AC483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48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E07D1C-5897-03F5-313E-39C466CE999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976597" y="43437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Internal oblique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E48DF3-8BFC-1920-6FA7-A119A92D0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9343" y="774159"/>
            <a:ext cx="8192480" cy="572790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6BDF4B0-FCF3-C0A9-875D-5F800D7723F5}"/>
              </a:ext>
            </a:extLst>
          </p:cNvPr>
          <p:cNvSpPr/>
          <p:nvPr/>
        </p:nvSpPr>
        <p:spPr>
          <a:xfrm>
            <a:off x="1721400" y="3970868"/>
            <a:ext cx="1781606" cy="3753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 oblique</a:t>
            </a:r>
          </a:p>
        </p:txBody>
      </p:sp>
    </p:spTree>
    <p:extLst>
      <p:ext uri="{BB962C8B-B14F-4D97-AF65-F5344CB8AC3E}">
        <p14:creationId xmlns:p14="http://schemas.microsoft.com/office/powerpoint/2010/main" val="61495715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ACCB71F-4D57-C320-7455-6B3977255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49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E78A4D0-E926-2310-D6D7-1824C1AC742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65393" y="110859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Transverse abdominis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FF4DF9-1346-0B08-D498-44CC28E99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686" y="746994"/>
            <a:ext cx="8079847" cy="611100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C8B6082-2346-9349-4144-D43A2154C443}"/>
              </a:ext>
            </a:extLst>
          </p:cNvPr>
          <p:cNvSpPr/>
          <p:nvPr/>
        </p:nvSpPr>
        <p:spPr>
          <a:xfrm>
            <a:off x="1548679" y="3555328"/>
            <a:ext cx="2079138" cy="4040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Transverse abdominis</a:t>
            </a:r>
          </a:p>
        </p:txBody>
      </p:sp>
    </p:spTree>
    <p:extLst>
      <p:ext uri="{BB962C8B-B14F-4D97-AF65-F5344CB8AC3E}">
        <p14:creationId xmlns:p14="http://schemas.microsoft.com/office/powerpoint/2010/main" val="1828749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7C66DF-E27A-4A84-8138-857273C36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5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59DEA0-B570-1B23-ED91-8E44F9D21C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356"/>
          <a:stretch/>
        </p:blipFill>
        <p:spPr>
          <a:xfrm>
            <a:off x="95250" y="1594883"/>
            <a:ext cx="12001500" cy="46165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C17BD5F-6836-D2DC-4413-5A2DD45174C5}"/>
              </a:ext>
            </a:extLst>
          </p:cNvPr>
          <p:cNvSpPr txBox="1"/>
          <p:nvPr/>
        </p:nvSpPr>
        <p:spPr>
          <a:xfrm>
            <a:off x="3296355" y="323438"/>
            <a:ext cx="5040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Typical vertebra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B98311-BAB3-7FF9-A547-44AA73BB7B16}"/>
              </a:ext>
            </a:extLst>
          </p:cNvPr>
          <p:cNvSpPr txBox="1"/>
          <p:nvPr/>
        </p:nvSpPr>
        <p:spPr>
          <a:xfrm>
            <a:off x="2999915" y="4883506"/>
            <a:ext cx="1752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Vertebral foramen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BAAE04-58DD-4590-9188-13F58EA5AF27}"/>
              </a:ext>
            </a:extLst>
          </p:cNvPr>
          <p:cNvCxnSpPr>
            <a:cxnSpLocks/>
          </p:cNvCxnSpPr>
          <p:nvPr/>
        </p:nvCxnSpPr>
        <p:spPr>
          <a:xfrm flipH="1" flipV="1">
            <a:off x="2844800" y="3787309"/>
            <a:ext cx="903111" cy="1152642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9760DB62-4A9A-300F-68E5-7D663DFCAD76}"/>
                  </a:ext>
                </a:extLst>
              </p14:cNvPr>
              <p14:cNvContentPartPr/>
              <p14:nvPr/>
            </p14:nvContentPartPr>
            <p14:xfrm>
              <a:off x="923011" y="2145233"/>
              <a:ext cx="597600" cy="1044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9760DB62-4A9A-300F-68E5-7D663DFCAD7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69371" y="2037593"/>
                <a:ext cx="705240" cy="22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48DB4E54-B30D-9475-DE9F-D32691200FB0}"/>
                  </a:ext>
                </a:extLst>
              </p14:cNvPr>
              <p14:cNvContentPartPr/>
              <p14:nvPr/>
            </p14:nvContentPartPr>
            <p14:xfrm>
              <a:off x="456811" y="2741393"/>
              <a:ext cx="822600" cy="31968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48DB4E54-B30D-9475-DE9F-D32691200FB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2811" y="2633393"/>
                <a:ext cx="930240" cy="53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C3C8D9DB-1EED-5E21-2DF0-D3B979BDEDB0}"/>
                  </a:ext>
                </a:extLst>
              </p14:cNvPr>
              <p14:cNvContentPartPr/>
              <p14:nvPr/>
            </p14:nvContentPartPr>
            <p14:xfrm>
              <a:off x="324691" y="4860353"/>
              <a:ext cx="1149480" cy="5544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C3C8D9DB-1EED-5E21-2DF0-D3B979BDEDB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70691" y="4752353"/>
                <a:ext cx="1257120" cy="27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0A93B005-16FA-D57A-D509-09AF7592DA8B}"/>
                  </a:ext>
                </a:extLst>
              </p14:cNvPr>
              <p14:cNvContentPartPr/>
              <p14:nvPr/>
            </p14:nvContentPartPr>
            <p14:xfrm>
              <a:off x="624931" y="5298473"/>
              <a:ext cx="1220040" cy="2124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0A93B005-16FA-D57A-D509-09AF7592DA8B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70931" y="5190833"/>
                <a:ext cx="1327680" cy="23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FB5D5A3F-7E59-8B9A-8393-E4895F1F626B}"/>
                  </a:ext>
                </a:extLst>
              </p14:cNvPr>
              <p14:cNvContentPartPr/>
              <p14:nvPr/>
            </p14:nvContentPartPr>
            <p14:xfrm>
              <a:off x="3442291" y="5065913"/>
              <a:ext cx="831240" cy="395280"/>
            </p14:xfrm>
          </p:contentPart>
        </mc:Choice>
        <mc:Fallback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FB5D5A3F-7E59-8B9A-8393-E4895F1F626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388651" y="4958273"/>
                <a:ext cx="938880" cy="61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308D06E2-83A9-CFB9-0118-87B2BEE1B48B}"/>
                  </a:ext>
                </a:extLst>
              </p14:cNvPr>
              <p14:cNvContentPartPr/>
              <p14:nvPr/>
            </p14:nvContentPartPr>
            <p14:xfrm>
              <a:off x="6912691" y="2285633"/>
              <a:ext cx="1494360" cy="285120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308D06E2-83A9-CFB9-0118-87B2BEE1B48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858691" y="2177633"/>
                <a:ext cx="1602000" cy="50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06653027-1C85-2FB0-7B81-4F86561C0959}"/>
                  </a:ext>
                </a:extLst>
              </p14:cNvPr>
              <p14:cNvContentPartPr/>
              <p14:nvPr/>
            </p14:nvContentPartPr>
            <p14:xfrm>
              <a:off x="8331811" y="5737673"/>
              <a:ext cx="1706040" cy="57240"/>
            </p14:xfrm>
          </p:contentPart>
        </mc:Choice>
        <mc:Fallback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06653027-1C85-2FB0-7B81-4F86561C0959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278171" y="5630033"/>
                <a:ext cx="1813680" cy="272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5254651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E85B09-6F5C-12F1-4F69-84F298652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50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892566-4A04-9C53-2F6D-D6B16D1C2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1671" y="1418329"/>
            <a:ext cx="4238214" cy="45907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331F8A-E6FF-6D45-0D2A-20BDA953EF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735"/>
          <a:stretch/>
        </p:blipFill>
        <p:spPr>
          <a:xfrm>
            <a:off x="656268" y="569546"/>
            <a:ext cx="9696272" cy="6124433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104F7AEE-1E4A-3495-1145-D2C53B7BFAC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416594" y="114570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Rectus abdominis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BEB7E1D-9604-673A-7525-FF50B6EF8280}"/>
              </a:ext>
            </a:extLst>
          </p:cNvPr>
          <p:cNvSpPr/>
          <p:nvPr/>
        </p:nvSpPr>
        <p:spPr>
          <a:xfrm>
            <a:off x="812801" y="3197578"/>
            <a:ext cx="1955247" cy="3753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Rectus abdominis</a:t>
            </a:r>
          </a:p>
        </p:txBody>
      </p:sp>
    </p:spTree>
    <p:extLst>
      <p:ext uri="{BB962C8B-B14F-4D97-AF65-F5344CB8AC3E}">
        <p14:creationId xmlns:p14="http://schemas.microsoft.com/office/powerpoint/2010/main" val="67446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50F86B-05C3-1C2D-895C-50C613FE1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51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92DA8E-131E-DA61-FF54-6694D6677B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62" y="1406324"/>
            <a:ext cx="9992226" cy="4885013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114355F6-BD66-AD9E-D9FD-EEADBCC58ED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463596" y="322586"/>
            <a:ext cx="4382746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Inguinal canal</a:t>
            </a:r>
          </a:p>
        </p:txBody>
      </p:sp>
    </p:spTree>
    <p:extLst>
      <p:ext uri="{BB962C8B-B14F-4D97-AF65-F5344CB8AC3E}">
        <p14:creationId xmlns:p14="http://schemas.microsoft.com/office/powerpoint/2010/main" val="147408452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Number Placeholder 1">
            <a:extLst>
              <a:ext uri="{FF2B5EF4-FFF2-40B4-BE49-F238E27FC236}">
                <a16:creationId xmlns:a16="http://schemas.microsoft.com/office/drawing/2014/main" id="{79CC666A-74F0-1993-D6A4-BB102F249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0A70C6E-BC6F-42E8-BDC6-829E7C16DF21}" type="slidenum">
              <a:rPr lang="ar-SA" altLang="en-US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52</a:t>
            </a:fld>
            <a:endParaRPr lang="en-US" altLang="en-US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C4AE6-2DCD-8EB4-634A-280F437780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r="8515" b="434"/>
          <a:stretch/>
        </p:blipFill>
        <p:spPr>
          <a:xfrm>
            <a:off x="3521974" y="0"/>
            <a:ext cx="5396248" cy="681456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EB34F3C-AC40-1895-266A-A83B2333E5A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90918" y="43437"/>
            <a:ext cx="795523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Posterior abdominal wall</a:t>
            </a:r>
          </a:p>
        </p:txBody>
      </p:sp>
    </p:spTree>
    <p:extLst>
      <p:ext uri="{BB962C8B-B14F-4D97-AF65-F5344CB8AC3E}">
        <p14:creationId xmlns:p14="http://schemas.microsoft.com/office/powerpoint/2010/main" val="7473200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D30C32-43B5-CE0D-4602-B1D2E56DF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53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184975-A692-2665-F1C2-3B1D510B7D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518"/>
          <a:stretch/>
        </p:blipFill>
        <p:spPr>
          <a:xfrm>
            <a:off x="181352" y="135045"/>
            <a:ext cx="4639004" cy="67229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44B111-E15D-D0AB-E605-8CF4C67D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245" y="1312377"/>
            <a:ext cx="4516184" cy="5118342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B8656871-2786-19DC-2DA6-FBD9FA5FB0B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969125" y="295729"/>
            <a:ext cx="3534703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Psoas &amp; Iliacus</a:t>
            </a:r>
          </a:p>
        </p:txBody>
      </p:sp>
    </p:spTree>
    <p:extLst>
      <p:ext uri="{BB962C8B-B14F-4D97-AF65-F5344CB8AC3E}">
        <p14:creationId xmlns:p14="http://schemas.microsoft.com/office/powerpoint/2010/main" val="315752324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A65DEB-1EC6-CB36-83DF-4A52B3E8A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54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6262A5-4355-A648-1C32-C20FC6BD9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07" y="1636890"/>
            <a:ext cx="4165975" cy="4593567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351A3AB3-C979-95BB-F51B-C2EF2667C12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969125" y="295729"/>
            <a:ext cx="3534703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Pelvis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E5E998-1402-418C-422E-8D44A674E9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452"/>
          <a:stretch/>
        </p:blipFill>
        <p:spPr>
          <a:xfrm>
            <a:off x="4784694" y="2054578"/>
            <a:ext cx="7200578" cy="395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3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A5F0304-7602-1C6E-9FB3-CF21468F5B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956" y="709757"/>
            <a:ext cx="8155342" cy="6148243"/>
          </a:xfrm>
          <a:prstGeom prst="rect">
            <a:avLst/>
          </a:prstGeom>
        </p:spPr>
      </p:pic>
      <p:sp>
        <p:nvSpPr>
          <p:cNvPr id="95236" name="Slide Number Placeholder 1">
            <a:extLst>
              <a:ext uri="{FF2B5EF4-FFF2-40B4-BE49-F238E27FC236}">
                <a16:creationId xmlns:a16="http://schemas.microsoft.com/office/drawing/2014/main" id="{AFDC7C07-543B-851C-8D4E-640EA2965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1E95B5E-138A-4EE5-80F1-1287A0C0AAAB}" type="slidenum">
              <a:rPr lang="ar-SA" altLang="en-US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55</a:t>
            </a:fld>
            <a:endParaRPr lang="en-US" altLang="en-US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D87EC0D-7571-B973-9AE2-54EC7459901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25900" y="171552"/>
            <a:ext cx="393148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Pelvic muscles</a:t>
            </a:r>
          </a:p>
        </p:txBody>
      </p:sp>
    </p:spTree>
    <p:extLst>
      <p:ext uri="{BB962C8B-B14F-4D97-AF65-F5344CB8AC3E}">
        <p14:creationId xmlns:p14="http://schemas.microsoft.com/office/powerpoint/2010/main" val="374218071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Slide Number Placeholder 1">
            <a:extLst>
              <a:ext uri="{FF2B5EF4-FFF2-40B4-BE49-F238E27FC236}">
                <a16:creationId xmlns:a16="http://schemas.microsoft.com/office/drawing/2014/main" id="{AFDC7C07-543B-851C-8D4E-640EA2965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1E95B5E-138A-4EE5-80F1-1287A0C0AAAB}" type="slidenum">
              <a:rPr lang="ar-SA" altLang="en-US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56</a:t>
            </a:fld>
            <a:endParaRPr lang="en-US" altLang="en-US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D87EC0D-7571-B973-9AE2-54EC7459901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82222" y="160947"/>
            <a:ext cx="393148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800" b="1" dirty="0" err="1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Levator</a:t>
            </a:r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ani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307884-F296-6DB2-8033-653F7452DB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222" y="797082"/>
            <a:ext cx="10070318" cy="593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94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C737EC-8DBD-FC79-7A3A-4B513695D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7ECB9-8BAF-4DC1-83DE-BC6A6974FDBE}" type="slidenum">
              <a:rPr lang="en-US" smtClean="0"/>
              <a:t>6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7216-153E-0C9E-700B-4077AFC4598C}"/>
              </a:ext>
            </a:extLst>
          </p:cNvPr>
          <p:cNvSpPr txBox="1"/>
          <p:nvPr/>
        </p:nvSpPr>
        <p:spPr>
          <a:xfrm>
            <a:off x="3296355" y="323438"/>
            <a:ext cx="5040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Typical vertebra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524141-8CAE-5072-F52E-F21509B6D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62" y="1490133"/>
            <a:ext cx="7566514" cy="44832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5F7811-D62D-C0EE-1B56-FEE4E1E764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6719"/>
          <a:stretch/>
        </p:blipFill>
        <p:spPr>
          <a:xfrm>
            <a:off x="7755466" y="1267589"/>
            <a:ext cx="3785228" cy="54412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04FE56-239B-F1F1-2294-425028B1C005}"/>
              </a:ext>
            </a:extLst>
          </p:cNvPr>
          <p:cNvSpPr txBox="1"/>
          <p:nvPr/>
        </p:nvSpPr>
        <p:spPr>
          <a:xfrm>
            <a:off x="231416" y="1490133"/>
            <a:ext cx="2607734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Superior articular process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A4BB83-DE7F-9C09-578B-708F7FF3ACA1}"/>
              </a:ext>
            </a:extLst>
          </p:cNvPr>
          <p:cNvSpPr txBox="1"/>
          <p:nvPr/>
        </p:nvSpPr>
        <p:spPr>
          <a:xfrm>
            <a:off x="5554127" y="1766711"/>
            <a:ext cx="2607734" cy="369332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Superior articular facet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ACC2D1-E96A-3002-7E27-21BF5D813600}"/>
              </a:ext>
            </a:extLst>
          </p:cNvPr>
          <p:cNvSpPr txBox="1"/>
          <p:nvPr/>
        </p:nvSpPr>
        <p:spPr>
          <a:xfrm>
            <a:off x="5554127" y="5268761"/>
            <a:ext cx="2607734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Inferior articular process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75757D01-46ED-9CE3-49B4-4C24DA08CAF3}"/>
                  </a:ext>
                </a:extLst>
              </p14:cNvPr>
              <p14:cNvContentPartPr/>
              <p14:nvPr/>
            </p14:nvContentPartPr>
            <p14:xfrm>
              <a:off x="242251" y="1557713"/>
              <a:ext cx="2529000" cy="14184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75757D01-46ED-9CE3-49B4-4C24DA08CAF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8251" y="1450073"/>
                <a:ext cx="2636640" cy="35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257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6728DD8-8673-98E1-CB5D-DFF187EE5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6AA839-0801-4FA9-EFAF-983EB80E5A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829" y="1063416"/>
            <a:ext cx="6906860" cy="50658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B8998B-EF3C-915F-B3E7-7CA6B2454068}"/>
              </a:ext>
            </a:extLst>
          </p:cNvPr>
          <p:cNvSpPr txBox="1"/>
          <p:nvPr/>
        </p:nvSpPr>
        <p:spPr>
          <a:xfrm>
            <a:off x="3382896" y="295729"/>
            <a:ext cx="5040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Intervertebral disk </a:t>
            </a:r>
          </a:p>
        </p:txBody>
      </p:sp>
    </p:spTree>
    <p:extLst>
      <p:ext uri="{BB962C8B-B14F-4D97-AF65-F5344CB8AC3E}">
        <p14:creationId xmlns:p14="http://schemas.microsoft.com/office/powerpoint/2010/main" val="438027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403288-671C-0A15-2EED-6274154A0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D44B99-2972-4256-316D-D798571850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6647" y="158669"/>
            <a:ext cx="5500864" cy="6540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58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2E635A79-5AEE-39EF-C945-6B6580867D2C}"/>
              </a:ext>
            </a:extLst>
          </p:cNvPr>
          <p:cNvGrpSpPr/>
          <p:nvPr/>
        </p:nvGrpSpPr>
        <p:grpSpPr>
          <a:xfrm>
            <a:off x="0" y="0"/>
            <a:ext cx="12192001" cy="1298220"/>
            <a:chOff x="0" y="0"/>
            <a:chExt cx="10442223" cy="63613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D2EE052-B6D1-8B70-349E-B9650D3D0984}"/>
                </a:ext>
              </a:extLst>
            </p:cNvPr>
            <p:cNvSpPr/>
            <p:nvPr/>
          </p:nvSpPr>
          <p:spPr>
            <a:xfrm>
              <a:off x="0" y="0"/>
              <a:ext cx="10442223" cy="636135"/>
            </a:xfrm>
            <a:prstGeom prst="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2">
              <a:extLst>
                <a:ext uri="{FF2B5EF4-FFF2-40B4-BE49-F238E27FC236}">
                  <a16:creationId xmlns:a16="http://schemas.microsoft.com/office/drawing/2014/main" id="{9CA09FEC-88F9-7677-16BA-15F25C106E81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7222" y="0"/>
              <a:ext cx="5081881" cy="63613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b="0" i="0" kern="1200">
                  <a:solidFill>
                    <a:schemeClr val="bg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r>
                <a:rPr lang="en-US" altLang="en-US" sz="2400" b="1" dirty="0">
                  <a:solidFill>
                    <a:schemeClr val="tx1"/>
                  </a:solidFill>
                  <a:latin typeface="Arial Black" panose="020B0A04020102020204" pitchFamily="34" charset="0"/>
                  <a:cs typeface="Times New Roman" panose="02020603050405020304" pitchFamily="18" charset="0"/>
                </a:rPr>
                <a:t>Clinical note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C5201C45-AFF9-A101-FC7E-39D73F2B13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2071"/>
          <a:stretch/>
        </p:blipFill>
        <p:spPr>
          <a:xfrm>
            <a:off x="6198736" y="1421588"/>
            <a:ext cx="4762775" cy="543641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8A436B-6E7D-99A0-F33A-5587BFAE6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1" y="28221"/>
            <a:ext cx="838199" cy="767687"/>
          </a:xfrm>
        </p:spPr>
        <p:txBody>
          <a:bodyPr/>
          <a:lstStyle/>
          <a:p>
            <a:fld id="{723003E3-7C7A-4388-ACD4-4678512CC3F7}" type="slidenum">
              <a:rPr lang="en-US" smtClean="0"/>
              <a:t>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D2563EB-BFD8-BBF6-80F7-96D26AC476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599" y="1298220"/>
            <a:ext cx="5243876" cy="547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0399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403</TotalTime>
  <Words>365</Words>
  <Application>Microsoft Office PowerPoint</Application>
  <PresentationFormat>Widescreen</PresentationFormat>
  <Paragraphs>156</Paragraphs>
  <Slides>56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4" baseType="lpstr">
      <vt:lpstr>Arial</vt:lpstr>
      <vt:lpstr>Arial Black</vt:lpstr>
      <vt:lpstr>Calibri</vt:lpstr>
      <vt:lpstr>Century Gothic</vt:lpstr>
      <vt:lpstr>Times New Roman</vt:lpstr>
      <vt:lpstr>Wingdings</vt:lpstr>
      <vt:lpstr>Wingdings 3</vt:lpstr>
      <vt:lpstr>Ion Boardroom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negin</cp:lastModifiedBy>
  <cp:revision>37</cp:revision>
  <dcterms:created xsi:type="dcterms:W3CDTF">2025-03-01T07:15:39Z</dcterms:created>
  <dcterms:modified xsi:type="dcterms:W3CDTF">2026-01-29T08:30:26Z</dcterms:modified>
</cp:coreProperties>
</file>