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57" r:id="rId2"/>
    <p:sldId id="256" r:id="rId3"/>
    <p:sldId id="548" r:id="rId4"/>
    <p:sldId id="557" r:id="rId5"/>
    <p:sldId id="460" r:id="rId6"/>
    <p:sldId id="263" r:id="rId7"/>
    <p:sldId id="265" r:id="rId8"/>
    <p:sldId id="286" r:id="rId9"/>
    <p:sldId id="458" r:id="rId10"/>
    <p:sldId id="457" r:id="rId11"/>
    <p:sldId id="465" r:id="rId12"/>
    <p:sldId id="462" r:id="rId13"/>
    <p:sldId id="463" r:id="rId14"/>
    <p:sldId id="466" r:id="rId15"/>
    <p:sldId id="464" r:id="rId16"/>
    <p:sldId id="469" r:id="rId17"/>
    <p:sldId id="468" r:id="rId18"/>
    <p:sldId id="470" r:id="rId19"/>
    <p:sldId id="549" r:id="rId20"/>
    <p:sldId id="551" r:id="rId21"/>
    <p:sldId id="554" r:id="rId22"/>
    <p:sldId id="555" r:id="rId23"/>
    <p:sldId id="537" r:id="rId24"/>
    <p:sldId id="553" r:id="rId25"/>
    <p:sldId id="543" r:id="rId26"/>
    <p:sldId id="425" r:id="rId27"/>
    <p:sldId id="542" r:id="rId28"/>
    <p:sldId id="429" r:id="rId29"/>
    <p:sldId id="550" r:id="rId30"/>
    <p:sldId id="514" r:id="rId31"/>
    <p:sldId id="552" r:id="rId32"/>
    <p:sldId id="432" r:id="rId33"/>
    <p:sldId id="433" r:id="rId34"/>
    <p:sldId id="516" r:id="rId35"/>
    <p:sldId id="506" r:id="rId36"/>
    <p:sldId id="545" r:id="rId37"/>
    <p:sldId id="501" r:id="rId38"/>
    <p:sldId id="515" r:id="rId39"/>
    <p:sldId id="508" r:id="rId40"/>
    <p:sldId id="509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754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6:57:19.70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2,'28'0,"-2"-1,-1 1,0 2,1 0,39 10,54 14,10 3,-93-16,-24-8,-1-1,0-1,24 5,38 5,-48-8,-1-1,32 2,37-8,48 3,-71 12,-51-9,0 0,28 1,499-3,-263-4,1377 2,-1633 1,1 2,34 8,0-1,-46-6,0-1,0 2,22 9,-25-8,1-1,-1 0,1-2,1 1,14 1,73-5,-80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7:01:24.81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2874 28,'-2022'0,"2002"-1,1-1,-35-8,33 5,-1 2,-23-2,-382 4,206 2,199-1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7:01:31.34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0,'16'2,"0"0,0 1,0 0,17 7,-7-2,6 2,32 15,-38-14,-1-1,43 10,-33-11,44 17,-51-16,0 0,51 8,-40-11,39 13,23 5,-50-19,-1-3,87-5,-38 0,471 2,-546 2,-1 0,0 2,45 13,0 0,-8-2,-39-9,0-1,1-1,36 2,175-7,-211 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6:59:01.11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4636 104,'-8'-1,"0"0,0 0,0-1,-16-5,-22-4,-51 5,-96 7,64 1,-1994-2,2103-1,1-1,-35-8,33 5,-1 2,-23-2,-518 3,273 4,189 0,-111-4,141-11,50 8,-38-3,-110 8,-30-1,93-22,86 21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6:59:04.49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104 54,'1'-1,"-1"0,0 0,1 0,0 0,-1-1,1 1,0 0,-1 0,1 0,0 0,0 1,0-1,0 0,0 0,0 0,0 1,0-1,0 0,0 1,0-1,0 1,1 0,-1-1,0 1,0 0,1 0,1-1,40-4,-39 5,122-13,66-1,739 15,-915 0,0 0,1 2,-1 0,-1 1,1 0,18 9,2-1,8-2,-35-9,-1 0,0 1,1 0,-1 1,14 6,-11-3,140 80,-53-29,-64-40,-1 2,-2 1,31 25,-28-18,1-2,46 24,28 4,-103-50,-1 0,0 1,0-1,0 1,8 8,-12-11,-1 0,1 0,0-1,-1 1,1 0,-1 0,0 0,1 0,-1-1,0 1,1 0,-1 0,0 0,0 0,0 0,0 0,0 0,0 0,0 0,0 0,0 0,0 0,-1-1,1 1,0 0,-1 0,1 0,0 0,-1 0,1-1,-1 1,1 0,-1 0,0-1,1 1,-1 0,0-1,0 1,1 0,-1-1,0 0,0 1,0-1,0 1,1-1,-1 0,-2 1,-20 9,-2-1,1-1,-40 8,38-10,-39 7,0-3,-92 3,-134-13,122-2,-657 2,801 1,-1 2,-30 6,28-4,-44 3,-6-9,55-1,-1 1,1 2,-1 0,1 1,-31 8,17-1,31-9,0 1,0 0,0 0,0 1,0 0,0 0,0 1,1-1,-1 1,1 0,-1 1,1-1,0 1,-8 8,-12 19,19-25,0 0,0 0,1 1,0 0,0 0,1 1,0-1,0 1,1 0,0 0,0 0,1 0,-3 14,5-12,-1 1,2 0,0 0,0-1,0 1,2-1,-1 1,6 12,-5-15,0-1,0 0,1 0,0 0,0-1,1 1,0-1,0 0,0 0,1-1,12 10,26 20,-34-26,1 0,0-1,16 10,25 9,103 59,-130-73,0-1,1-2,0 0,33 7,-31-10,-11-2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6:59:07.43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0,'1212'0,"-1178"2,55 9,15 2,10 0,-75-7,56 2,967-9,-1041 2,0 1,39 10,-6-1,-12-3,68 25,20 4,33 10,-145-44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27T06:59:12.00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3785 1 0,'-3785'0'0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27T07:00:42.38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3111 0 0,'-3110'52'0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7:00:45.18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464 0,'10'0,"100"4,-95-2,0 1,-1 0,1 1,-1 1,20 9,-9-2,-16-7,1 0,0-1,0 0,0 0,1-1,17 3,1-2,56 18,-62-15,0-1,1-1,0-1,25 1,-14-2,1 1,67 18,9 2,43 1,-112-19,-1 1,0 2,63 23,-100-29,0-1,1 2,-1-1,0 1,-1-1,1 1,7 9,-7-8,0 1,0-1,1-1,12 9,60 26,-44-24,51 34,-63-36,0-2,44 19,-38-19,33 19,-59-29,0-1,0 1,0 0,-1 1,1-1,-1 0,1 0,-1 1,1-1,-1 1,0-1,0 1,1-1,-1 1,0 0,-1 0,1 0,0-1,0 1,0 3,-1-3,0 0,-1 0,1 0,0 0,-1 0,1-1,-1 1,0 0,0 0,1-1,-1 1,0-1,-1 1,1 0,0-1,0 0,-3 3,-3 2,0-1,0 0,-1 0,0 0,0-1,0 0,-16 5,-65 20,55-16,-1-1,-1-2,0-2,0-1,-39 2,-462-7,255-5,147 1,-148 5,208 10,55-9,-1 0,-25 1,14-3,-38 8,39-4,-43 1,-107-7,158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7:00:48.61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1966 2,'-33'0,"-24"-1,1 2,-84 14,-26 12,126-21,-1-1,-1-2,-76-6,33 1,-26 0,-138 5,184 9,-4 0,-26 1,64-7,-49 2,59-7,-1 0,1 2,-1 0,1 2,0 0,-32 13,51-17,0 0,0-1,0 1,0 0,0 0,1 1,-1-1,0 0,1 1,-1-1,1 0,0 1,-1 0,1-1,0 1,0 0,0 0,0 0,0 0,0-1,1 1,-1 0,1 0,-1 1,1 2,0-3,0 0,1 0,-1 1,1-1,-1 0,1 0,0 0,0 0,0 0,0 0,1 0,-1 0,0 0,1-1,-1 1,1 0,0-1,-1 0,1 1,0-1,0 0,0 0,3 2,49 21,87 27,-76-34,-35-10,35 13,-43-13,0-1,0-2,40 4,2 1,-13-3,0-2,65-3,-60-2,88 10,-50 7,-38-6,0-2,74 1,-109-10,-6 0,-1 1,28 3,-40-3,1 0,0 1,0-1,-1 1,1 0,0 0,-1 0,1 0,-1 1,1-1,-1 1,0-1,1 1,-1 0,0 0,0 0,0 0,-1 0,1 0,2 5,-3-5,-1-1,0 1,1 0,-1 0,0 0,0-1,0 1,-1 0,1 0,0-1,-1 1,1 0,-1 0,1-1,-1 1,0 0,0-1,0 1,0-1,0 1,0-1,0 0,0 1,-1-1,1 0,0 0,-1 0,1 0,-1 0,-2 2,-8 4,1-1,-23 10,32-15,-15 4,1 0,-1-1,0-1,-30 3,-26 4,16 3,-11 3,-1-3,-106 6,-471-17,305-5,238 3,81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7:00:52.17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2963 1,'-858'0,"701"13,2 0,131-12,-23-2,-1 3,-64 11,54-6,0-2,-115-5,67-2,58 2,-1 1,-82 14,77-7,-1-3,1-2,-68-6,19 1,-364 2,457 0,1 1,-1 0,1 0,-1 1,-9 3,2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6:57:22.35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84,'721'0,"-687"-2,0-2,-1 0,41-13,-39 9,-1 1,65-5,-42 13,-37 0,0 0,1-2,-1 0,39-9,-19 2,0 2,0 2,0 2,79 4,-25 1,-42-4,0 3,77 12,-40-2,14 3,-81-12,0 0,0-1,26-2,-28 0,-1 0,1 1,0 2,26 5,-14-1,0-2,0-1,1-2,59-3,-45 0,-24 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7:00:55.20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472 1,'4'1,"1"0,-1 0,0 1,1 0,-1 0,0 0,4 3,8 3,13 5,-1-2,1-1,1-2,34 6,-47-11,0 2,32 11,-36-10,0-1,1-1,0-1,0 1,17 0,120 12,-69-6,-6 2,-40-6,60 2,-59-7,0 2,45 8,-13-2,0-4,118-6,-67-1,165 17,-186-6,59 9,-110-10,62 15,-109-23,1 0,0 1,0-1,-1 1,1 0,0-1,-1 1,1 0,-1 0,1 0,-1 0,1 0,-1 0,1 1,-1-1,0 0,0 1,0-1,0 1,0-1,0 1,0-1,0 1,-1 0,1-1,-1 1,1 0,-1 0,0-1,1 1,-1 0,0 0,0 0,0-1,-1 5,0-2,-1-1,1 1,-1 0,1-1,-1 1,0-1,-1 1,1-1,0 0,-1 0,0 0,0 0,0 0,0-1,-5 4,-14 8,-1-1,0-1,0-2,-1 0,-43 11,-13 3,51-14,-41 8,-76 16,100-21,-1-3,0-1,-86 4,-386-14,493 2,1 2,-31 6,28-4,-44 3,-492-6,272-4,218 0,-84 4,157-2,-1 0,0 1,1-1,-1 0,0 0,1 1,-1-1,0 1,1-1,-1 1,1 0,-1 0,1-1,-1 1,-2 2,4-2,0 0,0-1,-1 1,1-1,0 1,0-1,0 1,0 0,0-1,-1 1,1 0,0-1,1 1,-1-1,0 1,0 0,0-1,0 1,0-1,1 1,-1 0,0-1,0 1,1-1,-1 1,0-1,2 2,1 1,0 1,1-1,0 0,0 1,0-2,0 1,0 0,0-1,6 2,15 7,1-2,0-1,0-1,37 5,62 11,-83-14,0-1,46 2,-21-8,143 11,-83-3,176-8,-141-4,-140 3,-1 1,1 1,-1 1,1 1,35 13,-31-9,2-2,45 7,-55-12,-1 0,0 1,0 1,0 1,-1 0,0 1,0 1,16 9,-28-13,0 1,-1-1,1 1,0-1,-1 1,0 0,0 0,0 1,-1-1,1 0,2 9,16 59,-17-57,0 1,11 26,6 6,15 27,-34-73,-1 0,0 0,0 1,0-1,0 0,0 0,0 0,-1 1,1-1,-1 0,0 1,1-1,-1 1,0-1,0 0,-1 1,1-1,0 1,-1-1,-1 3,1-2,-1 0,0 0,0 0,0-1,0 1,0-1,-1 0,1 1,-1-1,1 0,-1-1,0 1,-3 2,-5 0,1 1,-1-1,0-1,0 0,-1-1,1 0,-17 1,-283-4,126-1,147 2,2 1,0-2,0-1,-62-12,59 8,0 1,0 2,-1 2,-43 4,-4-1,-16-2,81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7:00:57.98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190 0,'14'1,"1"1,0 1,23 6,6 1,-16-4,0 1,-1 1,0 1,39 20,-54-24,1 0,0-1,-1-1,21 3,-20-4,0 1,0 0,0 1,18 7,-16-5,-1 0,1-2,1 0,-1-1,29 3,-26-4,-1 0,0 1,1 1,20 8,-20-6,-1 0,1-2,0 0,0-1,29 1,-23-2,-10 0,1 2,0-1,-1 2,0 0,25 12,-24-9,1-2,0 0,33 8,-28-9,-1 0,33 14,-5-1,-21-12,19 5,-44-10,0 0,0-1,0 1,-1 0,1 0,0 0,0 1,-1-1,1 0,-1 0,1 1,-1-1,1 1,-1 0,0-1,0 1,2 3,-3-4,0 0,0 0,1 1,-1-1,0 0,0 0,0 0,-1 1,1-1,0 0,0 0,-1 0,1 1,0-1,-1 0,1 0,-1 0,0 0,1 0,-1 0,0 0,0 0,1 0,-1 0,0 0,0-1,0 1,0 0,0-1,0 1,0 0,-1-1,0 1,-48 17,34-13,-18 7,-70 15,59-18,-49 19,64-18,-1-1,0-1,0-2,-39 3,-21-9,60-1,0 1,0 1,-47 8,40-3,0-1,-1-2,-49-3,-45 3,58 9,48-7,-35 2,3-7,43-2,0 2,0 0,0 1,-30 6,46-7,-1 0,1 0,-1 0,1 0,-1 0,1 0,0 0,-1 1,1-1,-1 0,1 0,-1 0,1 1,0-1,-1 0,1 1,-1-1,1 0,0 1,-1-1,1 0,0 1,0-1,-1 1,1-1,0 1,0-1,0 0,-1 1,1-1,0 1,0-1,0 1,0-1,0 2,13 13,26 9,-7-12,2-1,67 12,-44-11,43 11,1-5,1-4,105 0,-165-13,279 12,-236-4,68 9,9 8,-146-23,-10-2,0 0,0 0,0 0,-1 1,1 0,5 3,-10-5,-1 0,1 1,-1-1,1 0,-1 1,1-1,-1 1,0-1,1 1,-1-1,1 1,-1-1,0 1,1-1,-1 1,0-1,0 1,0 0,1-1,-1 1,0-1,0 1,0 0,0 0,0 1,-1-1,1 1,-1-1,0 1,0-1,1 1,-1-1,0 0,0 1,0-1,0 0,0 0,-3 3,-6 4,-1-1,0 0,-1 0,1-1,-14 5,-12 7,-203 104,201-105,-1-2,0-1,-72 14,10-12,23-6,45-6,-69 0,72-4,0 1,-55 9,-95 22,159-27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7:01:00.85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953 1,'17'-1,"-1"2,1 0,0 1,-1 0,0 2,1-1,-1 2,26 11,87 37,-110-46,-1-2,1 0,0-1,24 2,2 1,16 0,-1-3,102-5,-55-1,-50 1,-34-1,0 1,-1 2,1 0,32 6,-51-6,-1 0,1 0,-1 1,1-1,-1 1,0 0,0 0,5 3,-8-4,1-1,-1 1,1-1,-1 1,0-1,1 1,-1-1,0 1,1-1,-1 1,0 0,1-1,-1 1,0-1,0 1,0 0,0-1,0 1,0 0,0-1,0 2,0-1,-1 0,1 0,-1 0,1 0,-1 0,0 0,1 0,-1 0,0 0,0-1,0 1,1 0,-1 0,0-1,0 1,-2 0,-26 14,0-3,-1 0,-1-2,1-1,-1-1,-1-2,-37 3,-51 15,83-15,-68 7,15-5,-93 22,-3 1,127-24,-52 5,-215 29,91-8,154-25,-76 5,150-16,1 0,0 1,-1 0,1 0,-10 4,15-5,0 0,0 1,0-1,0 0,0 1,0-1,1 1,-1-1,0 1,0-1,0 1,1-1,-1 1,0 0,1-1,-1 1,1 0,-1 0,1 0,-1-1,1 1,-1 0,1 0,0 0,-1 0,1 0,0 0,0 0,0 0,0 0,0 0,0 0,0 0,0 0,0-1,0 1,1 0,-1 0,0 0,1 0,-1 0,0 0,1 0,-1-1,1 1,-1 0,2 1,1 1,-1 0,1 0,0 0,0-1,0 1,1-1,-1 0,1 0,-1 0,1 0,5 1,47 14,-41-13,25 6,0-2,1-1,0-2,65-1,773-6,-520 3,-339 1,0 1,-1 1,1 0,-1 2,0 0,-1 1,25 13,-6-3,79 43,-109-57,-1 0,0 1,1 0,-2 0,1 1,6 6,-11-10,0 0,0 0,0 1,-1-1,1 0,0 0,-1 1,1-1,-1 0,1 1,-1-1,0 0,1 1,-1-1,0 1,0-1,0 1,0-1,0 0,-1 1,1-1,0 1,-1-1,1 0,-1 1,1-1,-1 0,0 1,1-1,-1 0,0 0,0 0,0 0,0 0,0 0,0 0,0 0,-2 1,-7 5,0 0,0 0,-1-1,0-1,0 0,0 0,-1-2,-16 5,-18 7,-159 48,110-36,66-20,0-2,-1-1,1-2,-40 0,27-2,-50 8,-21 3,-227-5,187-9,103 2,34-1,-1 1,1 1,-1 1,1 0,-29 6,45-7,-1 0,0 0,1 1,-1-1,0 0,1 0,-1 0,0 1,1-1,-1 0,1 1,-1-1,0 0,1 1,-1-1,1 1,-1-1,1 1,-1-1,1 1,0-1,-1 1,1 0,0-1,-1 1,1-1,0 1,0 0,-1-1,1 1,0 0,0-1,0 1,0 1,1-1,-1 1,1-1,0 1,0-1,0 1,0-1,0 1,1-1,-1 0,0 0,1 1,2 0,4 4,1 0,0-1,15 6,-6-5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7:01:09.75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2537 0,'-2153'0,"2110"4,42-4,1 1,-1-1,0 0,0 0,0 1,1-1,-1 0,0 1,0-1,1 1,-1-1,0 1,1-1,-1 1,1-1,-1 1,1-1,-2 2,2-1,0 0,0 0,0 0,1-1,-1 1,0 0,0 0,0 0,1-1,-1 1,0 0,1 0,-1-1,1 1,-1 0,0-1,1 1,0-1,-1 1,1-1,-1 1,1-1,0 1,1 0,23 16,1-1,1-1,0-1,1-1,40 11,-11-2,179 59,-39-20,-133-44,170 35,-217-47,29 8,-1-1,2-3,66 5,-64-10,1 3,80 21,-81-16,2-2,73 6,-93-14,-1 0,0 2,41 11,-59-11,1 0,-1 1,0 0,0 0,0 2,-1-1,0 1,0 1,-1 0,13 13,-8-5,-2 1,0 1,-1 0,-1 0,11 24,-22-41,0 0,1-1,-1 1,0 0,1-1,-1 1,0 0,0-1,0 1,0 0,0-1,1 1,-1 0,0 0,-1-1,1 1,0 0,0-1,0 1,0 0,-1-1,1 1,0 0,0-1,-1 1,1 0,-1-1,0 1,0 1,0-1,-1 0,1-1,-1 1,0 0,1 0,-1-1,1 1,-1-1,0 1,-2 0,-9 0,0 0,-21-2,23 0,-89 1,-109 12,-15 2,139-12,-105 18,119-8,-179 26,-45-34,160-6,-624 2,736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1:34.08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0,'0'3,"0"1,0-1,0 0,0 0,0 0,1 0,-1 1,1-1,0 0,0 0,0 0,0 0,0 0,1-1,0 1,-1 0,1-1,0 1,0-1,0 1,1-1,-1 0,0 0,1 0,0 0,-1 0,1-1,0 1,0-1,0 0,3 1,9 4,0-1,1 0,0-1,-1-1,1-1,21 1,102-4,-61-2,371 3,-402 5,-30 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1:37.18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1,'557'0,"-537"1,0 1,35 8,-33-5,-1-1,26 1,-11-3,42 10,-45-7,58 4,174-10,-243 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1:38.47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1,'42'0,"0"2,59 12,-37-6,0-3,118-6,-67-1,1181 2,-1273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2:21.97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1,'26'1,"0"2,32 6,-30-3,46 2,-50-6,44 9,-44-6,46 3,81-10,68 4,-110 21,-89-21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6:28.43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28,'1033'0,"-1013"-1,0-1,35-8,-34 5,1 1,24-1,230 5,-128 1,-125-1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7:04.14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1,'5'1,"0"0,-1 1,1 0,-1 0,0 0,1 0,5 5,0-1,15 5,1-1,0 0,1-2,-1-2,2 0,37 3,6 2,-10-4,0-2,106-6,-59-1,712 2,-804-2,-1 0,1-1,-1 0,0-2,0 1,0-2,-1 0,0-1,0 0,13-10,-13 9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6:57:25.14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80,'1830'0,"-1797"-1,58-11,-57 6,53-1,-62 6,21 2,0-3,70-12,-72 8,0 2,0 2,56 3,53-1,-61-13,-59 8,54-3,793 9,-858-1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7:12.55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2273 0,'-30'10,"4"1,1-5,0 1,0 2,1 0,-27 15,27-12,7-6,1 0,-1-2,0 0,-20 2,-10 3,5 0,7 0,0-2,-1-2,-44 2,57-5,0 0,-36 9,4-1,-3 0,20-3,-1-2,-38 1,-414-8,457 4,-58 10,57-6,-54 2,-439-9,506 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8:05.42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81,'11'1,"0"1,1 0,-2 0,1 1,0 1,14 7,25 7,-4-4,-30-9,1 0,0 0,0-2,21 2,78 8,-72-6,60 0,-11-6,105-4,-126-9,-53 7,1 2,28-3,50 7,42-2,-76-12,-48 9,0 1,22-3,-6 2,0-1,0-2,34-11,-33 9,22-5,-34 9,1 0,-1-1,0-2,24-11,-35 13,1 1,1 1,-1 0,1 0,-1 1,16-2,-4 3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8:08.80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29,'663'0,"-644"-1,0-1,0 0,19-7,-18 5,1 0,27-2,210 6,-118 1,-121 0,0 1,0 1,19 5,-18-3,1-1,27 1,131-7,67 4,-223 2,1 0,44 15,7 1,-56-16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8:11.71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0,'917'0,"-878"3,-1 1,0 2,44 12,16 3,-44-9,-35-7,0-1,29 2,-2 0,-30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8:19.61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1,'26'0,"-1"2,1 0,38 10,124 42,-170-50,0-1,0-1,0-1,19 0,-18-2,-1 2,1 0,34 7,-49-6,35 9,0-2,0-1,1-2,47 2,-40-6,50 9,-50-5,54 0,321-7,-399 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9:15.47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26,'38'1,"0"0,0-2,-1-1,62-12,-79 10,0 1,0 1,0 0,0 2,0 1,0 0,0 1,0 1,-1 1,1 1,18 7,-13-5,0-1,0-2,46 3,-35-4,35 9,-50-8,0 0,25 0,84-5,58 3,-111 12,-21-3,50 15,-80-18,0-2,0 0,54 3,325-10,-359 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9:16.78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1,'1907'0,"-1885"0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9:24.30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0,'346'0,"-326"2,0 0,35 8,-33-5,-1-2,26 2,95-6,60 2,-184 2,0 1,1 0,28 12,-31-10,1-1,-1 0,1-1,26 3,134-6,-89-3,-65 2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5:59:51.57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83,'9'-1,"-1"0,1 0,-1-1,13-4,21-4,30 4,77 4,-82 4,104-13,-32-2,240 8,-202 7,-102-1,85-3,-97-10,-48 8,1 1,20-3,320 4,-183 4,-89-3,96 3,-98 10,-53-6,46 2,-37-7,-7-1,0 1,-1 2,36 7,-22-2,-24-6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8T06:01:11.13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1,'72'-1,"0"4,97 16,49 13,-10-2,-69-7,-75-13,-32-4,59 4,12-11,-50 0,1 2,-1 2,55 11,-54-7,-1-2,1-2,72-5,-21-1,-53 3,-29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6:57:27.67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1 107,'32'-2,"-1"-1,35-8,13-1,-8 1,-40 5,50-2,-63 6,1-1,-1 0,0-1,28-10,-28 8,2 0,-1 1,37-4,286 8,-167 3,424-2,-578 1,1 2,-1 0,0 2,28 8,-25-5,2-2,37 5,33 2,-60-7,52 3,-67-8,0 2,27 6,-27-4,1-1,25 1,-33-5,-1 0,1 1,0 1,-1 0,1 1,-1 1,0 0,0 1,14 6,-13-3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6:57:29.93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0,'15'1,"1"1,0 1,15 3,33 6,301-8,-202-6,1708 2,-1844 2,0 1,0 1,44 13,-39-9,64 8,143 13,-178-14,-44-10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6:57:33.94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27,'1690'0,"-1653"-1,55-11,-54 6,51-1,868 8,-934-1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27T06:57:39.310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10 0,'3006'0'0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6-01-27T07:01:14.91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3030 159,'-33'-11,"11"1,-36-8,17 5,-46-9,56 18,-58 1,58 3,-55-8,-184-23,63 5,128 18,0 3,-88 7,46 0,-786-2,881 1,0 2,-30 6,28-4,-44 3,-250-7,152-3,148 2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1-27T07:01:20.77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3266 52 0,'-3265'-51'0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FA5AC-F04B-4B20-899F-E17041620CC6}" type="datetimeFigureOut">
              <a:rPr lang="en-US" smtClean="0"/>
              <a:t>1/28/2026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14895C-02FA-4A75-AB08-40F64DDD9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386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818A9045-2EF7-6FEB-59A4-57C63054A6F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80EA8F6E-6130-D1DD-B046-C3E71459D08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32E0A48D-C2F1-A6EE-CABC-E444EE5274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A5AED3D-1663-4600-A6FB-A75926C23531}" type="slidenum">
              <a:rPr lang="en-US" altLang="en-US"/>
              <a:pPr/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53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>
            <a:extLst>
              <a:ext uri="{FF2B5EF4-FFF2-40B4-BE49-F238E27FC236}">
                <a16:creationId xmlns:a16="http://schemas.microsoft.com/office/drawing/2014/main" id="{3AA68DE2-38A6-C96B-B026-AF854A4B34A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>
            <a:extLst>
              <a:ext uri="{FF2B5EF4-FFF2-40B4-BE49-F238E27FC236}">
                <a16:creationId xmlns:a16="http://schemas.microsoft.com/office/drawing/2014/main" id="{D9BB5DDA-0793-5B4B-33D2-E4284231A79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0420" name="Slide Number Placeholder 3">
            <a:extLst>
              <a:ext uri="{FF2B5EF4-FFF2-40B4-BE49-F238E27FC236}">
                <a16:creationId xmlns:a16="http://schemas.microsoft.com/office/drawing/2014/main" id="{6AD8705E-A893-5BFD-7BA2-0D99D07586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B798D8-AD22-47A9-8B33-73A7BDDAAFB0}" type="slidenum">
              <a:rPr lang="en-US" altLang="en-US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2818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>
            <a:extLst>
              <a:ext uri="{FF2B5EF4-FFF2-40B4-BE49-F238E27FC236}">
                <a16:creationId xmlns:a16="http://schemas.microsoft.com/office/drawing/2014/main" id="{5C0F5C83-C676-4CE9-F967-07BD9F6F9E8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>
            <a:extLst>
              <a:ext uri="{FF2B5EF4-FFF2-40B4-BE49-F238E27FC236}">
                <a16:creationId xmlns:a16="http://schemas.microsoft.com/office/drawing/2014/main" id="{30428B26-2134-7F49-8A7F-6E1028FB242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4516" name="Slide Number Placeholder 3">
            <a:extLst>
              <a:ext uri="{FF2B5EF4-FFF2-40B4-BE49-F238E27FC236}">
                <a16:creationId xmlns:a16="http://schemas.microsoft.com/office/drawing/2014/main" id="{7C69ACD2-AE61-E82D-F790-8D5D8F0BB7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EBD77B0-F594-473A-99C3-055E8A93922A}" type="slidenum">
              <a:rPr lang="en-US" altLang="en-US"/>
              <a:pPr/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2014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99B76603-B0E9-CD4F-78AD-76DD8E63ED5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46818F0D-114B-F417-7ABB-B210424F0B3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cs typeface="Arial" panose="020B0604020202020204" pitchFamily="34" charset="0"/>
            </a:endParaRPr>
          </a:p>
        </p:txBody>
      </p:sp>
      <p:sp>
        <p:nvSpPr>
          <p:cNvPr id="67588" name="Slide Number Placeholder 3">
            <a:extLst>
              <a:ext uri="{FF2B5EF4-FFF2-40B4-BE49-F238E27FC236}">
                <a16:creationId xmlns:a16="http://schemas.microsoft.com/office/drawing/2014/main" id="{942AA3C0-3444-B845-E6AB-07C5F9B696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334178E-DDDA-4884-9FB6-E94A66425699}" type="slidenum">
              <a:rPr lang="en-US" altLang="en-US"/>
              <a:pPr/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8623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3BEF4C-F7BA-419A-AB8F-896547F12CC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669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F3A2CB95-9831-4D1F-90E9-A085243D4A8E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108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FAB08-4680-449E-9BB2-20E852A6C8C6}" type="datetime1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85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FAC74-2838-4FEA-8EC1-515F5B93B170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8141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09629-5CE0-4731-9735-CB516394287E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4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312D3-3302-408F-8C56-F122F6F92909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455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BFD0-245B-41AC-9B9E-809B09B02649}" type="datetime1">
              <a:rPr lang="en-US" smtClean="0"/>
              <a:t>1/28/2026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178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9E487-B7D4-423D-B263-3996CA018D7F}" type="datetime1">
              <a:rPr lang="en-US" smtClean="0"/>
              <a:t>1/28/2026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322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244662ED-FD59-45E8-9172-FF92E9B3B9EC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992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F09355D7-C0BA-441F-BAB6-2EFF3A308A24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865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E7996-9EEB-4E65-8E62-86C2AAEB2EA9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514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45B7-444B-4C71-A965-11D255ED99DE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860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49C7C-15CA-4283-9DAB-8D10A440B7E0}" type="datetime1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864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2AE88-A56B-4884-A8D0-5AD66D3B83BD}" type="datetime1">
              <a:rPr lang="en-US" smtClean="0"/>
              <a:t>1/28/2026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38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0B819-6AC3-4881-86DE-64C14B9D7BC1}" type="datetime1">
              <a:rPr lang="en-US" smtClean="0"/>
              <a:t>1/28/2026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89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A5548-8ACB-4860-BEB9-F22073E1C977}" type="datetime1">
              <a:rPr lang="en-US" smtClean="0"/>
              <a:t>1/28/2026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776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EBEA8-7C8B-44BA-845A-033E9C0B50DB}" type="datetime1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709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D5B5-4B27-404C-B582-E6E9F0042ED7}" type="datetime1">
              <a:rPr lang="en-US" smtClean="0"/>
              <a:t>1/28/2026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85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C962D18C-CEEC-4522-948A-D5950B661B3F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B9EDD36-12AE-4146-B853-A6A02CBA6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165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customXml" Target="../ink/ink16.xml"/><Relationship Id="rId18" Type="http://schemas.openxmlformats.org/officeDocument/2006/relationships/image" Target="../media/image33.png"/><Relationship Id="rId26" Type="http://schemas.openxmlformats.org/officeDocument/2006/relationships/image" Target="../media/image37.png"/><Relationship Id="rId3" Type="http://schemas.openxmlformats.org/officeDocument/2006/relationships/image" Target="../media/image26.png"/><Relationship Id="rId21" Type="http://schemas.openxmlformats.org/officeDocument/2006/relationships/customXml" Target="../ink/ink20.xml"/><Relationship Id="rId7" Type="http://schemas.openxmlformats.org/officeDocument/2006/relationships/customXml" Target="../ink/ink13.xml"/><Relationship Id="rId12" Type="http://schemas.openxmlformats.org/officeDocument/2006/relationships/image" Target="../media/image30.png"/><Relationship Id="rId17" Type="http://schemas.openxmlformats.org/officeDocument/2006/relationships/customXml" Target="../ink/ink18.xml"/><Relationship Id="rId25" Type="http://schemas.openxmlformats.org/officeDocument/2006/relationships/customXml" Target="../ink/ink22.xml"/><Relationship Id="rId2" Type="http://schemas.openxmlformats.org/officeDocument/2006/relationships/image" Target="../media/image25.png"/><Relationship Id="rId16" Type="http://schemas.openxmlformats.org/officeDocument/2006/relationships/image" Target="../media/image32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customXml" Target="../ink/ink15.xml"/><Relationship Id="rId24" Type="http://schemas.openxmlformats.org/officeDocument/2006/relationships/image" Target="../media/image36.png"/><Relationship Id="rId5" Type="http://schemas.openxmlformats.org/officeDocument/2006/relationships/customXml" Target="../ink/ink12.xml"/><Relationship Id="rId15" Type="http://schemas.openxmlformats.org/officeDocument/2006/relationships/customXml" Target="../ink/ink17.xml"/><Relationship Id="rId23" Type="http://schemas.openxmlformats.org/officeDocument/2006/relationships/customXml" Target="../ink/ink21.xml"/><Relationship Id="rId28" Type="http://schemas.openxmlformats.org/officeDocument/2006/relationships/image" Target="../media/image38.png"/><Relationship Id="rId10" Type="http://schemas.openxmlformats.org/officeDocument/2006/relationships/image" Target="../media/image29.png"/><Relationship Id="rId19" Type="http://schemas.openxmlformats.org/officeDocument/2006/relationships/customXml" Target="../ink/ink19.xml"/><Relationship Id="rId4" Type="http://schemas.microsoft.com/office/2007/relationships/hdphoto" Target="../media/hdphoto4.wdp"/><Relationship Id="rId9" Type="http://schemas.openxmlformats.org/officeDocument/2006/relationships/customXml" Target="../ink/ink14.xml"/><Relationship Id="rId14" Type="http://schemas.openxmlformats.org/officeDocument/2006/relationships/image" Target="../media/image31.png"/><Relationship Id="rId22" Type="http://schemas.openxmlformats.org/officeDocument/2006/relationships/image" Target="../media/image35.png"/><Relationship Id="rId27" Type="http://schemas.openxmlformats.org/officeDocument/2006/relationships/customXml" Target="../ink/ink2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7.png"/><Relationship Id="rId7" Type="http://schemas.openxmlformats.org/officeDocument/2006/relationships/customXml" Target="../ink/ink25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customXml" Target="../ink/ink24.xml"/><Relationship Id="rId10" Type="http://schemas.openxmlformats.org/officeDocument/2006/relationships/image" Target="../media/image51.png"/><Relationship Id="rId4" Type="http://schemas.openxmlformats.org/officeDocument/2006/relationships/image" Target="../media/image48.png"/><Relationship Id="rId9" Type="http://schemas.openxmlformats.org/officeDocument/2006/relationships/customXml" Target="../ink/ink2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ustomXml" Target="../ink/ink29.xml"/><Relationship Id="rId13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5.png"/><Relationship Id="rId12" Type="http://schemas.openxmlformats.org/officeDocument/2006/relationships/customXml" Target="../ink/ink31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8.xml"/><Relationship Id="rId11" Type="http://schemas.openxmlformats.org/officeDocument/2006/relationships/image" Target="../media/image57.png"/><Relationship Id="rId5" Type="http://schemas.openxmlformats.org/officeDocument/2006/relationships/image" Target="../media/image54.png"/><Relationship Id="rId10" Type="http://schemas.openxmlformats.org/officeDocument/2006/relationships/customXml" Target="../ink/ink30.xml"/><Relationship Id="rId4" Type="http://schemas.openxmlformats.org/officeDocument/2006/relationships/customXml" Target="../ink/ink27.xml"/><Relationship Id="rId9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ustomXml" Target="../ink/ink34.xml"/><Relationship Id="rId13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2.png"/><Relationship Id="rId12" Type="http://schemas.openxmlformats.org/officeDocument/2006/relationships/customXml" Target="../ink/ink36.xml"/><Relationship Id="rId17" Type="http://schemas.openxmlformats.org/officeDocument/2006/relationships/image" Target="../media/image67.png"/><Relationship Id="rId2" Type="http://schemas.openxmlformats.org/officeDocument/2006/relationships/image" Target="../media/image59.png"/><Relationship Id="rId16" Type="http://schemas.openxmlformats.org/officeDocument/2006/relationships/customXml" Target="../ink/ink38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3.xml"/><Relationship Id="rId11" Type="http://schemas.openxmlformats.org/officeDocument/2006/relationships/image" Target="../media/image64.png"/><Relationship Id="rId5" Type="http://schemas.openxmlformats.org/officeDocument/2006/relationships/image" Target="../media/image61.png"/><Relationship Id="rId15" Type="http://schemas.openxmlformats.org/officeDocument/2006/relationships/image" Target="../media/image66.png"/><Relationship Id="rId10" Type="http://schemas.openxmlformats.org/officeDocument/2006/relationships/customXml" Target="../ink/ink35.xml"/><Relationship Id="rId4" Type="http://schemas.openxmlformats.org/officeDocument/2006/relationships/customXml" Target="../ink/ink32.xml"/><Relationship Id="rId9" Type="http://schemas.openxmlformats.org/officeDocument/2006/relationships/image" Target="../media/image63.png"/><Relationship Id="rId14" Type="http://schemas.openxmlformats.org/officeDocument/2006/relationships/customXml" Target="../ink/ink3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39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ebp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eb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91.png"/><Relationship Id="rId4" Type="http://schemas.microsoft.com/office/2007/relationships/hdphoto" Target="../media/hdphoto7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png"/><Relationship Id="rId4" Type="http://schemas.microsoft.com/office/2007/relationships/hdphoto" Target="../media/hdphoto9.wdp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1.wdp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3.wdp"/><Relationship Id="rId4" Type="http://schemas.openxmlformats.org/officeDocument/2006/relationships/image" Target="../media/image10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18.png"/><Relationship Id="rId18" Type="http://schemas.openxmlformats.org/officeDocument/2006/relationships/customXml" Target="../ink/ink8.xml"/><Relationship Id="rId3" Type="http://schemas.openxmlformats.org/officeDocument/2006/relationships/image" Target="../media/image13.png"/><Relationship Id="rId21" Type="http://schemas.openxmlformats.org/officeDocument/2006/relationships/image" Target="../media/image22.png"/><Relationship Id="rId7" Type="http://schemas.openxmlformats.org/officeDocument/2006/relationships/image" Target="../media/image15.png"/><Relationship Id="rId12" Type="http://schemas.openxmlformats.org/officeDocument/2006/relationships/customXml" Target="../ink/ink5.xml"/><Relationship Id="rId17" Type="http://schemas.openxmlformats.org/officeDocument/2006/relationships/image" Target="../media/image20.png"/><Relationship Id="rId25" Type="http://schemas.openxmlformats.org/officeDocument/2006/relationships/image" Target="../media/image24.png"/><Relationship Id="rId2" Type="http://schemas.openxmlformats.org/officeDocument/2006/relationships/image" Target="../media/image12.png"/><Relationship Id="rId16" Type="http://schemas.openxmlformats.org/officeDocument/2006/relationships/customXml" Target="../ink/ink7.xml"/><Relationship Id="rId20" Type="http://schemas.openxmlformats.org/officeDocument/2006/relationships/customXml" Target="../ink/ink9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11" Type="http://schemas.openxmlformats.org/officeDocument/2006/relationships/image" Target="../media/image17.png"/><Relationship Id="rId24" Type="http://schemas.openxmlformats.org/officeDocument/2006/relationships/customXml" Target="../ink/ink11.xml"/><Relationship Id="rId5" Type="http://schemas.openxmlformats.org/officeDocument/2006/relationships/image" Target="../media/image14.png"/><Relationship Id="rId15" Type="http://schemas.openxmlformats.org/officeDocument/2006/relationships/image" Target="../media/image19.png"/><Relationship Id="rId23" Type="http://schemas.openxmlformats.org/officeDocument/2006/relationships/image" Target="../media/image23.png"/><Relationship Id="rId10" Type="http://schemas.openxmlformats.org/officeDocument/2006/relationships/customXml" Target="../ink/ink4.xml"/><Relationship Id="rId19" Type="http://schemas.openxmlformats.org/officeDocument/2006/relationships/image" Target="../media/image21.png"/><Relationship Id="rId4" Type="http://schemas.openxmlformats.org/officeDocument/2006/relationships/customXml" Target="../ink/ink1.xml"/><Relationship Id="rId9" Type="http://schemas.openxmlformats.org/officeDocument/2006/relationships/image" Target="../media/image16.png"/><Relationship Id="rId14" Type="http://schemas.openxmlformats.org/officeDocument/2006/relationships/customXml" Target="../ink/ink6.xml"/><Relationship Id="rId22" Type="http://schemas.openxmlformats.org/officeDocument/2006/relationships/customXml" Target="../ink/ink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92040CE-F235-33C0-0AE6-D0F2A1D5E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78311" cy="46258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EF7CF0F-E166-54BB-DEED-7B7FABF62321}"/>
              </a:ext>
            </a:extLst>
          </p:cNvPr>
          <p:cNvSpPr txBox="1"/>
          <p:nvPr/>
        </p:nvSpPr>
        <p:spPr>
          <a:xfrm>
            <a:off x="3889537" y="2616060"/>
            <a:ext cx="5948218" cy="2231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Skeletal &amp; Muscular systems </a:t>
            </a: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part 2</a:t>
            </a:r>
          </a:p>
          <a:p>
            <a:pPr algn="ctr">
              <a:lnSpc>
                <a:spcPct val="150000"/>
              </a:lnSpc>
            </a:pPr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Lower limb</a:t>
            </a:r>
            <a:endParaRPr lang="en-US" sz="32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E43346-82F7-1AF8-9B6E-02EEA52C8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4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1" r="17447"/>
          <a:stretch/>
        </p:blipFill>
        <p:spPr>
          <a:xfrm>
            <a:off x="4630607" y="1524410"/>
            <a:ext cx="7176654" cy="46809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096" r="2265"/>
          <a:stretch/>
        </p:blipFill>
        <p:spPr>
          <a:xfrm>
            <a:off x="206902" y="108119"/>
            <a:ext cx="3710342" cy="67423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68CF9E-8EFE-B6DC-FE0C-30B1E6ACB698}"/>
              </a:ext>
            </a:extLst>
          </p:cNvPr>
          <p:cNvSpPr txBox="1"/>
          <p:nvPr/>
        </p:nvSpPr>
        <p:spPr>
          <a:xfrm>
            <a:off x="2982859" y="212687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Femur</a:t>
            </a:r>
            <a:r>
              <a:rPr lang="en-US" sz="2800" b="1" dirty="0">
                <a:solidFill>
                  <a:srgbClr val="3F29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BE503AE-1F83-239E-0C5A-F2F4A5F5C4A5}"/>
                  </a:ext>
                </a:extLst>
              </p14:cNvPr>
              <p14:cNvContentPartPr/>
              <p14:nvPr/>
            </p14:nvContentPartPr>
            <p14:xfrm>
              <a:off x="7791752" y="2798993"/>
              <a:ext cx="1669320" cy="378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BE503AE-1F83-239E-0C5A-F2F4A5F5C4A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737752" y="2690993"/>
                <a:ext cx="1776960" cy="25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08477CB3-9A77-DD52-1C62-3EC4D8312A70}"/>
                  </a:ext>
                </a:extLst>
              </p14:cNvPr>
              <p14:cNvContentPartPr/>
              <p14:nvPr/>
            </p14:nvContentPartPr>
            <p14:xfrm>
              <a:off x="10599032" y="2686313"/>
              <a:ext cx="873720" cy="4755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08477CB3-9A77-DD52-1C62-3EC4D8312A7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545032" y="2578673"/>
                <a:ext cx="981360" cy="69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3C9279F-7A64-D807-D4DC-04DD6C63BADC}"/>
                  </a:ext>
                </a:extLst>
              </p14:cNvPr>
              <p14:cNvContentPartPr/>
              <p14:nvPr/>
            </p14:nvContentPartPr>
            <p14:xfrm>
              <a:off x="10673912" y="3563993"/>
              <a:ext cx="1212840" cy="7452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3C9279F-7A64-D807-D4DC-04DD6C63BADC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619912" y="3455993"/>
                <a:ext cx="1320480" cy="29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3E45B2B0-308B-8BE0-5BF2-64679F657A82}"/>
                  </a:ext>
                </a:extLst>
              </p14:cNvPr>
              <p14:cNvContentPartPr/>
              <p14:nvPr/>
            </p14:nvContentPartPr>
            <p14:xfrm>
              <a:off x="7725152" y="3461033"/>
              <a:ext cx="136296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3E45B2B0-308B-8BE0-5BF2-64679F657A8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671152" y="3353393"/>
                <a:ext cx="14706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D4F1AE35-799E-320F-FD72-9FCDDF8A72C4}"/>
                  </a:ext>
                </a:extLst>
              </p14:cNvPr>
              <p14:cNvContentPartPr/>
              <p14:nvPr/>
            </p14:nvContentPartPr>
            <p14:xfrm>
              <a:off x="8648912" y="6110993"/>
              <a:ext cx="1119960" cy="190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D4F1AE35-799E-320F-FD72-9FCDDF8A72C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595272" y="6002993"/>
                <a:ext cx="1227600" cy="23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93420E3B-B129-3F76-2BCE-185CBBD3612D}"/>
                  </a:ext>
                </a:extLst>
              </p14:cNvPr>
              <p14:cNvContentPartPr/>
              <p14:nvPr/>
            </p14:nvContentPartPr>
            <p14:xfrm>
              <a:off x="10749512" y="4543553"/>
              <a:ext cx="807840" cy="28044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93420E3B-B129-3F76-2BCE-185CBBD3612D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0695512" y="4435553"/>
                <a:ext cx="915480" cy="49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12A8192E-4946-6791-6561-A2310C894F73}"/>
                  </a:ext>
                </a:extLst>
              </p14:cNvPr>
              <p14:cNvContentPartPr/>
              <p14:nvPr/>
            </p14:nvContentPartPr>
            <p14:xfrm>
              <a:off x="7745312" y="4608713"/>
              <a:ext cx="708120" cy="23472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12A8192E-4946-6791-6561-A2310C894F73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691312" y="4501073"/>
                <a:ext cx="815760" cy="45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F4A6B4F6-194C-9BA3-E289-CB403F1CF3DC}"/>
                  </a:ext>
                </a:extLst>
              </p14:cNvPr>
              <p14:cNvContentPartPr/>
              <p14:nvPr/>
            </p14:nvContentPartPr>
            <p14:xfrm>
              <a:off x="5996432" y="6036473"/>
              <a:ext cx="1067040" cy="3420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F4A6B4F6-194C-9BA3-E289-CB403F1CF3DC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942432" y="5928833"/>
                <a:ext cx="1174680" cy="24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A00084C8-CDEF-F0F1-6755-280F36016283}"/>
                  </a:ext>
                </a:extLst>
              </p14:cNvPr>
              <p14:cNvContentPartPr/>
              <p14:nvPr/>
            </p14:nvContentPartPr>
            <p14:xfrm>
              <a:off x="4504592" y="5317913"/>
              <a:ext cx="959760" cy="48672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A00084C8-CDEF-F0F1-6755-280F36016283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450592" y="5210273"/>
                <a:ext cx="1067400" cy="70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5C7CF8AD-D2D0-458C-D83E-A3E9E1A5888B}"/>
                  </a:ext>
                </a:extLst>
              </p14:cNvPr>
              <p14:cNvContentPartPr/>
              <p14:nvPr/>
            </p14:nvContentPartPr>
            <p14:xfrm>
              <a:off x="7843952" y="5327273"/>
              <a:ext cx="583200" cy="44640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5C7CF8AD-D2D0-458C-D83E-A3E9E1A5888B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789952" y="5219273"/>
                <a:ext cx="690840" cy="66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DB8BA271-958C-D539-9018-C58CF498A799}"/>
                  </a:ext>
                </a:extLst>
              </p14:cNvPr>
              <p14:cNvContentPartPr/>
              <p14:nvPr/>
            </p14:nvContentPartPr>
            <p14:xfrm>
              <a:off x="10760312" y="5392793"/>
              <a:ext cx="739080" cy="40968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DB8BA271-958C-D539-9018-C58CF498A799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0706672" y="5284793"/>
                <a:ext cx="846720" cy="62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9B4483C2-D1A7-86C2-4AC8-DA70D9EB5C60}"/>
                  </a:ext>
                </a:extLst>
              </p14:cNvPr>
              <p14:cNvContentPartPr/>
              <p14:nvPr/>
            </p14:nvContentPartPr>
            <p14:xfrm>
              <a:off x="4507472" y="4291913"/>
              <a:ext cx="913680" cy="30888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9B4483C2-D1A7-86C2-4AC8-DA70D9EB5C60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453472" y="4183913"/>
                <a:ext cx="1021320" cy="524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83579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0"/>
          <a:stretch/>
        </p:blipFill>
        <p:spPr>
          <a:xfrm>
            <a:off x="5212040" y="1539688"/>
            <a:ext cx="6679151" cy="47520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B7F61A-6127-AB19-D93B-8E921F4F4F18}"/>
              </a:ext>
            </a:extLst>
          </p:cNvPr>
          <p:cNvSpPr txBox="1"/>
          <p:nvPr/>
        </p:nvSpPr>
        <p:spPr>
          <a:xfrm>
            <a:off x="3192216" y="295729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Patella</a:t>
            </a:r>
            <a:r>
              <a:rPr lang="en-US" sz="2800" b="1" dirty="0">
                <a:solidFill>
                  <a:srgbClr val="3F29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56484E-503E-42F7-7AC1-C7BB171500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32"/>
          <a:stretch/>
        </p:blipFill>
        <p:spPr>
          <a:xfrm>
            <a:off x="524650" y="1449377"/>
            <a:ext cx="4250550" cy="475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5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0334068" y="-88115"/>
            <a:ext cx="838199" cy="767687"/>
          </a:xfrm>
        </p:spPr>
        <p:txBody>
          <a:bodyPr/>
          <a:lstStyle/>
          <a:p>
            <a:fld id="{723003E3-7C7A-4388-ACD4-4678512CC3F7}" type="slidenum">
              <a:rPr lang="en-US" smtClean="0"/>
              <a:t>12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B7F61A-6127-AB19-D93B-8E921F4F4F18}"/>
              </a:ext>
            </a:extLst>
          </p:cNvPr>
          <p:cNvSpPr txBox="1"/>
          <p:nvPr/>
        </p:nvSpPr>
        <p:spPr>
          <a:xfrm>
            <a:off x="3107037" y="156352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Tibia</a:t>
            </a:r>
            <a:r>
              <a:rPr lang="en-US" sz="2800" b="1" dirty="0">
                <a:solidFill>
                  <a:srgbClr val="3F29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8" r="16981"/>
          <a:stretch/>
        </p:blipFill>
        <p:spPr>
          <a:xfrm>
            <a:off x="3107037" y="679572"/>
            <a:ext cx="8849861" cy="61179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F89889-1854-823F-284C-E218DF2BB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883" y="550201"/>
            <a:ext cx="2610397" cy="611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302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0352540" y="151338"/>
            <a:ext cx="838199" cy="767687"/>
          </a:xfrm>
        </p:spPr>
        <p:txBody>
          <a:bodyPr/>
          <a:lstStyle/>
          <a:p>
            <a:fld id="{723003E3-7C7A-4388-ACD4-4678512CC3F7}" type="slidenum">
              <a:rPr lang="en-US" smtClean="0"/>
              <a:t>13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" r="3590"/>
          <a:stretch/>
        </p:blipFill>
        <p:spPr>
          <a:xfrm>
            <a:off x="1180132" y="779228"/>
            <a:ext cx="9066453" cy="59274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B7F61A-6127-AB19-D93B-8E921F4F4F18}"/>
              </a:ext>
            </a:extLst>
          </p:cNvPr>
          <p:cNvSpPr txBox="1"/>
          <p:nvPr/>
        </p:nvSpPr>
        <p:spPr>
          <a:xfrm>
            <a:off x="3084459" y="151338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Knee joint   </a:t>
            </a:r>
          </a:p>
        </p:txBody>
      </p:sp>
    </p:spTree>
    <p:extLst>
      <p:ext uri="{BB962C8B-B14F-4D97-AF65-F5344CB8AC3E}">
        <p14:creationId xmlns:p14="http://schemas.microsoft.com/office/powerpoint/2010/main" val="2372218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459"/>
          <a:stretch/>
        </p:blipFill>
        <p:spPr>
          <a:xfrm>
            <a:off x="3084459" y="1057091"/>
            <a:ext cx="8441497" cy="5621332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0328936" y="179577"/>
            <a:ext cx="838199" cy="767687"/>
          </a:xfrm>
        </p:spPr>
        <p:txBody>
          <a:bodyPr/>
          <a:lstStyle/>
          <a:p>
            <a:fld id="{723003E3-7C7A-4388-ACD4-4678512CC3F7}" type="slidenum">
              <a:rPr lang="en-US" smtClean="0"/>
              <a:t>14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071742-E4EF-E6F1-75F2-3DA0EE3D6315}"/>
              </a:ext>
            </a:extLst>
          </p:cNvPr>
          <p:cNvSpPr txBox="1"/>
          <p:nvPr/>
        </p:nvSpPr>
        <p:spPr>
          <a:xfrm>
            <a:off x="3084459" y="30181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Knee joint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A04CC8-2CE8-D791-2DED-73CFC4777C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762"/>
          <a:stretch/>
        </p:blipFill>
        <p:spPr>
          <a:xfrm>
            <a:off x="392233" y="1139591"/>
            <a:ext cx="2388850" cy="4578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26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0346128" y="132497"/>
            <a:ext cx="838199" cy="767687"/>
          </a:xfrm>
        </p:spPr>
        <p:txBody>
          <a:bodyPr/>
          <a:lstStyle/>
          <a:p>
            <a:fld id="{723003E3-7C7A-4388-ACD4-4678512CC3F7}" type="slidenum">
              <a:rPr lang="en-US" smtClean="0"/>
              <a:t>15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B7F61A-6127-AB19-D93B-8E921F4F4F18}"/>
              </a:ext>
            </a:extLst>
          </p:cNvPr>
          <p:cNvSpPr txBox="1"/>
          <p:nvPr/>
        </p:nvSpPr>
        <p:spPr>
          <a:xfrm>
            <a:off x="3208637" y="132497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Fibula</a:t>
            </a:r>
            <a:r>
              <a:rPr lang="en-US" sz="2800" b="1" dirty="0">
                <a:solidFill>
                  <a:srgbClr val="3F29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" r="6034"/>
          <a:stretch/>
        </p:blipFill>
        <p:spPr>
          <a:xfrm>
            <a:off x="4591396" y="1448742"/>
            <a:ext cx="6592931" cy="54092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119F81-D652-ED12-B9CC-D7F5EF00A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65" y="1207910"/>
            <a:ext cx="2815072" cy="53585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C9DF41-92CD-243A-5CA9-9C9D22EC59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87"/>
          <a:stretch/>
        </p:blipFill>
        <p:spPr>
          <a:xfrm>
            <a:off x="3533558" y="900184"/>
            <a:ext cx="8129410" cy="587456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A36D8D1-42A7-8967-9B42-25058CD19C76}"/>
                  </a:ext>
                </a:extLst>
              </p14:cNvPr>
              <p14:cNvContentPartPr/>
              <p14:nvPr/>
            </p14:nvContentPartPr>
            <p14:xfrm>
              <a:off x="3971175" y="1381065"/>
              <a:ext cx="329400" cy="417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A36D8D1-42A7-8967-9B42-25058CD19C7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917535" y="1273065"/>
                <a:ext cx="437040" cy="25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FBA8ACA-DE73-5D1B-7771-263131EA8D25}"/>
                  </a:ext>
                </a:extLst>
              </p14:cNvPr>
              <p14:cNvContentPartPr/>
              <p14:nvPr/>
            </p14:nvContentPartPr>
            <p14:xfrm>
              <a:off x="4047495" y="6504945"/>
              <a:ext cx="456840" cy="20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FBA8ACA-DE73-5D1B-7771-263131EA8D2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993855" y="6397305"/>
                <a:ext cx="564480" cy="23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8794EE5B-9DA6-C96A-43A4-F68E662EA04D}"/>
                  </a:ext>
                </a:extLst>
              </p14:cNvPr>
              <p14:cNvContentPartPr/>
              <p14:nvPr/>
            </p14:nvContentPartPr>
            <p14:xfrm>
              <a:off x="6124335" y="6657585"/>
              <a:ext cx="694440" cy="1080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8794EE5B-9DA6-C96A-43A4-F68E662EA04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070335" y="6549945"/>
                <a:ext cx="802080" cy="226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5843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445" y="151573"/>
            <a:ext cx="7010095" cy="66747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9E05F7-9606-BEF8-1B73-8627E4950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22" y="1150905"/>
            <a:ext cx="2876550" cy="55487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1CAE92-B8B3-0FBF-B8A3-9B57FD5CCB23}"/>
              </a:ext>
            </a:extLst>
          </p:cNvPr>
          <p:cNvSpPr txBox="1"/>
          <p:nvPr/>
        </p:nvSpPr>
        <p:spPr>
          <a:xfrm>
            <a:off x="250948" y="151573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Foot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Tarsal bones</a:t>
            </a:r>
            <a:endParaRPr lang="en-US" sz="2800" b="1" dirty="0">
              <a:solidFill>
                <a:srgbClr val="3F29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1620AC5-DE3D-5591-76E4-B39B50A05454}"/>
                  </a:ext>
                </a:extLst>
              </p14:cNvPr>
              <p14:cNvContentPartPr/>
              <p14:nvPr/>
            </p14:nvContentPartPr>
            <p14:xfrm>
              <a:off x="7619775" y="5390745"/>
              <a:ext cx="323280" cy="284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1620AC5-DE3D-5591-76E4-B39B50A0545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65775" y="5283105"/>
                <a:ext cx="43092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7FA5827-FE99-D9BE-ABAA-85F74034FFCF}"/>
                  </a:ext>
                </a:extLst>
              </p14:cNvPr>
              <p14:cNvContentPartPr/>
              <p14:nvPr/>
            </p14:nvContentPartPr>
            <p14:xfrm>
              <a:off x="7543455" y="4371225"/>
              <a:ext cx="599400" cy="100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7FA5827-FE99-D9BE-ABAA-85F74034FFC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489815" y="4263585"/>
                <a:ext cx="707040" cy="22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186C1D1E-46CE-A8B4-3A31-6CF681423EE5}"/>
                  </a:ext>
                </a:extLst>
              </p14:cNvPr>
              <p14:cNvContentPartPr/>
              <p14:nvPr/>
            </p14:nvContentPartPr>
            <p14:xfrm>
              <a:off x="8314935" y="3781185"/>
              <a:ext cx="631440" cy="392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186C1D1E-46CE-A8B4-3A31-6CF681423EE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260935" y="3673545"/>
                <a:ext cx="739080" cy="25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E1B182CE-6AC6-C640-88B8-F615DC8E818A}"/>
                  </a:ext>
                </a:extLst>
              </p14:cNvPr>
              <p14:cNvContentPartPr/>
              <p14:nvPr/>
            </p14:nvContentPartPr>
            <p14:xfrm>
              <a:off x="4410735" y="4124265"/>
              <a:ext cx="818280" cy="864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E1B182CE-6AC6-C640-88B8-F615DC8E818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357095" y="4016265"/>
                <a:ext cx="925920" cy="30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934C7778-F180-B861-ABAF-C422B011829F}"/>
                  </a:ext>
                </a:extLst>
              </p14:cNvPr>
              <p14:cNvContentPartPr/>
              <p14:nvPr/>
            </p14:nvContentPartPr>
            <p14:xfrm>
              <a:off x="7553175" y="6180945"/>
              <a:ext cx="675000" cy="6840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934C7778-F180-B861-ABAF-C422B011829F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499175" y="6073305"/>
                <a:ext cx="782640" cy="284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466738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0352540" y="138711"/>
            <a:ext cx="838199" cy="767687"/>
          </a:xfrm>
        </p:spPr>
        <p:txBody>
          <a:bodyPr/>
          <a:lstStyle/>
          <a:p>
            <a:fld id="{723003E3-7C7A-4388-ACD4-4678512CC3F7}" type="slidenum">
              <a:rPr lang="en-US" smtClean="0"/>
              <a:t>17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597" r="3571"/>
          <a:stretch/>
        </p:blipFill>
        <p:spPr>
          <a:xfrm>
            <a:off x="1572844" y="1474152"/>
            <a:ext cx="9813495" cy="53838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82A28F-5647-17CE-6802-F88DDF80699E}"/>
              </a:ext>
            </a:extLst>
          </p:cNvPr>
          <p:cNvSpPr txBox="1"/>
          <p:nvPr/>
        </p:nvSpPr>
        <p:spPr>
          <a:xfrm>
            <a:off x="250948" y="151573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Foot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Tarsal bones</a:t>
            </a:r>
            <a:endParaRPr lang="en-US" sz="2800" b="1" dirty="0">
              <a:solidFill>
                <a:srgbClr val="3F29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0B2279-F9D6-62B2-A304-0E1E27C2B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49" y="674793"/>
            <a:ext cx="3858208" cy="285203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8BDDF42-0C6C-58B7-B58E-670CAA478657}"/>
                  </a:ext>
                </a:extLst>
              </p14:cNvPr>
              <p14:cNvContentPartPr/>
              <p14:nvPr/>
            </p14:nvContentPartPr>
            <p14:xfrm>
              <a:off x="10543695" y="5656785"/>
              <a:ext cx="743040" cy="291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8BDDF42-0C6C-58B7-B58E-670CAA47865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490055" y="5549145"/>
                <a:ext cx="850680" cy="24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E39EDDB-1A4F-7BB2-BA6A-9F29AB5FC56E}"/>
                  </a:ext>
                </a:extLst>
              </p14:cNvPr>
              <p14:cNvContentPartPr/>
              <p14:nvPr/>
            </p14:nvContentPartPr>
            <p14:xfrm>
              <a:off x="8324295" y="2009625"/>
              <a:ext cx="509760" cy="327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E39EDDB-1A4F-7BB2-BA6A-9F29AB5FC56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270655" y="1901625"/>
                <a:ext cx="617400" cy="24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E3DEF1E2-A2C2-F13C-EB7D-F055260B3115}"/>
                  </a:ext>
                </a:extLst>
              </p14:cNvPr>
              <p14:cNvContentPartPr/>
              <p14:nvPr/>
            </p14:nvContentPartPr>
            <p14:xfrm>
              <a:off x="6333495" y="1990185"/>
              <a:ext cx="551880" cy="579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E3DEF1E2-A2C2-F13C-EB7D-F055260B311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279855" y="1882545"/>
                <a:ext cx="659520" cy="27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31DB55B3-413C-1265-7003-C317875FEC39}"/>
                  </a:ext>
                </a:extLst>
              </p14:cNvPr>
              <p14:cNvContentPartPr/>
              <p14:nvPr/>
            </p14:nvContentPartPr>
            <p14:xfrm>
              <a:off x="2390055" y="4419465"/>
              <a:ext cx="725400" cy="579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31DB55B3-413C-1265-7003-C317875FEC3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336415" y="4311465"/>
                <a:ext cx="833040" cy="27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F2D067A8-5F15-EDF7-37B0-47742D7112AC}"/>
                  </a:ext>
                </a:extLst>
              </p14:cNvPr>
              <p14:cNvContentPartPr/>
              <p14:nvPr/>
            </p14:nvContentPartPr>
            <p14:xfrm>
              <a:off x="4161975" y="3333345"/>
              <a:ext cx="69480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F2D067A8-5F15-EDF7-37B0-47742D7112AC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107975" y="3225705"/>
                <a:ext cx="8024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E0BA3F80-ECCF-DDEF-6C5F-2C29235F4878}"/>
                  </a:ext>
                </a:extLst>
              </p14:cNvPr>
              <p14:cNvContentPartPr/>
              <p14:nvPr/>
            </p14:nvContentPartPr>
            <p14:xfrm>
              <a:off x="6838575" y="5867025"/>
              <a:ext cx="494640" cy="2952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E0BA3F80-ECCF-DDEF-6C5F-2C29235F4878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784575" y="5759025"/>
                <a:ext cx="602280" cy="24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A478B2A3-4A6C-86FD-0C62-DDF447CC5A03}"/>
                  </a:ext>
                </a:extLst>
              </p14:cNvPr>
              <p14:cNvContentPartPr/>
              <p14:nvPr/>
            </p14:nvContentPartPr>
            <p14:xfrm>
              <a:off x="3800175" y="6209025"/>
              <a:ext cx="1028160" cy="298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A478B2A3-4A6C-86FD-0C62-DDF447CC5A03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746175" y="6101385"/>
                <a:ext cx="1135800" cy="24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32538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18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592" t="3522" r="2596"/>
          <a:stretch/>
        </p:blipFill>
        <p:spPr>
          <a:xfrm>
            <a:off x="215899" y="1722580"/>
            <a:ext cx="9938327" cy="51354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8B9D90-6CA7-8421-C7D7-70A901443AB5}"/>
              </a:ext>
            </a:extLst>
          </p:cNvPr>
          <p:cNvSpPr txBox="1"/>
          <p:nvPr/>
        </p:nvSpPr>
        <p:spPr>
          <a:xfrm>
            <a:off x="250948" y="151573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Foot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Tarsal bones</a:t>
            </a:r>
            <a:endParaRPr lang="en-US" sz="2800" b="1" dirty="0">
              <a:solidFill>
                <a:srgbClr val="3F29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C99C1A-49B2-0621-05A6-F00D7133AD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35" b="-1"/>
          <a:stretch/>
        </p:blipFill>
        <p:spPr>
          <a:xfrm>
            <a:off x="8888729" y="1063416"/>
            <a:ext cx="3087372" cy="275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05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2BB78B-7B77-C761-631E-EA17CDF9C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19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C52304-2974-F955-7BCF-08E71E04A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467" y="183839"/>
            <a:ext cx="7009466" cy="66741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635C62-F8DF-21BD-101B-04E65DC15A79}"/>
              </a:ext>
            </a:extLst>
          </p:cNvPr>
          <p:cNvSpPr txBox="1"/>
          <p:nvPr/>
        </p:nvSpPr>
        <p:spPr>
          <a:xfrm>
            <a:off x="250948" y="151573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Foot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Metatarsals &amp; Phalanges</a:t>
            </a:r>
            <a:endParaRPr lang="en-US" sz="2000" b="1" dirty="0">
              <a:solidFill>
                <a:srgbClr val="3F29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D17AF08-6634-5267-ED2B-DC0C61A2D6B4}"/>
                  </a:ext>
                </a:extLst>
              </p14:cNvPr>
              <p14:cNvContentPartPr/>
              <p14:nvPr/>
            </p14:nvContentPartPr>
            <p14:xfrm>
              <a:off x="7876455" y="3781185"/>
              <a:ext cx="685440" cy="594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D17AF08-6634-5267-ED2B-DC0C61A2D6B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22815" y="3673185"/>
                <a:ext cx="793080" cy="27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72773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BA333B-1B45-45E4-8516-905C701C0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231" y="679572"/>
            <a:ext cx="8452707" cy="617842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1B2C8F-E18A-4639-84EF-C1B6E873C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2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CCF33C-B36E-B1C8-C604-CCFBCDF5EB09}"/>
              </a:ext>
            </a:extLst>
          </p:cNvPr>
          <p:cNvSpPr txBox="1"/>
          <p:nvPr/>
        </p:nvSpPr>
        <p:spPr>
          <a:xfrm>
            <a:off x="3342053" y="156352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Lower limb</a:t>
            </a:r>
            <a:r>
              <a:rPr lang="en-US" sz="2400" b="1" dirty="0">
                <a:solidFill>
                  <a:srgbClr val="3F29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76872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E2CFD7-D279-B124-A158-4A5F6AF30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20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228686-BC4E-6D76-4F8A-B0B3B6777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336" y="1190448"/>
            <a:ext cx="11023328" cy="5258934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13C54FA5-FEED-0D79-32FC-DFFCDD75A96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21619" y="195111"/>
            <a:ext cx="724921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Movements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Hip joint</a:t>
            </a:r>
          </a:p>
        </p:txBody>
      </p:sp>
    </p:spTree>
    <p:extLst>
      <p:ext uri="{BB962C8B-B14F-4D97-AF65-F5344CB8AC3E}">
        <p14:creationId xmlns:p14="http://schemas.microsoft.com/office/powerpoint/2010/main" val="9875990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3D48AB-2A0D-B6CA-E16E-2B29D73AB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21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55D88D-FA29-A4F7-0556-E398D8967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21" y="1138599"/>
            <a:ext cx="11083157" cy="5423672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9C9FBDA4-57CF-B5F8-B41A-50800A8666D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948819" y="295729"/>
            <a:ext cx="724921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Movements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Hip joint</a:t>
            </a:r>
          </a:p>
        </p:txBody>
      </p:sp>
    </p:spTree>
    <p:extLst>
      <p:ext uri="{BB962C8B-B14F-4D97-AF65-F5344CB8AC3E}">
        <p14:creationId xmlns:p14="http://schemas.microsoft.com/office/powerpoint/2010/main" val="402024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1014E6-358D-B6AA-4884-A0B345164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22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D27326-5825-DABF-6AEF-5A0CDE305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251" y="976411"/>
            <a:ext cx="7475008" cy="5881589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28CE52B0-B215-6C2D-F5FF-FF9CA2B9858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222147" y="295729"/>
            <a:ext cx="724921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Movements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Knee &amp; ankle</a:t>
            </a:r>
          </a:p>
        </p:txBody>
      </p:sp>
    </p:spTree>
    <p:extLst>
      <p:ext uri="{BB962C8B-B14F-4D97-AF65-F5344CB8AC3E}">
        <p14:creationId xmlns:p14="http://schemas.microsoft.com/office/powerpoint/2010/main" val="21506624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B3AFFB-144F-E555-3C5A-2B7DA550C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23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EB7C1E-83DB-D456-7D7D-98ADF49A2C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23"/>
          <a:stretch/>
        </p:blipFill>
        <p:spPr>
          <a:xfrm>
            <a:off x="481263" y="731823"/>
            <a:ext cx="4520060" cy="5942355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2CFA709C-486C-8CB8-8137-CB8FD74A1E3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81263" y="183822"/>
            <a:ext cx="724921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Gluteal muscles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Gluteus maximus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E1077F-EEBD-6683-16F1-7FC166401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480" y="613796"/>
            <a:ext cx="3354902" cy="612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006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ED70B8-498C-BF65-90A2-896C25EFB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24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ADE741-C682-DC33-2C08-AC58F6893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170" y="2040730"/>
            <a:ext cx="6775567" cy="3764204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1070366D-D877-6144-5D26-0C953814C59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81263" y="183822"/>
            <a:ext cx="7249217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Gluteal muscles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Gluteus maximus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6372BD-4FCB-AD84-239A-F734181658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23"/>
          <a:stretch/>
        </p:blipFill>
        <p:spPr>
          <a:xfrm>
            <a:off x="481263" y="731823"/>
            <a:ext cx="4520060" cy="594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4493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340063-DD37-C5AF-BC88-3C44B874B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25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3204EEB-C33A-45E9-BCE9-82E346548A9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438218" y="176327"/>
            <a:ext cx="3430138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Gluteal muscles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FD53C9-F9DE-625B-B8B3-81FCB604E2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8" t="4239" r="43519" b="6492"/>
          <a:stretch/>
        </p:blipFill>
        <p:spPr>
          <a:xfrm>
            <a:off x="0" y="919037"/>
            <a:ext cx="4642499" cy="53303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8C5AB2-7A4D-9E13-8D44-0285FFE99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264" y="1059297"/>
            <a:ext cx="6448926" cy="579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967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Slide Number Placeholder 1">
            <a:extLst>
              <a:ext uri="{FF2B5EF4-FFF2-40B4-BE49-F238E27FC236}">
                <a16:creationId xmlns:a16="http://schemas.microsoft.com/office/drawing/2014/main" id="{CC36A75F-BF43-63B1-08C6-73C7B39BB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8A8BFBC-2799-4483-8154-9F2AF318A184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0A3F0C-8A89-C2C3-4A75-42E35F3214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78" t="4239" r="43519" b="6492"/>
          <a:stretch/>
        </p:blipFill>
        <p:spPr>
          <a:xfrm>
            <a:off x="0" y="919037"/>
            <a:ext cx="4642499" cy="53303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3B3548-6BF0-4895-EB50-A7E6823C6A1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873"/>
          <a:stretch/>
        </p:blipFill>
        <p:spPr>
          <a:xfrm>
            <a:off x="10107399" y="1393921"/>
            <a:ext cx="1996372" cy="53530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26124F5-356A-B186-0A5A-8D53605B03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469" y="1393921"/>
            <a:ext cx="6021158" cy="496206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6C626A-3A9A-D119-374A-64DD39C5F8F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438218" y="176327"/>
            <a:ext cx="3430138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Gluteal muscles  </a:t>
            </a:r>
          </a:p>
        </p:txBody>
      </p:sp>
    </p:spTree>
    <p:extLst>
      <p:ext uri="{BB962C8B-B14F-4D97-AF65-F5344CB8AC3E}">
        <p14:creationId xmlns:p14="http://schemas.microsoft.com/office/powerpoint/2010/main" val="35237245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6375A2-22C6-4899-1C43-346C0BDAE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27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BEEDFC-FE05-AC00-3DD8-1FBE2032C2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56" y="1694455"/>
            <a:ext cx="5186274" cy="40603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5162EC-E8A9-B525-F627-D747C7C64D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565" y="1559529"/>
            <a:ext cx="6180005" cy="4715005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7CB7F5D2-CB0A-D2A5-3884-A29254F813D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547828" y="427281"/>
            <a:ext cx="6180004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Gluteal region</a:t>
            </a:r>
            <a:r>
              <a:rPr lang="en-US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Muscular injection</a:t>
            </a:r>
          </a:p>
        </p:txBody>
      </p:sp>
    </p:spTree>
    <p:extLst>
      <p:ext uri="{BB962C8B-B14F-4D97-AF65-F5344CB8AC3E}">
        <p14:creationId xmlns:p14="http://schemas.microsoft.com/office/powerpoint/2010/main" val="34297906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1">
            <a:extLst>
              <a:ext uri="{FF2B5EF4-FFF2-40B4-BE49-F238E27FC236}">
                <a16:creationId xmlns:a16="http://schemas.microsoft.com/office/drawing/2014/main" id="{79A17A3D-FC2D-C754-C273-DF31661D0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DBD180A-F82D-48B9-BF8A-69EFF2CFB3ED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FEDBF93-1DE0-724E-4B47-01A8E59C5A7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341561" y="93275"/>
            <a:ext cx="5172074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Compartments of thigh &amp; Leg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BBECE2-241D-4BDF-7057-CF78BA0320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47"/>
          <a:stretch/>
        </p:blipFill>
        <p:spPr>
          <a:xfrm>
            <a:off x="3059289" y="750071"/>
            <a:ext cx="5287300" cy="586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23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4F1E34-367B-81C2-01F4-8FE943F94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29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794206-1379-FF26-B564-5A553EB3EE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-13000"/>
                    </a14:imgEffect>
                  </a14:imgLayer>
                </a14:imgProps>
              </a:ext>
            </a:extLst>
          </a:blip>
          <a:srcRect l="3905"/>
          <a:stretch/>
        </p:blipFill>
        <p:spPr>
          <a:xfrm>
            <a:off x="315147" y="592305"/>
            <a:ext cx="6005689" cy="626569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9A927AB-FCDF-29A0-53A1-F001CE743E48}"/>
              </a:ext>
            </a:extLst>
          </p:cNvPr>
          <p:cNvSpPr/>
          <p:nvPr/>
        </p:nvSpPr>
        <p:spPr>
          <a:xfrm>
            <a:off x="130133" y="2991556"/>
            <a:ext cx="1540933" cy="37535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Rectus femoris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6F5BB-4228-12EC-BEF7-0AC914C820D4}"/>
              </a:ext>
            </a:extLst>
          </p:cNvPr>
          <p:cNvSpPr/>
          <p:nvPr/>
        </p:nvSpPr>
        <p:spPr>
          <a:xfrm>
            <a:off x="4317999" y="5334003"/>
            <a:ext cx="1540933" cy="3781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Vastus medialis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BE9895-7DED-1AF7-C829-4A15B14D6F2F}"/>
              </a:ext>
            </a:extLst>
          </p:cNvPr>
          <p:cNvSpPr/>
          <p:nvPr/>
        </p:nvSpPr>
        <p:spPr>
          <a:xfrm>
            <a:off x="280650" y="4737101"/>
            <a:ext cx="1540933" cy="3753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Vastus lateralis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A0D6E0-2AC7-753F-9EEA-5142B3F585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00" t="9658" r="6728"/>
          <a:stretch/>
        </p:blipFill>
        <p:spPr>
          <a:xfrm>
            <a:off x="6528428" y="1073483"/>
            <a:ext cx="4850772" cy="578451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D8DE4ED-F8B0-1390-5F75-793FC54CF3C7}"/>
              </a:ext>
            </a:extLst>
          </p:cNvPr>
          <p:cNvSpPr/>
          <p:nvPr/>
        </p:nvSpPr>
        <p:spPr>
          <a:xfrm>
            <a:off x="5971822" y="3965741"/>
            <a:ext cx="1850750" cy="3579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Vastus Intermedius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4CE686-C51F-D8D9-E819-4E3A409FCA9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317992" y="159403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Quadriceps femoris</a:t>
            </a:r>
          </a:p>
        </p:txBody>
      </p:sp>
    </p:spTree>
    <p:extLst>
      <p:ext uri="{BB962C8B-B14F-4D97-AF65-F5344CB8AC3E}">
        <p14:creationId xmlns:p14="http://schemas.microsoft.com/office/powerpoint/2010/main" val="1301599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A2963A-4F23-2FA1-CEE7-1DB763A3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3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BAED51-8531-C973-CA49-481900F9CA5D}"/>
              </a:ext>
            </a:extLst>
          </p:cNvPr>
          <p:cNvSpPr txBox="1"/>
          <p:nvPr/>
        </p:nvSpPr>
        <p:spPr>
          <a:xfrm>
            <a:off x="838200" y="309236"/>
            <a:ext cx="525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Lower limb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Skelton</a:t>
            </a:r>
            <a:r>
              <a:rPr lang="en-US" sz="2000" b="1" dirty="0">
                <a:solidFill>
                  <a:srgbClr val="3F29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B0759B-D13D-54D1-5B46-A28BE6295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232" y="51348"/>
            <a:ext cx="4018932" cy="68066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0C1B7B-57EB-C966-7712-20C49F7D4EF4}"/>
              </a:ext>
            </a:extLst>
          </p:cNvPr>
          <p:cNvSpPr txBox="1"/>
          <p:nvPr/>
        </p:nvSpPr>
        <p:spPr>
          <a:xfrm>
            <a:off x="619478" y="944147"/>
            <a:ext cx="4899378" cy="502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Appendicular skeleton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Hip bone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Femur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Patella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Tibia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Fibula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Tarsal bones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Metatarsal bones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Phalanges </a:t>
            </a:r>
          </a:p>
        </p:txBody>
      </p:sp>
    </p:spTree>
    <p:extLst>
      <p:ext uri="{BB962C8B-B14F-4D97-AF65-F5344CB8AC3E}">
        <p14:creationId xmlns:p14="http://schemas.microsoft.com/office/powerpoint/2010/main" val="38490090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824112-D880-2E85-8B74-2B16AD269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30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5985F6-3987-5885-1E4B-AF14A3A79C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650" b="4820"/>
          <a:stretch/>
        </p:blipFill>
        <p:spPr>
          <a:xfrm>
            <a:off x="303431" y="1063416"/>
            <a:ext cx="5038591" cy="51668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D610EF7-5615-5BCF-97F2-9357C37B9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922" y="1715911"/>
            <a:ext cx="5248662" cy="4367636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AC1DB207-B950-6BF4-8579-AF1EAA5F1E4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385725" y="293385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6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Quadriceps femoris</a:t>
            </a:r>
          </a:p>
        </p:txBody>
      </p:sp>
    </p:spTree>
    <p:extLst>
      <p:ext uri="{BB962C8B-B14F-4D97-AF65-F5344CB8AC3E}">
        <p14:creationId xmlns:p14="http://schemas.microsoft.com/office/powerpoint/2010/main" val="42740412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8441B7-1BA3-29F8-C9D6-97FC60785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31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D160E6-29A8-78DD-88D2-8B78975428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 contrast="-13000"/>
                    </a14:imgEffect>
                  </a14:imgLayer>
                </a14:imgProps>
              </a:ext>
            </a:extLst>
          </a:blip>
          <a:srcRect l="3905"/>
          <a:stretch/>
        </p:blipFill>
        <p:spPr>
          <a:xfrm>
            <a:off x="90311" y="592305"/>
            <a:ext cx="6005689" cy="6265695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7D58BF54-1865-EC3C-DC82-DD6AE0030D1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429942" y="160047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Sartorius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AAB453-6037-C867-5C94-6EE40858B7C3}"/>
              </a:ext>
            </a:extLst>
          </p:cNvPr>
          <p:cNvSpPr/>
          <p:nvPr/>
        </p:nvSpPr>
        <p:spPr>
          <a:xfrm>
            <a:off x="4024488" y="3474156"/>
            <a:ext cx="1111957" cy="37817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Sartorius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141F2D7-A998-52C8-389B-93269A40C9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824126" y="1344903"/>
            <a:ext cx="44196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6170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Slide Number Placeholder 1">
            <a:extLst>
              <a:ext uri="{FF2B5EF4-FFF2-40B4-BE49-F238E27FC236}">
                <a16:creationId xmlns:a16="http://schemas.microsoft.com/office/drawing/2014/main" id="{5E880E31-8625-E731-995D-3BADB698B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D6F99E4-7D6E-4BFE-BD17-55C1535A1D89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0943E697-683D-E926-E7CA-CAD0C94A759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429942" y="160047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Adductors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B34BFA-0BA2-3F72-BCE3-060B982193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58"/>
          <a:stretch/>
        </p:blipFill>
        <p:spPr>
          <a:xfrm>
            <a:off x="6040336" y="1653393"/>
            <a:ext cx="6151664" cy="416726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DDAAACF-283A-DD48-D992-FFD193FDFB14}"/>
              </a:ext>
            </a:extLst>
          </p:cNvPr>
          <p:cNvGrpSpPr/>
          <p:nvPr/>
        </p:nvGrpSpPr>
        <p:grpSpPr>
          <a:xfrm>
            <a:off x="362550" y="796182"/>
            <a:ext cx="5576186" cy="5881687"/>
            <a:chOff x="101600" y="796182"/>
            <a:chExt cx="5576186" cy="5881687"/>
          </a:xfrm>
        </p:grpSpPr>
        <p:pic>
          <p:nvPicPr>
            <p:cNvPr id="63490" name="Picture 4" descr="F66124-006-f059">
              <a:extLst>
                <a:ext uri="{FF2B5EF4-FFF2-40B4-BE49-F238E27FC236}">
                  <a16:creationId xmlns:a16="http://schemas.microsoft.com/office/drawing/2014/main" id="{B884B592-5D36-3267-EEAC-51709FB994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75"/>
            <a:stretch>
              <a:fillRect/>
            </a:stretch>
          </p:blipFill>
          <p:spPr bwMode="auto">
            <a:xfrm>
              <a:off x="466024" y="796182"/>
              <a:ext cx="5211762" cy="588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76051F0-94C7-1704-B9F5-020593223C71}"/>
                </a:ext>
              </a:extLst>
            </p:cNvPr>
            <p:cNvSpPr/>
            <p:nvPr/>
          </p:nvSpPr>
          <p:spPr>
            <a:xfrm>
              <a:off x="135467" y="4173454"/>
              <a:ext cx="1552027" cy="37817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Adductor magnus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15B0F9B-3BDE-AF79-0D70-A83E022517D3}"/>
                </a:ext>
              </a:extLst>
            </p:cNvPr>
            <p:cNvSpPr/>
            <p:nvPr/>
          </p:nvSpPr>
          <p:spPr>
            <a:xfrm>
              <a:off x="135467" y="3737025"/>
              <a:ext cx="1456071" cy="37817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Adductor longus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BFD9F4D-466F-B875-AB95-2C682167FE4A}"/>
                </a:ext>
              </a:extLst>
            </p:cNvPr>
            <p:cNvSpPr/>
            <p:nvPr/>
          </p:nvSpPr>
          <p:spPr>
            <a:xfrm>
              <a:off x="101600" y="3253525"/>
              <a:ext cx="1456071" cy="37817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Adductor brevis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30CA7E6-EF24-597E-74FA-81372C2A95BC}"/>
                </a:ext>
              </a:extLst>
            </p:cNvPr>
            <p:cNvSpPr/>
            <p:nvPr/>
          </p:nvSpPr>
          <p:spPr>
            <a:xfrm>
              <a:off x="365461" y="2695335"/>
              <a:ext cx="996082" cy="37817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pectineus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13395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4DB4AF3-6125-FA8A-40D1-A440186272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5"/>
          <a:stretch/>
        </p:blipFill>
        <p:spPr>
          <a:xfrm>
            <a:off x="344279" y="43437"/>
            <a:ext cx="4829300" cy="6771125"/>
          </a:xfrm>
          <a:prstGeom prst="rect">
            <a:avLst/>
          </a:prstGeom>
        </p:spPr>
      </p:pic>
      <p:sp>
        <p:nvSpPr>
          <p:cNvPr id="66562" name="Slide Number Placeholder 1">
            <a:extLst>
              <a:ext uri="{FF2B5EF4-FFF2-40B4-BE49-F238E27FC236}">
                <a16:creationId xmlns:a16="http://schemas.microsoft.com/office/drawing/2014/main" id="{0B081058-195C-04AC-1539-80D9A5DB6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  <a:cs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AAFFB9-9C52-4C92-81DF-49C5E63D9E95}" type="slidenum">
              <a:rPr lang="ar-SA" altLang="en-US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33</a:t>
            </a:fld>
            <a:endParaRPr lang="en-US" altLang="en-US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62974E3-3F28-1812-6882-C66C0DA8184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927592" y="132586"/>
            <a:ext cx="5611519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Posterior compartment of thigh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A0B48C-F514-51A8-AAA8-AE8BCE5D1B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48"/>
          <a:stretch/>
        </p:blipFill>
        <p:spPr>
          <a:xfrm>
            <a:off x="6361439" y="1608793"/>
            <a:ext cx="4829300" cy="456622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2EC1610-5F07-1A1D-C5E3-331F6E52B58F}"/>
              </a:ext>
            </a:extLst>
          </p:cNvPr>
          <p:cNvSpPr/>
          <p:nvPr/>
        </p:nvSpPr>
        <p:spPr>
          <a:xfrm>
            <a:off x="202571" y="2739765"/>
            <a:ext cx="1411111" cy="3533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Semitendinosus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7F00D1-6F7E-1D44-DBAB-691AEAD83FA1}"/>
              </a:ext>
            </a:extLst>
          </p:cNvPr>
          <p:cNvSpPr/>
          <p:nvPr/>
        </p:nvSpPr>
        <p:spPr>
          <a:xfrm>
            <a:off x="4351320" y="3854311"/>
            <a:ext cx="1307387" cy="3382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Biceps femoris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513E077-0BFE-6CA3-FFD4-AA5A9D5F6BD2}"/>
              </a:ext>
            </a:extLst>
          </p:cNvPr>
          <p:cNvSpPr/>
          <p:nvPr/>
        </p:nvSpPr>
        <p:spPr>
          <a:xfrm>
            <a:off x="3306378" y="4505368"/>
            <a:ext cx="1698635" cy="37817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 panose="020F0502020204030204" pitchFamily="34" charset="0"/>
                <a:cs typeface="Times New Roman" panose="02020603050405020304" pitchFamily="18" charset="0"/>
              </a:rPr>
              <a:t>Semimembranosus </a:t>
            </a:r>
          </a:p>
        </p:txBody>
      </p:sp>
    </p:spTree>
    <p:extLst>
      <p:ext uri="{BB962C8B-B14F-4D97-AF65-F5344CB8AC3E}">
        <p14:creationId xmlns:p14="http://schemas.microsoft.com/office/powerpoint/2010/main" val="325797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0BC90D-46AB-24E3-2782-21A2DBEC0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34</a:t>
            </a:fld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B90C1CC-9CB9-8B25-1581-3AAE783D032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235722" y="96253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Popliteal fossa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BC1008-8E09-7554-9BBB-6EDD18D631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33"/>
          <a:stretch/>
        </p:blipFill>
        <p:spPr>
          <a:xfrm>
            <a:off x="6818488" y="1754863"/>
            <a:ext cx="4936615" cy="42302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6AFD40-3FF9-1B85-7170-133580D593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2" r="29834"/>
          <a:stretch/>
        </p:blipFill>
        <p:spPr>
          <a:xfrm>
            <a:off x="241844" y="876593"/>
            <a:ext cx="6062152" cy="578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7295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3F959E-4E65-1D6E-4ED5-DC61C4203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35</a:t>
            </a:fld>
            <a:endParaRPr lang="en-US"/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BE5EFAD9-BDFA-3A0D-F4F6-88F7C221955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555059" y="43437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Muscles of posterior Leg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BF6C68-CF6E-2286-338E-BC2AE8CB10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" b="1"/>
          <a:stretch/>
        </p:blipFill>
        <p:spPr>
          <a:xfrm>
            <a:off x="6394767" y="1761064"/>
            <a:ext cx="4795972" cy="404379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1A33FCF-CEAD-84B4-EB04-502617BF6829}"/>
              </a:ext>
            </a:extLst>
          </p:cNvPr>
          <p:cNvGrpSpPr/>
          <p:nvPr/>
        </p:nvGrpSpPr>
        <p:grpSpPr>
          <a:xfrm>
            <a:off x="1261560" y="1063416"/>
            <a:ext cx="4583166" cy="5506758"/>
            <a:chOff x="1261560" y="1063416"/>
            <a:chExt cx="4583166" cy="55067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14A15FD-A489-1210-3E89-153E9F39F9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34476" y="1063416"/>
              <a:ext cx="4441166" cy="550675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1931320-B1D9-42BF-B94C-A3473C54A45A}"/>
                </a:ext>
              </a:extLst>
            </p:cNvPr>
            <p:cNvSpPr/>
            <p:nvPr/>
          </p:nvSpPr>
          <p:spPr>
            <a:xfrm>
              <a:off x="4292699" y="2032001"/>
              <a:ext cx="1552027" cy="37817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Gastrocnemius.L</a:t>
              </a:r>
              <a:endPara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C751BA2-7722-1ED8-676C-9B7C56085925}"/>
                </a:ext>
              </a:extLst>
            </p:cNvPr>
            <p:cNvSpPr/>
            <p:nvPr/>
          </p:nvSpPr>
          <p:spPr>
            <a:xfrm>
              <a:off x="1261560" y="2136422"/>
              <a:ext cx="1552027" cy="37817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Gastrocnemius.M</a:t>
              </a:r>
              <a:endPara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73CD8F4-EFEE-B482-DCBD-DDB261397D54}"/>
              </a:ext>
            </a:extLst>
          </p:cNvPr>
          <p:cNvGrpSpPr/>
          <p:nvPr/>
        </p:nvGrpSpPr>
        <p:grpSpPr>
          <a:xfrm>
            <a:off x="777384" y="679572"/>
            <a:ext cx="5555349" cy="6112460"/>
            <a:chOff x="2046209" y="555395"/>
            <a:chExt cx="5555349" cy="611246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A25BB99-12EB-B89E-82F3-2656A4E674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46209" y="555395"/>
              <a:ext cx="5555349" cy="6112460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AB4CA96-7B69-4DF9-A6C9-E1F7D655B03F}"/>
                </a:ext>
              </a:extLst>
            </p:cNvPr>
            <p:cNvSpPr/>
            <p:nvPr/>
          </p:nvSpPr>
          <p:spPr>
            <a:xfrm>
              <a:off x="3048000" y="2510960"/>
              <a:ext cx="922771" cy="37817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Soleus</a:t>
              </a:r>
              <a:endParaRPr lang="en-US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488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E22A38-FC01-CAB8-4625-6D963011D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36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7F92BF-558A-BE5B-7E5A-A5176233BC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26" r="9667"/>
          <a:stretch/>
        </p:blipFill>
        <p:spPr>
          <a:xfrm>
            <a:off x="297712" y="251791"/>
            <a:ext cx="4445427" cy="66062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303A8B-8B83-7D33-C3A1-C70DA41ECF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3050"/>
          <a:stretch/>
        </p:blipFill>
        <p:spPr>
          <a:xfrm>
            <a:off x="8893458" y="2032833"/>
            <a:ext cx="3000830" cy="319575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E9DE8F6-7CF1-27D7-62F6-6FF9321CC0C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277357" y="427281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Muscles of posterior Leg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9C2D99-810E-D150-D0B7-5E8CBE3C10F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" b="1"/>
          <a:stretch/>
        </p:blipFill>
        <p:spPr>
          <a:xfrm>
            <a:off x="4743139" y="1896533"/>
            <a:ext cx="3951846" cy="33320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4E4D97-FCA9-78A7-0249-66C83FF1468E}"/>
              </a:ext>
            </a:extLst>
          </p:cNvPr>
          <p:cNvSpPr/>
          <p:nvPr/>
        </p:nvSpPr>
        <p:spPr>
          <a:xfrm>
            <a:off x="526208" y="3937449"/>
            <a:ext cx="1514156" cy="3430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Tibialis posterior</a:t>
            </a:r>
          </a:p>
        </p:txBody>
      </p:sp>
    </p:spTree>
    <p:extLst>
      <p:ext uri="{BB962C8B-B14F-4D97-AF65-F5344CB8AC3E}">
        <p14:creationId xmlns:p14="http://schemas.microsoft.com/office/powerpoint/2010/main" val="18811966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27F9F1-5D6A-0ABF-53E0-672FE964E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37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7EF8EF-DEEB-6326-5E8B-70EB8C9157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1390" b="551"/>
          <a:stretch/>
        </p:blipFill>
        <p:spPr>
          <a:xfrm>
            <a:off x="226294" y="1"/>
            <a:ext cx="5448711" cy="6858000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F79AF51A-424E-F0E5-5A93-224C1F1BEB7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310841" y="295729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Muscles of anterior Leg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0A1DC7-7061-C906-20B4-C60D0D7AA7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552" y="1808999"/>
            <a:ext cx="4791812" cy="404993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0CE7FDD-5753-D4EF-7D62-64487E4C9920}"/>
              </a:ext>
            </a:extLst>
          </p:cNvPr>
          <p:cNvSpPr/>
          <p:nvPr/>
        </p:nvSpPr>
        <p:spPr>
          <a:xfrm>
            <a:off x="416966" y="2289722"/>
            <a:ext cx="1514156" cy="3430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Tibialis anterior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3DF57E-DA38-2D25-37D9-AD4FACC357A3}"/>
              </a:ext>
            </a:extLst>
          </p:cNvPr>
          <p:cNvSpPr/>
          <p:nvPr/>
        </p:nvSpPr>
        <p:spPr>
          <a:xfrm>
            <a:off x="416966" y="2768232"/>
            <a:ext cx="1615034" cy="4265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Extensor digitorum longus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2BAE8F-407D-8480-A37B-5EFC819D181C}"/>
              </a:ext>
            </a:extLst>
          </p:cNvPr>
          <p:cNvSpPr/>
          <p:nvPr/>
        </p:nvSpPr>
        <p:spPr>
          <a:xfrm>
            <a:off x="462122" y="4278162"/>
            <a:ext cx="1805329" cy="4265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Extensor hallucis longus</a:t>
            </a:r>
          </a:p>
        </p:txBody>
      </p:sp>
    </p:spTree>
    <p:extLst>
      <p:ext uri="{BB962C8B-B14F-4D97-AF65-F5344CB8AC3E}">
        <p14:creationId xmlns:p14="http://schemas.microsoft.com/office/powerpoint/2010/main" val="6470744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EB9CF6-67E1-4A49-FC8F-1173DCE63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38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3266B3-21B9-1D18-25F3-1176199AB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7644" y="678754"/>
            <a:ext cx="4465863" cy="6135809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04E17CF-06D4-5E0B-A79E-61F5081B30B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267245" y="43437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Dorsum of foot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FCA365-3730-AB7B-C482-10FEEC943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9728" y="679572"/>
            <a:ext cx="5081881" cy="604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56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C3BC6AF-2292-D271-61CE-343A5B7E9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0200" y="83365"/>
            <a:ext cx="5915800" cy="667571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0488B5-3AA5-B967-96A0-E23603AC9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39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DF19DD-C420-3E3B-3979-98900F0006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l="9640"/>
          <a:stretch/>
        </p:blipFill>
        <p:spPr>
          <a:xfrm>
            <a:off x="6592711" y="1421594"/>
            <a:ext cx="4900349" cy="4570025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EFE69A8E-D09F-BBB1-514A-A2D9E5BBB7C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205247" y="5916577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Inversion and eversion 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DB75C68D-B59D-0A27-2748-E636FAAB0AE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217461" y="224368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4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Muscles of lateral Leg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E0C1EAC-7093-5AD4-891B-DFB13AB8227E}"/>
              </a:ext>
            </a:extLst>
          </p:cNvPr>
          <p:cNvSpPr/>
          <p:nvPr/>
        </p:nvSpPr>
        <p:spPr>
          <a:xfrm>
            <a:off x="3712600" y="2005047"/>
            <a:ext cx="1435134" cy="3430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Peroneus longus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5F8497-5FFE-1CA1-5909-806088DCB8F8}"/>
              </a:ext>
            </a:extLst>
          </p:cNvPr>
          <p:cNvSpPr/>
          <p:nvPr/>
        </p:nvSpPr>
        <p:spPr>
          <a:xfrm>
            <a:off x="304800" y="3793066"/>
            <a:ext cx="1453723" cy="32431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 panose="020F0502020204030204" pitchFamily="34" charset="0"/>
                <a:cs typeface="Calibri" panose="020F0502020204030204" pitchFamily="34" charset="0"/>
              </a:rPr>
              <a:t>Peroneus brevis</a:t>
            </a:r>
          </a:p>
        </p:txBody>
      </p:sp>
    </p:spTree>
    <p:extLst>
      <p:ext uri="{BB962C8B-B14F-4D97-AF65-F5344CB8AC3E}">
        <p14:creationId xmlns:p14="http://schemas.microsoft.com/office/powerpoint/2010/main" val="874222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F0A56A-F53C-1C6C-21CA-E784C7230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EDD36-12AE-4146-B853-A6A02CBA6748}" type="slidenum">
              <a:rPr lang="en-US" smtClean="0"/>
              <a:t>4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78B24-76BF-4525-AFE1-002DD41C3A70}"/>
              </a:ext>
            </a:extLst>
          </p:cNvPr>
          <p:cNvSpPr txBox="1"/>
          <p:nvPr/>
        </p:nvSpPr>
        <p:spPr>
          <a:xfrm>
            <a:off x="2910807" y="156352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Pelvis</a:t>
            </a:r>
            <a:r>
              <a:rPr lang="en-US" sz="2800" b="1" dirty="0">
                <a:solidFill>
                  <a:srgbClr val="3F29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CBED74-29C8-10B1-E046-E62B085CD9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9" r="4810"/>
          <a:stretch/>
        </p:blipFill>
        <p:spPr>
          <a:xfrm>
            <a:off x="812800" y="679572"/>
            <a:ext cx="9290756" cy="605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3745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370CA1-B32A-63C9-1A50-6D4883895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12C9B-6FDB-44C5-9C33-7695E836FB97}" type="slidenum">
              <a:rPr lang="en-US" smtClean="0"/>
              <a:t>40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A8F8E5-A23F-4672-8EC4-64000CE8A8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50"/>
          <a:stretch/>
        </p:blipFill>
        <p:spPr>
          <a:xfrm>
            <a:off x="2161674" y="1063417"/>
            <a:ext cx="3934326" cy="5481230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D8A7B86F-3AC2-1411-21F9-2C158FB06C2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453425" y="128498"/>
            <a:ext cx="5081881" cy="636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altLang="en-US" sz="2800" b="1" dirty="0">
                <a:solidFill>
                  <a:schemeClr val="tx1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Plantar aponeurosis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048078-EB38-BF61-D523-11BC4AA05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08889" y="1063416"/>
            <a:ext cx="2883318" cy="548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207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003E3-7C7A-4388-ACD4-4678512CC3F7}" type="slidenum">
              <a:rPr lang="en-US" smtClean="0"/>
              <a:t>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r="6046"/>
          <a:stretch/>
        </p:blipFill>
        <p:spPr>
          <a:xfrm>
            <a:off x="5510622" y="945164"/>
            <a:ext cx="4841918" cy="57564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0A13CA-B5AA-C3EA-7D75-BA3F39B51095}"/>
              </a:ext>
            </a:extLst>
          </p:cNvPr>
          <p:cNvSpPr txBox="1"/>
          <p:nvPr/>
        </p:nvSpPr>
        <p:spPr>
          <a:xfrm>
            <a:off x="359945" y="156352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Hip bone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Innominate bone</a:t>
            </a:r>
            <a:endParaRPr lang="en-US" sz="2800" b="1" dirty="0">
              <a:solidFill>
                <a:srgbClr val="3F29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69AD29-778F-BDB1-735E-1A6FB6D114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48102" t="6602" r="2633" b="4948"/>
          <a:stretch/>
        </p:blipFill>
        <p:spPr>
          <a:xfrm>
            <a:off x="220891" y="1627249"/>
            <a:ext cx="5075732" cy="507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613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7CFA-AEF6-4AE6-B77E-C68DDC6A68E9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53" b="1388"/>
          <a:stretch/>
        </p:blipFill>
        <p:spPr>
          <a:xfrm>
            <a:off x="2119734" y="19873"/>
            <a:ext cx="8005922" cy="65887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12030"/>
          <a:stretch/>
        </p:blipFill>
        <p:spPr>
          <a:xfrm>
            <a:off x="9915525" y="4700588"/>
            <a:ext cx="2232156" cy="16716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72BFA9-A253-AE20-D9DB-A0C2DA1A4877}"/>
              </a:ext>
            </a:extLst>
          </p:cNvPr>
          <p:cNvSpPr txBox="1"/>
          <p:nvPr/>
        </p:nvSpPr>
        <p:spPr>
          <a:xfrm>
            <a:off x="282680" y="76717"/>
            <a:ext cx="6072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Right Hip bone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45FBA3-BD9F-0BCC-CC2B-65FC170FFA80}"/>
              </a:ext>
            </a:extLst>
          </p:cNvPr>
          <p:cNvSpPr/>
          <p:nvPr/>
        </p:nvSpPr>
        <p:spPr>
          <a:xfrm>
            <a:off x="4217158" y="6372225"/>
            <a:ext cx="1878842" cy="364353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Ramus of ischium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F2B1DE-508F-8527-7503-97029DD65F6D}"/>
              </a:ext>
            </a:extLst>
          </p:cNvPr>
          <p:cNvSpPr/>
          <p:nvPr/>
        </p:nvSpPr>
        <p:spPr>
          <a:xfrm>
            <a:off x="2882688" y="5449765"/>
            <a:ext cx="1878842" cy="364353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Ischial tuberosity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CFA5B3-45FC-FE51-6ABB-6011A6455C35}"/>
              </a:ext>
            </a:extLst>
          </p:cNvPr>
          <p:cNvSpPr/>
          <p:nvPr/>
        </p:nvSpPr>
        <p:spPr>
          <a:xfrm>
            <a:off x="2662562" y="4862071"/>
            <a:ext cx="1750713" cy="364353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Body of ischium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7CB8A4-2483-21BC-1D19-BCFA5DF9B447}"/>
              </a:ext>
            </a:extLst>
          </p:cNvPr>
          <p:cNvSpPr/>
          <p:nvPr/>
        </p:nvSpPr>
        <p:spPr>
          <a:xfrm>
            <a:off x="2858681" y="4154423"/>
            <a:ext cx="1358477" cy="364354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Ischial spine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D0680D-FB77-94BF-4935-FB3056AB9786}"/>
              </a:ext>
            </a:extLst>
          </p:cNvPr>
          <p:cNvSpPr/>
          <p:nvPr/>
        </p:nvSpPr>
        <p:spPr>
          <a:xfrm>
            <a:off x="2540000" y="4540166"/>
            <a:ext cx="1860076" cy="286828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Lesser sciatic notch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247509-44FB-C9A0-D5A3-E4D27D913099}"/>
              </a:ext>
            </a:extLst>
          </p:cNvPr>
          <p:cNvSpPr/>
          <p:nvPr/>
        </p:nvSpPr>
        <p:spPr>
          <a:xfrm>
            <a:off x="7975538" y="1451390"/>
            <a:ext cx="3414830" cy="3918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Anterior superior iliac spine (ASIS)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0C4079-2A83-D103-4DD4-00413A0F2352}"/>
              </a:ext>
            </a:extLst>
          </p:cNvPr>
          <p:cNvSpPr/>
          <p:nvPr/>
        </p:nvSpPr>
        <p:spPr>
          <a:xfrm>
            <a:off x="7623915" y="1961474"/>
            <a:ext cx="2728625" cy="3918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Anterior inferior iliac spine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514230-98BE-DC81-5145-61093644D393}"/>
              </a:ext>
            </a:extLst>
          </p:cNvPr>
          <p:cNvSpPr/>
          <p:nvPr/>
        </p:nvSpPr>
        <p:spPr>
          <a:xfrm>
            <a:off x="1483036" y="2487811"/>
            <a:ext cx="1944693" cy="6599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Posterior inferior lilac spine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8B314DE-5BAA-D562-602E-61064D037FC7}"/>
              </a:ext>
            </a:extLst>
          </p:cNvPr>
          <p:cNvSpPr/>
          <p:nvPr/>
        </p:nvSpPr>
        <p:spPr>
          <a:xfrm>
            <a:off x="1064252" y="1544987"/>
            <a:ext cx="2254868" cy="6599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Posterior superior lilac spine (PSIS)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78CEFEA-BFA1-51F5-A840-5D2CA9859B08}"/>
              </a:ext>
            </a:extLst>
          </p:cNvPr>
          <p:cNvSpPr/>
          <p:nvPr/>
        </p:nvSpPr>
        <p:spPr>
          <a:xfrm>
            <a:off x="2346773" y="3530381"/>
            <a:ext cx="1944693" cy="3336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Greater sciatic notch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2E16DB8-A1CB-6C24-C1A8-2BECDA55CA10}"/>
              </a:ext>
            </a:extLst>
          </p:cNvPr>
          <p:cNvSpPr/>
          <p:nvPr/>
        </p:nvSpPr>
        <p:spPr>
          <a:xfrm>
            <a:off x="2874816" y="3840997"/>
            <a:ext cx="1358478" cy="3336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Body of ilium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3DB966D-A599-0A24-2FC5-9CB24F2ABD39}"/>
              </a:ext>
            </a:extLst>
          </p:cNvPr>
          <p:cNvSpPr/>
          <p:nvPr/>
        </p:nvSpPr>
        <p:spPr>
          <a:xfrm>
            <a:off x="7733701" y="952595"/>
            <a:ext cx="1492186" cy="3918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Ala of ilium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6947108-045D-7872-95DB-8720019538D4}"/>
              </a:ext>
            </a:extLst>
          </p:cNvPr>
          <p:cNvSpPr/>
          <p:nvPr/>
        </p:nvSpPr>
        <p:spPr>
          <a:xfrm>
            <a:off x="1715965" y="683600"/>
            <a:ext cx="1374505" cy="3336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Gluteal lines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DE8D115-7BE3-69AA-4533-2A61AC5D024E}"/>
              </a:ext>
            </a:extLst>
          </p:cNvPr>
          <p:cNvSpPr/>
          <p:nvPr/>
        </p:nvSpPr>
        <p:spPr>
          <a:xfrm>
            <a:off x="7437282" y="2796387"/>
            <a:ext cx="1374505" cy="3336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Acetabulum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B780392-4257-AC22-AF2D-AF5F69D4D0F0}"/>
              </a:ext>
            </a:extLst>
          </p:cNvPr>
          <p:cNvSpPr/>
          <p:nvPr/>
        </p:nvSpPr>
        <p:spPr>
          <a:xfrm>
            <a:off x="8779228" y="313013"/>
            <a:ext cx="1136297" cy="3336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Iliac crest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8962FD0-651A-F4D6-EECA-8CBA0F6AC96D}"/>
              </a:ext>
            </a:extLst>
          </p:cNvPr>
          <p:cNvSpPr/>
          <p:nvPr/>
        </p:nvSpPr>
        <p:spPr>
          <a:xfrm>
            <a:off x="7667760" y="3759060"/>
            <a:ext cx="2082746" cy="3336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Superior pubic ramus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B8BE233-6ABF-D806-D124-69897033717C}"/>
              </a:ext>
            </a:extLst>
          </p:cNvPr>
          <p:cNvSpPr/>
          <p:nvPr/>
        </p:nvSpPr>
        <p:spPr>
          <a:xfrm>
            <a:off x="7563246" y="5164771"/>
            <a:ext cx="2082746" cy="3336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Inferior pubic ramus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B591712-7A1F-B514-810F-A87A43A2D6C1}"/>
              </a:ext>
            </a:extLst>
          </p:cNvPr>
          <p:cNvSpPr/>
          <p:nvPr/>
        </p:nvSpPr>
        <p:spPr>
          <a:xfrm>
            <a:off x="7822080" y="4202098"/>
            <a:ext cx="1511239" cy="3336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Pubic tubercle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48E6915-4CBB-D697-F18C-2E7F2CF24F0F}"/>
              </a:ext>
            </a:extLst>
          </p:cNvPr>
          <p:cNvSpPr/>
          <p:nvPr/>
        </p:nvSpPr>
        <p:spPr>
          <a:xfrm>
            <a:off x="7852090" y="4757223"/>
            <a:ext cx="1552289" cy="3336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Obturator crest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7C361E0-2DF3-7BD5-3B07-BFBD4B6F3350}"/>
              </a:ext>
            </a:extLst>
          </p:cNvPr>
          <p:cNvSpPr/>
          <p:nvPr/>
        </p:nvSpPr>
        <p:spPr>
          <a:xfrm>
            <a:off x="5891372" y="4965096"/>
            <a:ext cx="851603" cy="3918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8CD3C1A-7EE8-8C36-664F-73AC01BBADEF}"/>
              </a:ext>
            </a:extLst>
          </p:cNvPr>
          <p:cNvCxnSpPr>
            <a:cxnSpLocks/>
          </p:cNvCxnSpPr>
          <p:nvPr/>
        </p:nvCxnSpPr>
        <p:spPr>
          <a:xfrm flipH="1" flipV="1">
            <a:off x="6355557" y="5226424"/>
            <a:ext cx="1207689" cy="801979"/>
          </a:xfrm>
          <a:prstGeom prst="line">
            <a:avLst/>
          </a:prstGeom>
          <a:ln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45C225D2-07DC-620A-C002-70511A637EC6}"/>
              </a:ext>
            </a:extLst>
          </p:cNvPr>
          <p:cNvSpPr/>
          <p:nvPr/>
        </p:nvSpPr>
        <p:spPr>
          <a:xfrm>
            <a:off x="7151481" y="5905405"/>
            <a:ext cx="1296797" cy="5259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Obturator foramen</a:t>
            </a:r>
          </a:p>
        </p:txBody>
      </p:sp>
    </p:spTree>
    <p:extLst>
      <p:ext uri="{BB962C8B-B14F-4D97-AF65-F5344CB8AC3E}">
        <p14:creationId xmlns:p14="http://schemas.microsoft.com/office/powerpoint/2010/main" val="147289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" grpId="0" animBg="1"/>
      <p:bldP spid="15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7CFA-AEF6-4AE6-B77E-C68DDC6A68E9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05"/>
          <a:stretch/>
        </p:blipFill>
        <p:spPr>
          <a:xfrm>
            <a:off x="1855228" y="0"/>
            <a:ext cx="8081493" cy="6734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C79153-D897-BDBA-6DA8-4FF657D37BA4}"/>
              </a:ext>
            </a:extLst>
          </p:cNvPr>
          <p:cNvSpPr txBox="1"/>
          <p:nvPr/>
        </p:nvSpPr>
        <p:spPr>
          <a:xfrm>
            <a:off x="108847" y="156352"/>
            <a:ext cx="6072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Right Hip bone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medial view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b="12030"/>
          <a:stretch/>
        </p:blipFill>
        <p:spPr>
          <a:xfrm>
            <a:off x="9915525" y="4700588"/>
            <a:ext cx="2232156" cy="167163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42257ED-A181-83CD-F0DE-D2B8AC0D6966}"/>
              </a:ext>
            </a:extLst>
          </p:cNvPr>
          <p:cNvSpPr/>
          <p:nvPr/>
        </p:nvSpPr>
        <p:spPr>
          <a:xfrm>
            <a:off x="2443091" y="4349657"/>
            <a:ext cx="1671621" cy="3918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Pecten pubis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33745F-F77B-7986-25E1-D5AFDCB22226}"/>
              </a:ext>
            </a:extLst>
          </p:cNvPr>
          <p:cNvSpPr/>
          <p:nvPr/>
        </p:nvSpPr>
        <p:spPr>
          <a:xfrm>
            <a:off x="2309474" y="4829898"/>
            <a:ext cx="1671621" cy="3918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Pubic tubercle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1920F9-68B4-1D39-EECF-12DE3F2E378B}"/>
              </a:ext>
            </a:extLst>
          </p:cNvPr>
          <p:cNvSpPr/>
          <p:nvPr/>
        </p:nvSpPr>
        <p:spPr>
          <a:xfrm>
            <a:off x="2941322" y="6176287"/>
            <a:ext cx="1794082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Inferior pubic ramus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37F774-228C-9180-CD56-93F519684BEE}"/>
              </a:ext>
            </a:extLst>
          </p:cNvPr>
          <p:cNvSpPr/>
          <p:nvPr/>
        </p:nvSpPr>
        <p:spPr>
          <a:xfrm>
            <a:off x="2624222" y="3795902"/>
            <a:ext cx="1794082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Superior pubic ramus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FC2A485-613D-A968-9F5C-D113880B1FE1}"/>
              </a:ext>
            </a:extLst>
          </p:cNvPr>
          <p:cNvSpPr/>
          <p:nvPr/>
        </p:nvSpPr>
        <p:spPr>
          <a:xfrm>
            <a:off x="2443091" y="3411258"/>
            <a:ext cx="2022577" cy="3499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Iliopubic eminence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AD3B136-25CE-C8EB-12B1-61A4852F183B}"/>
              </a:ext>
            </a:extLst>
          </p:cNvPr>
          <p:cNvSpPr/>
          <p:nvPr/>
        </p:nvSpPr>
        <p:spPr>
          <a:xfrm>
            <a:off x="2618568" y="2975200"/>
            <a:ext cx="1671621" cy="3918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Arcuate line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F43AD0-5230-23F1-F629-DA5AD75A6723}"/>
              </a:ext>
            </a:extLst>
          </p:cNvPr>
          <p:cNvSpPr/>
          <p:nvPr/>
        </p:nvSpPr>
        <p:spPr>
          <a:xfrm>
            <a:off x="510212" y="1524802"/>
            <a:ext cx="3414830" cy="3918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Anterior superior iliac spine (ASIS)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126FFB-5CF1-94DC-1907-D2BDC109B63F}"/>
              </a:ext>
            </a:extLst>
          </p:cNvPr>
          <p:cNvSpPr/>
          <p:nvPr/>
        </p:nvSpPr>
        <p:spPr>
          <a:xfrm>
            <a:off x="1439408" y="2497943"/>
            <a:ext cx="2728625" cy="3918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Anterior inferior iliac spine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27848E-B946-9A4B-B65B-3DD639BE6A6B}"/>
              </a:ext>
            </a:extLst>
          </p:cNvPr>
          <p:cNvSpPr/>
          <p:nvPr/>
        </p:nvSpPr>
        <p:spPr>
          <a:xfrm>
            <a:off x="2152180" y="2033924"/>
            <a:ext cx="1578284" cy="3918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Iliac fossa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3506C9B-31A5-D639-D648-ED598457C4BD}"/>
              </a:ext>
            </a:extLst>
          </p:cNvPr>
          <p:cNvSpPr/>
          <p:nvPr/>
        </p:nvSpPr>
        <p:spPr>
          <a:xfrm>
            <a:off x="8328652" y="1483807"/>
            <a:ext cx="2726034" cy="6599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Posterior superior lilac spine (PSIS)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76BD7EC-4D5F-37D0-D43B-0C37718906E7}"/>
              </a:ext>
            </a:extLst>
          </p:cNvPr>
          <p:cNvSpPr/>
          <p:nvPr/>
        </p:nvSpPr>
        <p:spPr>
          <a:xfrm>
            <a:off x="8342300" y="3235015"/>
            <a:ext cx="1944693" cy="65995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Posterior inferior lilac spine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ED0142D-B6B2-54D1-4A61-3127C7ABC3D0}"/>
              </a:ext>
            </a:extLst>
          </p:cNvPr>
          <p:cNvSpPr/>
          <p:nvPr/>
        </p:nvSpPr>
        <p:spPr>
          <a:xfrm>
            <a:off x="7946962" y="828373"/>
            <a:ext cx="1699161" cy="4700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Iliac tuberosity 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7F821DB-A97A-F114-5F0E-9305BEA6400E}"/>
              </a:ext>
            </a:extLst>
          </p:cNvPr>
          <p:cNvCxnSpPr>
            <a:cxnSpLocks/>
          </p:cNvCxnSpPr>
          <p:nvPr/>
        </p:nvCxnSpPr>
        <p:spPr>
          <a:xfrm>
            <a:off x="3730464" y="1105419"/>
            <a:ext cx="1020083" cy="0"/>
          </a:xfrm>
          <a:prstGeom prst="line">
            <a:avLst/>
          </a:prstGeom>
          <a:ln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62923B74-8940-B74E-D40D-97C685F0815E}"/>
              </a:ext>
            </a:extLst>
          </p:cNvPr>
          <p:cNvSpPr/>
          <p:nvPr/>
        </p:nvSpPr>
        <p:spPr>
          <a:xfrm>
            <a:off x="2463775" y="870376"/>
            <a:ext cx="1363017" cy="4700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Iliac crest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1ED7960-D2DA-4BAD-F4CE-D5E7339F0ACE}"/>
              </a:ext>
            </a:extLst>
          </p:cNvPr>
          <p:cNvSpPr/>
          <p:nvPr/>
        </p:nvSpPr>
        <p:spPr>
          <a:xfrm>
            <a:off x="7516753" y="3913296"/>
            <a:ext cx="2232156" cy="4700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Greater sciatic notch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2A28ECC-688D-A0D4-2706-E3B7148CF18E}"/>
              </a:ext>
            </a:extLst>
          </p:cNvPr>
          <p:cNvSpPr/>
          <p:nvPr/>
        </p:nvSpPr>
        <p:spPr>
          <a:xfrm>
            <a:off x="7450797" y="4383382"/>
            <a:ext cx="1591538" cy="364353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Ischial spine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1CB7F65-4246-00FF-6B9A-D05BEA51E561}"/>
              </a:ext>
            </a:extLst>
          </p:cNvPr>
          <p:cNvSpPr/>
          <p:nvPr/>
        </p:nvSpPr>
        <p:spPr>
          <a:xfrm>
            <a:off x="7398688" y="5062174"/>
            <a:ext cx="2064677" cy="364353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Lesser sciatic notch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6D2F98A-EE86-DAF9-AFAC-B8AF2111C1B8}"/>
              </a:ext>
            </a:extLst>
          </p:cNvPr>
          <p:cNvSpPr/>
          <p:nvPr/>
        </p:nvSpPr>
        <p:spPr>
          <a:xfrm>
            <a:off x="7214227" y="6369822"/>
            <a:ext cx="2064677" cy="364353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Ramus of ischium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E1C2057-1EA8-06EF-2BF1-34C6CE7B5E67}"/>
              </a:ext>
            </a:extLst>
          </p:cNvPr>
          <p:cNvSpPr/>
          <p:nvPr/>
        </p:nvSpPr>
        <p:spPr>
          <a:xfrm>
            <a:off x="7362153" y="5482327"/>
            <a:ext cx="1916752" cy="364353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Body of ischium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37EB4EE-1A85-FDB2-639D-668330F62B38}"/>
              </a:ext>
            </a:extLst>
          </p:cNvPr>
          <p:cNvSpPr/>
          <p:nvPr/>
        </p:nvSpPr>
        <p:spPr>
          <a:xfrm>
            <a:off x="7249969" y="5914181"/>
            <a:ext cx="2064677" cy="364353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Ischial tuberosity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C527759-9479-D564-8849-039D722B645B}"/>
              </a:ext>
            </a:extLst>
          </p:cNvPr>
          <p:cNvSpPr/>
          <p:nvPr/>
        </p:nvSpPr>
        <p:spPr>
          <a:xfrm>
            <a:off x="8282307" y="2578802"/>
            <a:ext cx="1417487" cy="5209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Auricular surface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C6A319-9FD5-313A-AA88-ADDEBA05691D}"/>
              </a:ext>
            </a:extLst>
          </p:cNvPr>
          <p:cNvSpPr/>
          <p:nvPr/>
        </p:nvSpPr>
        <p:spPr>
          <a:xfrm>
            <a:off x="1972302" y="5323441"/>
            <a:ext cx="2065238" cy="3918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Symphyseal surface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82138AF-6FF4-40AE-295A-2C047E790993}"/>
              </a:ext>
            </a:extLst>
          </p:cNvPr>
          <p:cNvSpPr/>
          <p:nvPr/>
        </p:nvSpPr>
        <p:spPr>
          <a:xfrm>
            <a:off x="2394225" y="5749744"/>
            <a:ext cx="1916752" cy="3918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Obturator groove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E787614-DCF3-BB88-3ABA-75030514A5E9}"/>
              </a:ext>
            </a:extLst>
          </p:cNvPr>
          <p:cNvSpPr/>
          <p:nvPr/>
        </p:nvSpPr>
        <p:spPr>
          <a:xfrm>
            <a:off x="7398687" y="4691375"/>
            <a:ext cx="1643647" cy="3353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Body of ilium </a:t>
            </a:r>
          </a:p>
        </p:txBody>
      </p:sp>
    </p:spTree>
    <p:extLst>
      <p:ext uri="{BB962C8B-B14F-4D97-AF65-F5344CB8AC3E}">
        <p14:creationId xmlns:p14="http://schemas.microsoft.com/office/powerpoint/2010/main" val="277071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6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9" t="5485" r="49329" b="12069"/>
          <a:stretch/>
        </p:blipFill>
        <p:spPr>
          <a:xfrm>
            <a:off x="2101891" y="295729"/>
            <a:ext cx="5570644" cy="6373469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A7CFA-AEF6-4AE6-B77E-C68DDC6A68E9}" type="slidenum">
              <a:rPr lang="en-US" smtClean="0"/>
              <a:t>8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C79153-D897-BDBA-6DA8-4FF657D37BA4}"/>
              </a:ext>
            </a:extLst>
          </p:cNvPr>
          <p:cNvSpPr txBox="1"/>
          <p:nvPr/>
        </p:nvSpPr>
        <p:spPr>
          <a:xfrm>
            <a:off x="346169" y="305405"/>
            <a:ext cx="6072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Pubis </a:t>
            </a:r>
            <a:r>
              <a:rPr lang="en-US" sz="2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A14D0B-E7B1-AA93-B68B-49BD00CE7E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5" t="5485" r="3437" b="12069"/>
          <a:stretch/>
        </p:blipFill>
        <p:spPr>
          <a:xfrm>
            <a:off x="7918195" y="1787857"/>
            <a:ext cx="3941710" cy="444686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2D9EE1D-77AB-4A49-64BC-DBFA7495739E}"/>
              </a:ext>
            </a:extLst>
          </p:cNvPr>
          <p:cNvSpPr/>
          <p:nvPr/>
        </p:nvSpPr>
        <p:spPr>
          <a:xfrm>
            <a:off x="6246574" y="222968"/>
            <a:ext cx="1671621" cy="49671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Pectineal line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156480-ED37-FFC1-9CF4-A6259BA6A901}"/>
              </a:ext>
            </a:extLst>
          </p:cNvPr>
          <p:cNvSpPr/>
          <p:nvPr/>
        </p:nvSpPr>
        <p:spPr>
          <a:xfrm>
            <a:off x="4747425" y="792440"/>
            <a:ext cx="1671621" cy="49671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Pubic tubercle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F28164-BF60-3669-5089-97C05F693B46}"/>
              </a:ext>
            </a:extLst>
          </p:cNvPr>
          <p:cNvSpPr/>
          <p:nvPr/>
        </p:nvSpPr>
        <p:spPr>
          <a:xfrm>
            <a:off x="2195334" y="544084"/>
            <a:ext cx="1371235" cy="49671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Pubic crest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57C31F8-1A7C-A3E7-E25B-A890D29AD60C}"/>
              </a:ext>
            </a:extLst>
          </p:cNvPr>
          <p:cNvCxnSpPr>
            <a:cxnSpLocks/>
          </p:cNvCxnSpPr>
          <p:nvPr/>
        </p:nvCxnSpPr>
        <p:spPr>
          <a:xfrm flipV="1">
            <a:off x="1665027" y="3274311"/>
            <a:ext cx="1471646" cy="736980"/>
          </a:xfrm>
          <a:prstGeom prst="line">
            <a:avLst/>
          </a:prstGeom>
          <a:ln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CAF8BF5-8DB3-47BD-7AEC-06E8FA74E24D}"/>
              </a:ext>
            </a:extLst>
          </p:cNvPr>
          <p:cNvSpPr/>
          <p:nvPr/>
        </p:nvSpPr>
        <p:spPr>
          <a:xfrm>
            <a:off x="507415" y="3749681"/>
            <a:ext cx="147164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Superior pubic ramus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1EED9C-6320-9CBB-4C54-E609B59C141A}"/>
              </a:ext>
            </a:extLst>
          </p:cNvPr>
          <p:cNvSpPr/>
          <p:nvPr/>
        </p:nvSpPr>
        <p:spPr>
          <a:xfrm>
            <a:off x="5610738" y="6192567"/>
            <a:ext cx="1813644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Inferior pubic ramus</a:t>
            </a:r>
          </a:p>
        </p:txBody>
      </p:sp>
    </p:spTree>
    <p:extLst>
      <p:ext uri="{BB962C8B-B14F-4D97-AF65-F5344CB8AC3E}">
        <p14:creationId xmlns:p14="http://schemas.microsoft.com/office/powerpoint/2010/main" val="3160403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" r="2792"/>
          <a:stretch/>
        </p:blipFill>
        <p:spPr>
          <a:xfrm>
            <a:off x="2374530" y="812017"/>
            <a:ext cx="8145048" cy="6045983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10327143" y="83282"/>
            <a:ext cx="838199" cy="767687"/>
          </a:xfrm>
        </p:spPr>
        <p:txBody>
          <a:bodyPr/>
          <a:lstStyle/>
          <a:p>
            <a:fld id="{723003E3-7C7A-4388-ACD4-4678512CC3F7}" type="slidenum">
              <a:rPr lang="en-US" smtClean="0"/>
              <a:t>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B7F61A-6127-AB19-D93B-8E921F4F4F18}"/>
              </a:ext>
            </a:extLst>
          </p:cNvPr>
          <p:cNvSpPr txBox="1"/>
          <p:nvPr/>
        </p:nvSpPr>
        <p:spPr>
          <a:xfrm>
            <a:off x="3250956" y="205515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Femur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thigh bone</a:t>
            </a:r>
            <a:r>
              <a:rPr lang="en-US" sz="2800" b="1" dirty="0">
                <a:solidFill>
                  <a:srgbClr val="3F296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E755C5-BE1B-16C1-66BB-6DA11BFFF0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52"/>
          <a:stretch/>
        </p:blipFill>
        <p:spPr>
          <a:xfrm>
            <a:off x="151334" y="728735"/>
            <a:ext cx="1943826" cy="5905803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0ECD9A7-61CF-74E4-FBA1-E3E7EC9D4F0A}"/>
              </a:ext>
            </a:extLst>
          </p:cNvPr>
          <p:cNvCxnSpPr/>
          <p:nvPr/>
        </p:nvCxnSpPr>
        <p:spPr>
          <a:xfrm>
            <a:off x="9209314" y="2929812"/>
            <a:ext cx="11178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78135C8-E975-FCF3-94C4-F3FB8B9420C4}"/>
              </a:ext>
            </a:extLst>
          </p:cNvPr>
          <p:cNvCxnSpPr/>
          <p:nvPr/>
        </p:nvCxnSpPr>
        <p:spPr>
          <a:xfrm>
            <a:off x="9321282" y="3681636"/>
            <a:ext cx="8490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0F9EC284-C839-1B1D-C801-9FE0BD7787A3}"/>
                  </a:ext>
                </a:extLst>
              </p14:cNvPr>
              <p14:cNvContentPartPr/>
              <p14:nvPr/>
            </p14:nvContentPartPr>
            <p14:xfrm>
              <a:off x="9255872" y="2788913"/>
              <a:ext cx="1473120" cy="8532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0F9EC284-C839-1B1D-C801-9FE0BD7787A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201872" y="2681273"/>
                <a:ext cx="1580760" cy="30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525D2127-6AE9-6776-09F1-6212B6818BF8}"/>
                  </a:ext>
                </a:extLst>
              </p14:cNvPr>
              <p14:cNvContentPartPr/>
              <p14:nvPr/>
            </p14:nvContentPartPr>
            <p14:xfrm>
              <a:off x="9264872" y="3515393"/>
              <a:ext cx="932400" cy="309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525D2127-6AE9-6776-09F1-6212B6818BF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211232" y="3407753"/>
                <a:ext cx="1040040" cy="24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2E468F7E-309A-C559-82FA-5AED4DC75331}"/>
                  </a:ext>
                </a:extLst>
              </p14:cNvPr>
              <p14:cNvContentPartPr/>
              <p14:nvPr/>
            </p14:nvContentPartPr>
            <p14:xfrm>
              <a:off x="9022592" y="3805913"/>
              <a:ext cx="1370880" cy="288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2E468F7E-309A-C559-82FA-5AED4DC7533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968592" y="3698273"/>
                <a:ext cx="1478520" cy="24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0CC98BB2-82F0-963B-6B45-2BEDF6B7CABF}"/>
                  </a:ext>
                </a:extLst>
              </p14:cNvPr>
              <p14:cNvContentPartPr/>
              <p14:nvPr/>
            </p14:nvContentPartPr>
            <p14:xfrm>
              <a:off x="9180632" y="3171233"/>
              <a:ext cx="917640" cy="5328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0CC98BB2-82F0-963B-6B45-2BEDF6B7CAB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26992" y="3063593"/>
                <a:ext cx="1025280" cy="26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9E45B52C-B185-5137-BB87-14FFDE94F0B0}"/>
                  </a:ext>
                </a:extLst>
              </p14:cNvPr>
              <p14:cNvContentPartPr/>
              <p14:nvPr/>
            </p14:nvContentPartPr>
            <p14:xfrm>
              <a:off x="9423632" y="2211113"/>
              <a:ext cx="1130400" cy="453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9E45B52C-B185-5137-BB87-14FFDE94F0B0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369992" y="2103113"/>
                <a:ext cx="1238040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0AC829E3-EFA7-36AC-7BCC-8384D3393D3D}"/>
                  </a:ext>
                </a:extLst>
              </p14:cNvPr>
              <p14:cNvContentPartPr/>
              <p14:nvPr/>
            </p14:nvContentPartPr>
            <p14:xfrm>
              <a:off x="8350832" y="1193753"/>
              <a:ext cx="1053360" cy="1008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0AC829E3-EFA7-36AC-7BCC-8384D3393D3D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296832" y="1086113"/>
                <a:ext cx="1161000" cy="22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19B757D0-73D9-F0A3-C335-60EC3392457F}"/>
                  </a:ext>
                </a:extLst>
              </p14:cNvPr>
              <p14:cNvContentPartPr/>
              <p14:nvPr/>
            </p14:nvContentPartPr>
            <p14:xfrm>
              <a:off x="6624272" y="2854433"/>
              <a:ext cx="1082880" cy="7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19B757D0-73D9-F0A3-C335-60EC3392457F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570632" y="2638433"/>
                <a:ext cx="1190520" cy="43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5BA6615A-F033-AD6C-DC8E-86DA96E90EE7}"/>
                  </a:ext>
                </a:extLst>
              </p14:cNvPr>
              <p14:cNvContentPartPr/>
              <p14:nvPr/>
            </p14:nvContentPartPr>
            <p14:xfrm>
              <a:off x="2342792" y="2275193"/>
              <a:ext cx="1091160" cy="5760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5BA6615A-F033-AD6C-DC8E-86DA96E90EE7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288792" y="2167193"/>
                <a:ext cx="1198800" cy="27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D7340B35-02D1-81C7-1790-C03246AEE6A4}"/>
                  </a:ext>
                </a:extLst>
              </p14:cNvPr>
              <p14:cNvContentPartPr/>
              <p14:nvPr/>
            </p14:nvContentPartPr>
            <p14:xfrm>
              <a:off x="2416232" y="2836073"/>
              <a:ext cx="1176120" cy="1872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D7340B35-02D1-81C7-1790-C03246AEE6A4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2362592" y="2728433"/>
                <a:ext cx="1283760" cy="23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A219767A-6A90-6E67-BC8A-BFE17FC9985F}"/>
                  </a:ext>
                </a:extLst>
              </p14:cNvPr>
              <p14:cNvContentPartPr/>
              <p14:nvPr/>
            </p14:nvContentPartPr>
            <p14:xfrm>
              <a:off x="2603792" y="3264833"/>
              <a:ext cx="1034640" cy="1008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A219767A-6A90-6E67-BC8A-BFE17FC9985F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2550152" y="3157193"/>
                <a:ext cx="1142280" cy="22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AE88F16E-D822-4D14-090E-4312843CAAF2}"/>
                  </a:ext>
                </a:extLst>
              </p14:cNvPr>
              <p14:cNvContentPartPr/>
              <p14:nvPr/>
            </p14:nvContentPartPr>
            <p14:xfrm>
              <a:off x="9610112" y="5644793"/>
              <a:ext cx="848520" cy="11268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AE88F16E-D822-4D14-090E-4312843CAAF2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9556472" y="5536793"/>
                <a:ext cx="956160" cy="328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63465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329</TotalTime>
  <Words>371</Words>
  <Application>Microsoft Office PowerPoint</Application>
  <PresentationFormat>Widescreen</PresentationFormat>
  <Paragraphs>165</Paragraphs>
  <Slides>40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Arial Black</vt:lpstr>
      <vt:lpstr>Calibri</vt:lpstr>
      <vt:lpstr>Century Gothic</vt:lpstr>
      <vt:lpstr>Times New Roman</vt:lpstr>
      <vt:lpstr>Wingdings</vt:lpstr>
      <vt:lpstr>Wingdings 3</vt:lpstr>
      <vt:lpstr>Ion Boardroom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negin</cp:lastModifiedBy>
  <cp:revision>26</cp:revision>
  <dcterms:created xsi:type="dcterms:W3CDTF">2025-02-17T08:07:30Z</dcterms:created>
  <dcterms:modified xsi:type="dcterms:W3CDTF">2026-01-28T12:21:04Z</dcterms:modified>
</cp:coreProperties>
</file>