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1" r:id="rId2"/>
    <p:sldMasterId id="2147483673" r:id="rId3"/>
  </p:sldMasterIdLst>
  <p:notesMasterIdLst>
    <p:notesMasterId r:id="rId19"/>
  </p:notesMasterIdLst>
  <p:sldIdLst>
    <p:sldId id="353" r:id="rId4"/>
    <p:sldId id="347" r:id="rId5"/>
    <p:sldId id="351" r:id="rId6"/>
    <p:sldId id="313" r:id="rId7"/>
    <p:sldId id="316" r:id="rId8"/>
    <p:sldId id="259" r:id="rId9"/>
    <p:sldId id="298" r:id="rId10"/>
    <p:sldId id="310" r:id="rId11"/>
    <p:sldId id="330" r:id="rId12"/>
    <p:sldId id="331" r:id="rId13"/>
    <p:sldId id="307" r:id="rId14"/>
    <p:sldId id="311" r:id="rId15"/>
    <p:sldId id="300" r:id="rId16"/>
    <p:sldId id="359" r:id="rId17"/>
    <p:sldId id="346" r:id="rId18"/>
  </p:sldIdLst>
  <p:sldSz cx="12192000" cy="6858000"/>
  <p:notesSz cx="6858000" cy="9144000"/>
  <p:embeddedFontLst>
    <p:embeddedFont>
      <p:font typeface="B Titr" panose="00000700000000000000" pitchFamily="2" charset="-78"/>
      <p:bold r:id="rId20"/>
    </p:embeddedFont>
    <p:embeddedFont>
      <p:font typeface="B Zar" panose="00000400000000000000" pitchFamily="2" charset="-78"/>
      <p:regular r:id="rId21"/>
      <p:bold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2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98" d="100"/>
          <a:sy n="98" d="100"/>
        </p:scale>
        <p:origin x="110" y="211"/>
      </p:cViewPr>
      <p:guideLst>
        <p:guide orient="horz" pos="2208"/>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font" Target="fonts/font2.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4/12/2026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5A0097D9-F111-48B6-9169-9805C29F4E41}"/>
              </a:ext>
            </a:extLst>
          </p:cNvPr>
          <p:cNvSpPr/>
          <p:nvPr userDrawn="1"/>
        </p:nvSpPr>
        <p:spPr>
          <a:xfrm>
            <a:off x="3880338" y="4567873"/>
            <a:ext cx="4431324" cy="448874"/>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 name="Graphic 14">
            <a:extLst>
              <a:ext uri="{FF2B5EF4-FFF2-40B4-BE49-F238E27FC236}">
                <a16:creationId xmlns:a16="http://schemas.microsoft.com/office/drawing/2014/main" id="{E1AEDBCB-B8A6-46DC-B408-2BE8EC133A3A}"/>
              </a:ext>
            </a:extLst>
          </p:cNvPr>
          <p:cNvGrpSpPr/>
          <p:nvPr userDrawn="1"/>
        </p:nvGrpSpPr>
        <p:grpSpPr>
          <a:xfrm>
            <a:off x="4181510" y="1536176"/>
            <a:ext cx="3966027" cy="3201070"/>
            <a:chOff x="2444748" y="555045"/>
            <a:chExt cx="7282048" cy="5727454"/>
          </a:xfrm>
        </p:grpSpPr>
        <p:sp>
          <p:nvSpPr>
            <p:cNvPr id="4" name="Freeform: Shape 3">
              <a:extLst>
                <a:ext uri="{FF2B5EF4-FFF2-40B4-BE49-F238E27FC236}">
                  <a16:creationId xmlns:a16="http://schemas.microsoft.com/office/drawing/2014/main" id="{4AA4A6DA-83F2-4A3A-9192-DE84413AB484}"/>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31B45117-7ACB-494A-A205-A665C05E1E25}"/>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8D349466-ECBA-47E5-9745-A423FDEDC5E4}"/>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B7BB3733-CFD1-4E9E-9FE7-9BD67E0C8158}"/>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7087111D-A3D1-435B-B13E-C55DF077F403}"/>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3FCC4EEF-ABF7-40AE-BED4-71BE30D8BB63}"/>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C35B0DB0-0826-4CF2-9899-0AF787E459FA}"/>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5F6B97A-E435-4186-ABCB-BD07DA0A107C}"/>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12" name="Graphic 14">
            <a:extLst>
              <a:ext uri="{FF2B5EF4-FFF2-40B4-BE49-F238E27FC236}">
                <a16:creationId xmlns:a16="http://schemas.microsoft.com/office/drawing/2014/main" id="{CFE13B92-5832-4817-962F-056F0D6CC120}"/>
              </a:ext>
            </a:extLst>
          </p:cNvPr>
          <p:cNvGrpSpPr/>
          <p:nvPr userDrawn="1"/>
        </p:nvGrpSpPr>
        <p:grpSpPr>
          <a:xfrm>
            <a:off x="802991" y="2192794"/>
            <a:ext cx="2744170" cy="2214881"/>
            <a:chOff x="2444748" y="555045"/>
            <a:chExt cx="7282048" cy="5727454"/>
          </a:xfrm>
        </p:grpSpPr>
        <p:sp>
          <p:nvSpPr>
            <p:cNvPr id="13" name="Freeform: Shape 12">
              <a:extLst>
                <a:ext uri="{FF2B5EF4-FFF2-40B4-BE49-F238E27FC236}">
                  <a16:creationId xmlns:a16="http://schemas.microsoft.com/office/drawing/2014/main" id="{8B55B52C-BF34-47AF-BBC7-27211A564CA7}"/>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7DE15B44-7619-43B1-9DD6-C3948D47993C}"/>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38144E88-F504-4F84-B113-3F93E2343CD1}"/>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2B52506-B328-477C-833A-B5256AFB88A7}"/>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0F0EFBAC-7D4E-4337-88DC-9EFAD4CE6593}"/>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29C5B30E-F499-4C11-B286-656601032370}"/>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5D1ADB49-AD9C-4EEB-B012-2EDDDB10AA60}"/>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68B7E2B-E0A7-42AD-8EC7-3611D6B75790}"/>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21" name="Graphic 14">
            <a:extLst>
              <a:ext uri="{FF2B5EF4-FFF2-40B4-BE49-F238E27FC236}">
                <a16:creationId xmlns:a16="http://schemas.microsoft.com/office/drawing/2014/main" id="{07E6276E-8ACB-4581-B338-6C20FF3AABF0}"/>
              </a:ext>
            </a:extLst>
          </p:cNvPr>
          <p:cNvGrpSpPr/>
          <p:nvPr userDrawn="1"/>
        </p:nvGrpSpPr>
        <p:grpSpPr>
          <a:xfrm>
            <a:off x="8753103" y="2192794"/>
            <a:ext cx="2744170" cy="2214881"/>
            <a:chOff x="2444748" y="555045"/>
            <a:chExt cx="7282048" cy="5727454"/>
          </a:xfrm>
        </p:grpSpPr>
        <p:sp>
          <p:nvSpPr>
            <p:cNvPr id="22" name="Freeform: Shape 21">
              <a:extLst>
                <a:ext uri="{FF2B5EF4-FFF2-40B4-BE49-F238E27FC236}">
                  <a16:creationId xmlns:a16="http://schemas.microsoft.com/office/drawing/2014/main" id="{A9279636-422C-49ED-B171-A5D312A4CCAB}"/>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1C8387C4-C5CC-422A-A1D9-E3DE7B06B16A}"/>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38ED0A20-1E22-484B-8DE1-F5E6CB683968}"/>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C0A58AB9-62DF-4942-8F64-BCB382970738}"/>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26" name="Freeform: Shape 25">
              <a:extLst>
                <a:ext uri="{FF2B5EF4-FFF2-40B4-BE49-F238E27FC236}">
                  <a16:creationId xmlns:a16="http://schemas.microsoft.com/office/drawing/2014/main" id="{81FDF209-81F0-442D-BA86-73F31D9FE51B}"/>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27" name="Freeform: Shape 26">
              <a:extLst>
                <a:ext uri="{FF2B5EF4-FFF2-40B4-BE49-F238E27FC236}">
                  <a16:creationId xmlns:a16="http://schemas.microsoft.com/office/drawing/2014/main" id="{6AC3C1E3-8675-4CEC-B5F7-5D9DFD2DB80A}"/>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dirty="0"/>
            </a:p>
          </p:txBody>
        </p:sp>
        <p:sp>
          <p:nvSpPr>
            <p:cNvPr id="28" name="Freeform: Shape 27">
              <a:extLst>
                <a:ext uri="{FF2B5EF4-FFF2-40B4-BE49-F238E27FC236}">
                  <a16:creationId xmlns:a16="http://schemas.microsoft.com/office/drawing/2014/main" id="{1A55425F-9542-42DB-AE74-8E941186E3EE}"/>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8C411EC-81DC-4EC4-8806-BFE9B4C536AF}"/>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30" name="그림 개체 틀 2">
            <a:extLst>
              <a:ext uri="{FF2B5EF4-FFF2-40B4-BE49-F238E27FC236}">
                <a16:creationId xmlns:a16="http://schemas.microsoft.com/office/drawing/2014/main" id="{5CC06A6E-560A-491E-AE2A-E0B7C5EE6406}"/>
              </a:ext>
            </a:extLst>
          </p:cNvPr>
          <p:cNvSpPr>
            <a:spLocks noGrp="1"/>
          </p:cNvSpPr>
          <p:nvPr>
            <p:ph type="pic" sz="quarter" idx="14" hasCustomPrompt="1"/>
          </p:nvPr>
        </p:nvSpPr>
        <p:spPr>
          <a:xfrm>
            <a:off x="4290236" y="1690027"/>
            <a:ext cx="3747829" cy="2184495"/>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 And Send To Back</a:t>
            </a:r>
            <a:endParaRPr lang="ko-KR" altLang="en-US" dirty="0"/>
          </a:p>
        </p:txBody>
      </p:sp>
      <p:sp>
        <p:nvSpPr>
          <p:cNvPr id="31" name="그림 개체 틀 2">
            <a:extLst>
              <a:ext uri="{FF2B5EF4-FFF2-40B4-BE49-F238E27FC236}">
                <a16:creationId xmlns:a16="http://schemas.microsoft.com/office/drawing/2014/main" id="{9F745565-7D61-4424-9B10-0F7F8DD8AE95}"/>
              </a:ext>
            </a:extLst>
          </p:cNvPr>
          <p:cNvSpPr>
            <a:spLocks noGrp="1"/>
          </p:cNvSpPr>
          <p:nvPr>
            <p:ph type="pic" sz="quarter" idx="16" hasCustomPrompt="1"/>
          </p:nvPr>
        </p:nvSpPr>
        <p:spPr>
          <a:xfrm>
            <a:off x="918338" y="2295607"/>
            <a:ext cx="2513477" cy="1497642"/>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32" name="그림 개체 틀 2">
            <a:extLst>
              <a:ext uri="{FF2B5EF4-FFF2-40B4-BE49-F238E27FC236}">
                <a16:creationId xmlns:a16="http://schemas.microsoft.com/office/drawing/2014/main" id="{5025294E-0FC3-4EF0-928F-11DCB45D72EF}"/>
              </a:ext>
            </a:extLst>
          </p:cNvPr>
          <p:cNvSpPr>
            <a:spLocks noGrp="1"/>
          </p:cNvSpPr>
          <p:nvPr>
            <p:ph type="pic" sz="quarter" idx="33" hasCustomPrompt="1"/>
          </p:nvPr>
        </p:nvSpPr>
        <p:spPr>
          <a:xfrm>
            <a:off x="8868450" y="2295607"/>
            <a:ext cx="2513477" cy="1497642"/>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33" name="Text Placeholder 9">
            <a:extLst>
              <a:ext uri="{FF2B5EF4-FFF2-40B4-BE49-F238E27FC236}">
                <a16:creationId xmlns:a16="http://schemas.microsoft.com/office/drawing/2014/main" id="{10976E99-DCBD-4134-9E57-1CAE25A6CBDA}"/>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750974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Picture Placeholder 2">
            <a:extLst>
              <a:ext uri="{FF2B5EF4-FFF2-40B4-BE49-F238E27FC236}">
                <a16:creationId xmlns:a16="http://schemas.microsoft.com/office/drawing/2014/main" id="{09E604E3-44BB-4135-857B-040684E1FBFD}"/>
              </a:ext>
            </a:extLst>
          </p:cNvPr>
          <p:cNvSpPr>
            <a:spLocks noGrp="1"/>
          </p:cNvSpPr>
          <p:nvPr>
            <p:ph type="pic" idx="15" hasCustomPrompt="1"/>
          </p:nvPr>
        </p:nvSpPr>
        <p:spPr>
          <a:xfrm>
            <a:off x="3799963" y="174353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
        <p:nvSpPr>
          <p:cNvPr id="5" name="Picture Placeholder 2">
            <a:extLst>
              <a:ext uri="{FF2B5EF4-FFF2-40B4-BE49-F238E27FC236}">
                <a16:creationId xmlns:a16="http://schemas.microsoft.com/office/drawing/2014/main" id="{0C4DDDBF-8A43-4C70-AED9-17AB2A1038A9}"/>
              </a:ext>
            </a:extLst>
          </p:cNvPr>
          <p:cNvSpPr>
            <a:spLocks noGrp="1"/>
          </p:cNvSpPr>
          <p:nvPr>
            <p:ph type="pic" idx="16" hasCustomPrompt="1"/>
          </p:nvPr>
        </p:nvSpPr>
        <p:spPr>
          <a:xfrm>
            <a:off x="6259900" y="1743532"/>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
        <p:nvSpPr>
          <p:cNvPr id="6" name="Picture Placeholder 2">
            <a:extLst>
              <a:ext uri="{FF2B5EF4-FFF2-40B4-BE49-F238E27FC236}">
                <a16:creationId xmlns:a16="http://schemas.microsoft.com/office/drawing/2014/main" id="{376A8808-F867-4B63-A7F8-F42CDB5BCF30}"/>
              </a:ext>
            </a:extLst>
          </p:cNvPr>
          <p:cNvSpPr>
            <a:spLocks noGrp="1"/>
          </p:cNvSpPr>
          <p:nvPr>
            <p:ph type="pic" idx="17" hasCustomPrompt="1"/>
          </p:nvPr>
        </p:nvSpPr>
        <p:spPr>
          <a:xfrm>
            <a:off x="3799963" y="4150301"/>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
        <p:nvSpPr>
          <p:cNvPr id="7" name="Picture Placeholder 2">
            <a:extLst>
              <a:ext uri="{FF2B5EF4-FFF2-40B4-BE49-F238E27FC236}">
                <a16:creationId xmlns:a16="http://schemas.microsoft.com/office/drawing/2014/main" id="{E37C006D-4532-4EB2-A208-FB9488448195}"/>
              </a:ext>
            </a:extLst>
          </p:cNvPr>
          <p:cNvSpPr>
            <a:spLocks noGrp="1"/>
          </p:cNvSpPr>
          <p:nvPr>
            <p:ph type="pic" idx="18" hasCustomPrompt="1"/>
          </p:nvPr>
        </p:nvSpPr>
        <p:spPr>
          <a:xfrm>
            <a:off x="6259900" y="4150301"/>
            <a:ext cx="2124000" cy="2095028"/>
          </a:xfrm>
          <a:prstGeom prst="rect">
            <a:avLst/>
          </a:prstGeom>
          <a:solidFill>
            <a:schemeClr val="bg1">
              <a:lumMod val="95000"/>
            </a:schemeClr>
          </a:solidFill>
          <a:ln w="127000">
            <a:noFill/>
          </a:ln>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4E1E246-B5BD-440F-A7E2-CFA4B819B5D0}"/>
              </a:ext>
            </a:extLst>
          </p:cNvPr>
          <p:cNvGrpSpPr/>
          <p:nvPr userDrawn="1"/>
        </p:nvGrpSpPr>
        <p:grpSpPr>
          <a:xfrm>
            <a:off x="7405924" y="441839"/>
            <a:ext cx="3829032" cy="4683741"/>
            <a:chOff x="6446339" y="1280897"/>
            <a:chExt cx="4320717" cy="5285178"/>
          </a:xfrm>
        </p:grpSpPr>
        <p:sp>
          <p:nvSpPr>
            <p:cNvPr id="4" name="Freeform: Shape 3">
              <a:extLst>
                <a:ext uri="{FF2B5EF4-FFF2-40B4-BE49-F238E27FC236}">
                  <a16:creationId xmlns:a16="http://schemas.microsoft.com/office/drawing/2014/main" id="{15C624F9-1D25-454B-99E6-F39BA29B9FC6}"/>
                </a:ext>
              </a:extLst>
            </p:cNvPr>
            <p:cNvSpPr/>
            <p:nvPr/>
          </p:nvSpPr>
          <p:spPr>
            <a:xfrm>
              <a:off x="7360122" y="5629227"/>
              <a:ext cx="2033648" cy="936848"/>
            </a:xfrm>
            <a:custGeom>
              <a:avLst/>
              <a:gdLst>
                <a:gd name="connsiteX0" fmla="*/ 448273 w 847725"/>
                <a:gd name="connsiteY0" fmla="*/ 7144 h 390525"/>
                <a:gd name="connsiteX1" fmla="*/ 464466 w 847725"/>
                <a:gd name="connsiteY1" fmla="*/ 184309 h 390525"/>
                <a:gd name="connsiteX2" fmla="*/ 452083 w 847725"/>
                <a:gd name="connsiteY2" fmla="*/ 224314 h 390525"/>
                <a:gd name="connsiteX3" fmla="*/ 352071 w 847725"/>
                <a:gd name="connsiteY3" fmla="*/ 269081 h 390525"/>
                <a:gd name="connsiteX4" fmla="*/ 30126 w 847725"/>
                <a:gd name="connsiteY4" fmla="*/ 283369 h 390525"/>
                <a:gd name="connsiteX5" fmla="*/ 7266 w 847725"/>
                <a:gd name="connsiteY5" fmla="*/ 285274 h 390525"/>
                <a:gd name="connsiteX6" fmla="*/ 12981 w 847725"/>
                <a:gd name="connsiteY6" fmla="*/ 292894 h 390525"/>
                <a:gd name="connsiteX7" fmla="*/ 439701 w 847725"/>
                <a:gd name="connsiteY7" fmla="*/ 384334 h 390525"/>
                <a:gd name="connsiteX8" fmla="*/ 455893 w 847725"/>
                <a:gd name="connsiteY8" fmla="*/ 385286 h 390525"/>
                <a:gd name="connsiteX9" fmla="*/ 829273 w 847725"/>
                <a:gd name="connsiteY9" fmla="*/ 321469 h 390525"/>
                <a:gd name="connsiteX10" fmla="*/ 797841 w 847725"/>
                <a:gd name="connsiteY10" fmla="*/ 52864 h 390525"/>
                <a:gd name="connsiteX11" fmla="*/ 448273 w 847725"/>
                <a:gd name="connsiteY11" fmla="*/ 714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390525">
                  <a:moveTo>
                    <a:pt x="448273" y="7144"/>
                  </a:moveTo>
                  <a:cubicBezTo>
                    <a:pt x="460656" y="89059"/>
                    <a:pt x="469228" y="136684"/>
                    <a:pt x="464466" y="184309"/>
                  </a:cubicBezTo>
                  <a:cubicBezTo>
                    <a:pt x="463513" y="196691"/>
                    <a:pt x="460656" y="208121"/>
                    <a:pt x="452083" y="224314"/>
                  </a:cubicBezTo>
                  <a:cubicBezTo>
                    <a:pt x="433033" y="261461"/>
                    <a:pt x="379693" y="268129"/>
                    <a:pt x="352071" y="269081"/>
                  </a:cubicBezTo>
                  <a:cubicBezTo>
                    <a:pt x="256821" y="270986"/>
                    <a:pt x="63463" y="282416"/>
                    <a:pt x="30126" y="283369"/>
                  </a:cubicBezTo>
                  <a:cubicBezTo>
                    <a:pt x="26316" y="283369"/>
                    <a:pt x="5361" y="283369"/>
                    <a:pt x="7266" y="285274"/>
                  </a:cubicBezTo>
                  <a:cubicBezTo>
                    <a:pt x="8218" y="286226"/>
                    <a:pt x="12981" y="292894"/>
                    <a:pt x="12981" y="292894"/>
                  </a:cubicBezTo>
                  <a:cubicBezTo>
                    <a:pt x="24411" y="308134"/>
                    <a:pt x="381598" y="373856"/>
                    <a:pt x="439701" y="384334"/>
                  </a:cubicBezTo>
                  <a:cubicBezTo>
                    <a:pt x="445416" y="385286"/>
                    <a:pt x="450178" y="385286"/>
                    <a:pt x="455893" y="385286"/>
                  </a:cubicBezTo>
                  <a:cubicBezTo>
                    <a:pt x="508281" y="381476"/>
                    <a:pt x="794983" y="355759"/>
                    <a:pt x="829273" y="321469"/>
                  </a:cubicBezTo>
                  <a:cubicBezTo>
                    <a:pt x="870231" y="279559"/>
                    <a:pt x="827368" y="142399"/>
                    <a:pt x="797841" y="52864"/>
                  </a:cubicBezTo>
                  <a:cubicBezTo>
                    <a:pt x="810223" y="42386"/>
                    <a:pt x="634963" y="21431"/>
                    <a:pt x="448273" y="7144"/>
                  </a:cubicBezTo>
                  <a:close/>
                </a:path>
              </a:pathLst>
            </a:custGeom>
            <a:solidFill>
              <a:srgbClr val="B3B3B3"/>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F61AEE79-AB63-4603-9494-0E1B03AC40BD}"/>
                </a:ext>
              </a:extLst>
            </p:cNvPr>
            <p:cNvSpPr/>
            <p:nvPr/>
          </p:nvSpPr>
          <p:spPr>
            <a:xfrm>
              <a:off x="7358820" y="5629227"/>
              <a:ext cx="1987948" cy="913998"/>
            </a:xfrm>
            <a:custGeom>
              <a:avLst/>
              <a:gdLst>
                <a:gd name="connsiteX0" fmla="*/ 436434 w 828675"/>
                <a:gd name="connsiteY0" fmla="*/ 7144 h 381000"/>
                <a:gd name="connsiteX1" fmla="*/ 452626 w 828675"/>
                <a:gd name="connsiteY1" fmla="*/ 178594 h 381000"/>
                <a:gd name="connsiteX2" fmla="*/ 440244 w 828675"/>
                <a:gd name="connsiteY2" fmla="*/ 217646 h 381000"/>
                <a:gd name="connsiteX3" fmla="*/ 342136 w 828675"/>
                <a:gd name="connsiteY3" fmla="*/ 260509 h 381000"/>
                <a:gd name="connsiteX4" fmla="*/ 11619 w 828675"/>
                <a:gd name="connsiteY4" fmla="*/ 281464 h 381000"/>
                <a:gd name="connsiteX5" fmla="*/ 428814 w 828675"/>
                <a:gd name="connsiteY5" fmla="*/ 372904 h 381000"/>
                <a:gd name="connsiteX6" fmla="*/ 444054 w 828675"/>
                <a:gd name="connsiteY6" fmla="*/ 373856 h 381000"/>
                <a:gd name="connsiteX7" fmla="*/ 813624 w 828675"/>
                <a:gd name="connsiteY7" fmla="*/ 311944 h 381000"/>
                <a:gd name="connsiteX8" fmla="*/ 782191 w 828675"/>
                <a:gd name="connsiteY8" fmla="*/ 52864 h 381000"/>
                <a:gd name="connsiteX9" fmla="*/ 436434 w 828675"/>
                <a:gd name="connsiteY9" fmla="*/ 7144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675" h="381000">
                  <a:moveTo>
                    <a:pt x="436434" y="7144"/>
                  </a:moveTo>
                  <a:cubicBezTo>
                    <a:pt x="448816" y="86201"/>
                    <a:pt x="457389" y="131921"/>
                    <a:pt x="452626" y="178594"/>
                  </a:cubicBezTo>
                  <a:cubicBezTo>
                    <a:pt x="451674" y="190976"/>
                    <a:pt x="448816" y="201454"/>
                    <a:pt x="440244" y="217646"/>
                  </a:cubicBezTo>
                  <a:cubicBezTo>
                    <a:pt x="421194" y="252889"/>
                    <a:pt x="367854" y="260509"/>
                    <a:pt x="342136" y="260509"/>
                  </a:cubicBezTo>
                  <a:cubicBezTo>
                    <a:pt x="269746" y="262414"/>
                    <a:pt x="43051" y="274796"/>
                    <a:pt x="11619" y="281464"/>
                  </a:cubicBezTo>
                  <a:cubicBezTo>
                    <a:pt x="-39816" y="292894"/>
                    <a:pt x="367854" y="362426"/>
                    <a:pt x="428814" y="372904"/>
                  </a:cubicBezTo>
                  <a:cubicBezTo>
                    <a:pt x="433576" y="373856"/>
                    <a:pt x="439291" y="373856"/>
                    <a:pt x="444054" y="373856"/>
                  </a:cubicBezTo>
                  <a:cubicBezTo>
                    <a:pt x="494536" y="370046"/>
                    <a:pt x="779334" y="346234"/>
                    <a:pt x="813624" y="311944"/>
                  </a:cubicBezTo>
                  <a:cubicBezTo>
                    <a:pt x="853629" y="271939"/>
                    <a:pt x="811719" y="139541"/>
                    <a:pt x="782191" y="52864"/>
                  </a:cubicBezTo>
                  <a:cubicBezTo>
                    <a:pt x="793621" y="41434"/>
                    <a:pt x="620266" y="20479"/>
                    <a:pt x="436434" y="7144"/>
                  </a:cubicBezTo>
                  <a:close/>
                </a:path>
              </a:pathLst>
            </a:custGeom>
            <a:solidFill>
              <a:srgbClr val="CCCCCC"/>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3B0C109B-7A7A-4CDA-8462-7695DB503E29}"/>
                </a:ext>
              </a:extLst>
            </p:cNvPr>
            <p:cNvSpPr/>
            <p:nvPr/>
          </p:nvSpPr>
          <p:spPr>
            <a:xfrm>
              <a:off x="6448412" y="1280897"/>
              <a:ext cx="4318644" cy="4592842"/>
            </a:xfrm>
            <a:custGeom>
              <a:avLst/>
              <a:gdLst>
                <a:gd name="connsiteX0" fmla="*/ 1610322 w 1800225"/>
                <a:gd name="connsiteY0" fmla="*/ 1912136 h 1914525"/>
                <a:gd name="connsiteX1" fmla="*/ 53937 w 1800225"/>
                <a:gd name="connsiteY1" fmla="*/ 1736876 h 1914525"/>
                <a:gd name="connsiteX2" fmla="*/ 7264 w 1800225"/>
                <a:gd name="connsiteY2" fmla="*/ 1681631 h 1914525"/>
                <a:gd name="connsiteX3" fmla="*/ 66319 w 1800225"/>
                <a:gd name="connsiteY3" fmla="*/ 529106 h 1914525"/>
                <a:gd name="connsiteX4" fmla="*/ 107277 w 1800225"/>
                <a:gd name="connsiteY4" fmla="*/ 432903 h 1914525"/>
                <a:gd name="connsiteX5" fmla="*/ 1729384 w 1800225"/>
                <a:gd name="connsiteY5" fmla="*/ 9041 h 1914525"/>
                <a:gd name="connsiteX6" fmla="*/ 1797012 w 1800225"/>
                <a:gd name="connsiteY6" fmla="*/ 63333 h 1914525"/>
                <a:gd name="connsiteX7" fmla="*/ 1691284 w 1800225"/>
                <a:gd name="connsiteY7" fmla="*/ 1844508 h 1914525"/>
                <a:gd name="connsiteX8" fmla="*/ 1610322 w 1800225"/>
                <a:gd name="connsiteY8" fmla="*/ 1912136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225" h="1914525">
                  <a:moveTo>
                    <a:pt x="1610322" y="1912136"/>
                  </a:moveTo>
                  <a:lnTo>
                    <a:pt x="53937" y="1736876"/>
                  </a:lnTo>
                  <a:cubicBezTo>
                    <a:pt x="26314" y="1734018"/>
                    <a:pt x="5359" y="1709253"/>
                    <a:pt x="7264" y="1681631"/>
                  </a:cubicBezTo>
                  <a:lnTo>
                    <a:pt x="66319" y="529106"/>
                  </a:lnTo>
                  <a:cubicBezTo>
                    <a:pt x="68224" y="458621"/>
                    <a:pt x="84417" y="438618"/>
                    <a:pt x="107277" y="432903"/>
                  </a:cubicBezTo>
                  <a:lnTo>
                    <a:pt x="1729384" y="9041"/>
                  </a:lnTo>
                  <a:cubicBezTo>
                    <a:pt x="1764627" y="-484"/>
                    <a:pt x="1798917" y="27138"/>
                    <a:pt x="1797012" y="63333"/>
                  </a:cubicBezTo>
                  <a:lnTo>
                    <a:pt x="1691284" y="1844508"/>
                  </a:lnTo>
                  <a:cubicBezTo>
                    <a:pt x="1687474" y="1885466"/>
                    <a:pt x="1651279" y="1915946"/>
                    <a:pt x="1610322" y="1912136"/>
                  </a:cubicBezTo>
                  <a:close/>
                </a:path>
              </a:pathLst>
            </a:custGeom>
            <a:solidFill>
              <a:srgbClr val="CCCCCC"/>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73631643-770C-4A9C-AA33-D3DC13268E34}"/>
                </a:ext>
              </a:extLst>
            </p:cNvPr>
            <p:cNvSpPr/>
            <p:nvPr/>
          </p:nvSpPr>
          <p:spPr>
            <a:xfrm>
              <a:off x="6464696" y="1280897"/>
              <a:ext cx="4250094" cy="3998744"/>
            </a:xfrm>
            <a:custGeom>
              <a:avLst/>
              <a:gdLst>
                <a:gd name="connsiteX0" fmla="*/ 1678781 w 1771650"/>
                <a:gd name="connsiteY0" fmla="*/ 1664486 h 1666875"/>
                <a:gd name="connsiteX1" fmla="*/ 7144 w 1771650"/>
                <a:gd name="connsiteY1" fmla="*/ 1552091 h 1666875"/>
                <a:gd name="connsiteX2" fmla="*/ 58579 w 1771650"/>
                <a:gd name="connsiteY2" fmla="*/ 482433 h 1666875"/>
                <a:gd name="connsiteX3" fmla="*/ 98584 w 1771650"/>
                <a:gd name="connsiteY3" fmla="*/ 432903 h 1666875"/>
                <a:gd name="connsiteX4" fmla="*/ 1705451 w 1771650"/>
                <a:gd name="connsiteY4" fmla="*/ 9041 h 1666875"/>
                <a:gd name="connsiteX5" fmla="*/ 1772126 w 1771650"/>
                <a:gd name="connsiteY5" fmla="*/ 63333 h 1666875"/>
                <a:gd name="connsiteX6" fmla="*/ 1678781 w 1771650"/>
                <a:gd name="connsiteY6" fmla="*/ 1664486 h 16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50" h="1666875">
                  <a:moveTo>
                    <a:pt x="1678781" y="1664486"/>
                  </a:moveTo>
                  <a:lnTo>
                    <a:pt x="7144" y="1552091"/>
                  </a:lnTo>
                  <a:lnTo>
                    <a:pt x="58579" y="482433"/>
                  </a:lnTo>
                  <a:cubicBezTo>
                    <a:pt x="59531" y="459573"/>
                    <a:pt x="75724" y="439571"/>
                    <a:pt x="98584" y="432903"/>
                  </a:cubicBezTo>
                  <a:lnTo>
                    <a:pt x="1705451" y="9041"/>
                  </a:lnTo>
                  <a:cubicBezTo>
                    <a:pt x="1740694" y="-484"/>
                    <a:pt x="1774984" y="27138"/>
                    <a:pt x="1772126" y="63333"/>
                  </a:cubicBezTo>
                  <a:lnTo>
                    <a:pt x="1678781" y="1664486"/>
                  </a:lnTo>
                  <a:close/>
                </a:path>
              </a:pathLst>
            </a:custGeom>
            <a:solidFill>
              <a:srgbClr val="1A1A1A"/>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235828F2-B7FB-4264-AC33-692955EDC4C3}"/>
                </a:ext>
              </a:extLst>
            </p:cNvPr>
            <p:cNvSpPr/>
            <p:nvPr/>
          </p:nvSpPr>
          <p:spPr>
            <a:xfrm>
              <a:off x="6572092" y="1577928"/>
              <a:ext cx="3907345" cy="3404644"/>
            </a:xfrm>
            <a:custGeom>
              <a:avLst/>
              <a:gdLst>
                <a:gd name="connsiteX0" fmla="*/ 1539716 w 1628775"/>
                <a:gd name="connsiteY0" fmla="*/ 1416844 h 1419225"/>
                <a:gd name="connsiteX1" fmla="*/ 7144 w 1628775"/>
                <a:gd name="connsiteY1" fmla="*/ 1357789 h 1419225"/>
                <a:gd name="connsiteX2" fmla="*/ 57626 w 1628775"/>
                <a:gd name="connsiteY2" fmla="*/ 363379 h 1419225"/>
                <a:gd name="connsiteX3" fmla="*/ 1628299 w 1628775"/>
                <a:gd name="connsiteY3" fmla="*/ 7144 h 1419225"/>
              </a:gdLst>
              <a:ahLst/>
              <a:cxnLst>
                <a:cxn ang="0">
                  <a:pos x="connsiteX0" y="connsiteY0"/>
                </a:cxn>
                <a:cxn ang="0">
                  <a:pos x="connsiteX1" y="connsiteY1"/>
                </a:cxn>
                <a:cxn ang="0">
                  <a:pos x="connsiteX2" y="connsiteY2"/>
                </a:cxn>
                <a:cxn ang="0">
                  <a:pos x="connsiteX3" y="connsiteY3"/>
                </a:cxn>
              </a:cxnLst>
              <a:rect l="l" t="t" r="r" b="b"/>
              <a:pathLst>
                <a:path w="1628775" h="1419225">
                  <a:moveTo>
                    <a:pt x="1539716" y="1416844"/>
                  </a:moveTo>
                  <a:lnTo>
                    <a:pt x="7144" y="1357789"/>
                  </a:lnTo>
                  <a:lnTo>
                    <a:pt x="57626" y="363379"/>
                  </a:lnTo>
                  <a:lnTo>
                    <a:pt x="1628299" y="7144"/>
                  </a:lnTo>
                  <a:close/>
                </a:path>
              </a:pathLst>
            </a:custGeom>
            <a:solidFill>
              <a:srgbClr val="E6E6E6"/>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B4AB4176-8511-4EAA-830E-C946CF9C1459}"/>
                </a:ext>
              </a:extLst>
            </p:cNvPr>
            <p:cNvSpPr/>
            <p:nvPr/>
          </p:nvSpPr>
          <p:spPr>
            <a:xfrm>
              <a:off x="6446339" y="4996281"/>
              <a:ext cx="4044444" cy="868298"/>
            </a:xfrm>
            <a:custGeom>
              <a:avLst/>
              <a:gdLst>
                <a:gd name="connsiteX0" fmla="*/ 13844 w 1685925"/>
                <a:gd name="connsiteY0" fmla="*/ 7144 h 361950"/>
                <a:gd name="connsiteX1" fmla="*/ 7176 w 1685925"/>
                <a:gd name="connsiteY1" fmla="*/ 133826 h 361950"/>
                <a:gd name="connsiteX2" fmla="*/ 53849 w 1685925"/>
                <a:gd name="connsiteY2" fmla="*/ 189071 h 361950"/>
                <a:gd name="connsiteX3" fmla="*/ 1597851 w 1685925"/>
                <a:gd name="connsiteY3" fmla="*/ 363379 h 361950"/>
                <a:gd name="connsiteX4" fmla="*/ 1675956 w 1685925"/>
                <a:gd name="connsiteY4" fmla="*/ 296704 h 361950"/>
                <a:gd name="connsiteX5" fmla="*/ 1686434 w 1685925"/>
                <a:gd name="connsiteY5" fmla="*/ 111919 h 361950"/>
                <a:gd name="connsiteX6" fmla="*/ 13844 w 1685925"/>
                <a:gd name="connsiteY6" fmla="*/ 714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925" h="361950">
                  <a:moveTo>
                    <a:pt x="13844" y="7144"/>
                  </a:moveTo>
                  <a:lnTo>
                    <a:pt x="7176" y="133826"/>
                  </a:lnTo>
                  <a:cubicBezTo>
                    <a:pt x="6224" y="161449"/>
                    <a:pt x="26226" y="186214"/>
                    <a:pt x="53849" y="189071"/>
                  </a:cubicBezTo>
                  <a:lnTo>
                    <a:pt x="1597851" y="363379"/>
                  </a:lnTo>
                  <a:cubicBezTo>
                    <a:pt x="1637856" y="368141"/>
                    <a:pt x="1674051" y="337661"/>
                    <a:pt x="1675956" y="296704"/>
                  </a:cubicBezTo>
                  <a:lnTo>
                    <a:pt x="1686434" y="111919"/>
                  </a:lnTo>
                  <a:lnTo>
                    <a:pt x="13844" y="7144"/>
                  </a:lnTo>
                  <a:close/>
                </a:path>
              </a:pathLst>
            </a:custGeom>
            <a:solidFill>
              <a:srgbClr val="B3B3B3"/>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024283E-0225-426B-83DC-ED62F65FA849}"/>
                </a:ext>
              </a:extLst>
            </p:cNvPr>
            <p:cNvSpPr/>
            <p:nvPr/>
          </p:nvSpPr>
          <p:spPr>
            <a:xfrm>
              <a:off x="7715310" y="1593115"/>
              <a:ext cx="2775473" cy="3394037"/>
            </a:xfrm>
            <a:custGeom>
              <a:avLst/>
              <a:gdLst>
                <a:gd name="connsiteX0" fmla="*/ 1425389 w 2775473"/>
                <a:gd name="connsiteY0" fmla="*/ 306593 h 3394037"/>
                <a:gd name="connsiteX1" fmla="*/ 2775473 w 2775473"/>
                <a:gd name="connsiteY1" fmla="*/ 0 h 3394037"/>
                <a:gd name="connsiteX2" fmla="*/ 2565699 w 2775473"/>
                <a:gd name="connsiteY2" fmla="*/ 3394037 h 3394037"/>
                <a:gd name="connsiteX3" fmla="*/ 0 w 2775473"/>
                <a:gd name="connsiteY3" fmla="*/ 3281082 h 3394037"/>
                <a:gd name="connsiteX4" fmla="*/ 1425389 w 2775473"/>
                <a:gd name="connsiteY4" fmla="*/ 306593 h 3394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473" h="3394037">
                  <a:moveTo>
                    <a:pt x="1425389" y="306593"/>
                  </a:moveTo>
                  <a:lnTo>
                    <a:pt x="2775473" y="0"/>
                  </a:lnTo>
                  <a:lnTo>
                    <a:pt x="2565699" y="3394037"/>
                  </a:lnTo>
                  <a:lnTo>
                    <a:pt x="0" y="3281082"/>
                  </a:lnTo>
                  <a:lnTo>
                    <a:pt x="1425389" y="306593"/>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grpSp>
      <p:sp>
        <p:nvSpPr>
          <p:cNvPr id="11" name="그림 개체 틀 2">
            <a:extLst>
              <a:ext uri="{FF2B5EF4-FFF2-40B4-BE49-F238E27FC236}">
                <a16:creationId xmlns:a16="http://schemas.microsoft.com/office/drawing/2014/main" id="{9402D267-5D5E-4A66-AC2F-5C21582AB3F1}"/>
              </a:ext>
            </a:extLst>
          </p:cNvPr>
          <p:cNvSpPr>
            <a:spLocks noGrp="1"/>
          </p:cNvSpPr>
          <p:nvPr>
            <p:ph type="pic" sz="quarter" idx="10" hasCustomPrompt="1"/>
          </p:nvPr>
        </p:nvSpPr>
        <p:spPr>
          <a:xfrm>
            <a:off x="7501708" y="648150"/>
            <a:ext cx="3485593" cy="3138847"/>
          </a:xfrm>
          <a:custGeom>
            <a:avLst/>
            <a:gdLst>
              <a:gd name="connsiteX0" fmla="*/ 0 w 4495800"/>
              <a:gd name="connsiteY0" fmla="*/ 0 h 2593057"/>
              <a:gd name="connsiteX1" fmla="*/ 4495800 w 4495800"/>
              <a:gd name="connsiteY1" fmla="*/ 0 h 2593057"/>
              <a:gd name="connsiteX2" fmla="*/ 4495800 w 4495800"/>
              <a:gd name="connsiteY2" fmla="*/ 2593057 h 2593057"/>
              <a:gd name="connsiteX3" fmla="*/ 0 w 4495800"/>
              <a:gd name="connsiteY3" fmla="*/ 2593057 h 2593057"/>
              <a:gd name="connsiteX4" fmla="*/ 0 w 4495800"/>
              <a:gd name="connsiteY4" fmla="*/ 0 h 2593057"/>
              <a:gd name="connsiteX0" fmla="*/ 0 w 4495800"/>
              <a:gd name="connsiteY0" fmla="*/ 656948 h 3250005"/>
              <a:gd name="connsiteX1" fmla="*/ 2951085 w 4495800"/>
              <a:gd name="connsiteY1" fmla="*/ 0 h 3250005"/>
              <a:gd name="connsiteX2" fmla="*/ 4495800 w 4495800"/>
              <a:gd name="connsiteY2" fmla="*/ 3250005 h 3250005"/>
              <a:gd name="connsiteX3" fmla="*/ 0 w 4495800"/>
              <a:gd name="connsiteY3" fmla="*/ 3250005 h 3250005"/>
              <a:gd name="connsiteX4" fmla="*/ 0 w 4495800"/>
              <a:gd name="connsiteY4" fmla="*/ 656948 h 3250005"/>
              <a:gd name="connsiteX0" fmla="*/ 106532 w 4602332"/>
              <a:gd name="connsiteY0" fmla="*/ 656948 h 3250005"/>
              <a:gd name="connsiteX1" fmla="*/ 3057617 w 4602332"/>
              <a:gd name="connsiteY1" fmla="*/ 0 h 3250005"/>
              <a:gd name="connsiteX2" fmla="*/ 4602332 w 4602332"/>
              <a:gd name="connsiteY2" fmla="*/ 3250005 h 3250005"/>
              <a:gd name="connsiteX3" fmla="*/ 0 w 4602332"/>
              <a:gd name="connsiteY3" fmla="*/ 2584180 h 3250005"/>
              <a:gd name="connsiteX4" fmla="*/ 106532 w 4602332"/>
              <a:gd name="connsiteY4" fmla="*/ 656948 h 3250005"/>
              <a:gd name="connsiteX0" fmla="*/ 106532 w 3057617"/>
              <a:gd name="connsiteY0" fmla="*/ 656948 h 2584180"/>
              <a:gd name="connsiteX1" fmla="*/ 3057617 w 3057617"/>
              <a:gd name="connsiteY1" fmla="*/ 0 h 2584180"/>
              <a:gd name="connsiteX2" fmla="*/ 2196483 w 3057617"/>
              <a:gd name="connsiteY2" fmla="*/ 2122541 h 2584180"/>
              <a:gd name="connsiteX3" fmla="*/ 0 w 3057617"/>
              <a:gd name="connsiteY3" fmla="*/ 2584180 h 2584180"/>
              <a:gd name="connsiteX4" fmla="*/ 106532 w 3057617"/>
              <a:gd name="connsiteY4" fmla="*/ 656948 h 2584180"/>
              <a:gd name="connsiteX0" fmla="*/ 106532 w 3057617"/>
              <a:gd name="connsiteY0" fmla="*/ 656948 h 2681834"/>
              <a:gd name="connsiteX1" fmla="*/ 3057617 w 3057617"/>
              <a:gd name="connsiteY1" fmla="*/ 0 h 2681834"/>
              <a:gd name="connsiteX2" fmla="*/ 2897819 w 3057617"/>
              <a:gd name="connsiteY2" fmla="*/ 2681834 h 2681834"/>
              <a:gd name="connsiteX3" fmla="*/ 0 w 3057617"/>
              <a:gd name="connsiteY3" fmla="*/ 2584180 h 2681834"/>
              <a:gd name="connsiteX4" fmla="*/ 106532 w 3057617"/>
              <a:gd name="connsiteY4" fmla="*/ 656948 h 2681834"/>
              <a:gd name="connsiteX0" fmla="*/ 0 w 2951085"/>
              <a:gd name="connsiteY0" fmla="*/ 656948 h 2681834"/>
              <a:gd name="connsiteX1" fmla="*/ 2951085 w 2951085"/>
              <a:gd name="connsiteY1" fmla="*/ 0 h 2681834"/>
              <a:gd name="connsiteX2" fmla="*/ 2791287 w 2951085"/>
              <a:gd name="connsiteY2" fmla="*/ 2681834 h 2681834"/>
              <a:gd name="connsiteX3" fmla="*/ 594804 w 2951085"/>
              <a:gd name="connsiteY3" fmla="*/ 2335605 h 2681834"/>
              <a:gd name="connsiteX4" fmla="*/ 0 w 2951085"/>
              <a:gd name="connsiteY4" fmla="*/ 656948 h 2681834"/>
              <a:gd name="connsiteX0" fmla="*/ 115409 w 3066494"/>
              <a:gd name="connsiteY0" fmla="*/ 656948 h 2681834"/>
              <a:gd name="connsiteX1" fmla="*/ 3066494 w 3066494"/>
              <a:gd name="connsiteY1" fmla="*/ 0 h 2681834"/>
              <a:gd name="connsiteX2" fmla="*/ 2906696 w 3066494"/>
              <a:gd name="connsiteY2" fmla="*/ 2681834 h 2681834"/>
              <a:gd name="connsiteX3" fmla="*/ 0 w 3066494"/>
              <a:gd name="connsiteY3" fmla="*/ 2557547 h 2681834"/>
              <a:gd name="connsiteX4" fmla="*/ 115409 w 3066494"/>
              <a:gd name="connsiteY4" fmla="*/ 656948 h 2681834"/>
              <a:gd name="connsiteX0" fmla="*/ 115409 w 2906696"/>
              <a:gd name="connsiteY0" fmla="*/ 292964 h 2317850"/>
              <a:gd name="connsiteX1" fmla="*/ 2853430 w 2906696"/>
              <a:gd name="connsiteY1" fmla="*/ 0 h 2317850"/>
              <a:gd name="connsiteX2" fmla="*/ 2906696 w 2906696"/>
              <a:gd name="connsiteY2" fmla="*/ 2317850 h 2317850"/>
              <a:gd name="connsiteX3" fmla="*/ 0 w 2906696"/>
              <a:gd name="connsiteY3" fmla="*/ 2193563 h 2317850"/>
              <a:gd name="connsiteX4" fmla="*/ 115409 w 2906696"/>
              <a:gd name="connsiteY4" fmla="*/ 292964 h 2317850"/>
              <a:gd name="connsiteX0" fmla="*/ 115409 w 3057617"/>
              <a:gd name="connsiteY0" fmla="*/ 648071 h 2672957"/>
              <a:gd name="connsiteX1" fmla="*/ 3057617 w 3057617"/>
              <a:gd name="connsiteY1" fmla="*/ 0 h 2672957"/>
              <a:gd name="connsiteX2" fmla="*/ 2906696 w 3057617"/>
              <a:gd name="connsiteY2" fmla="*/ 2672957 h 2672957"/>
              <a:gd name="connsiteX3" fmla="*/ 0 w 3057617"/>
              <a:gd name="connsiteY3" fmla="*/ 2548670 h 2672957"/>
              <a:gd name="connsiteX4" fmla="*/ 115409 w 3057617"/>
              <a:gd name="connsiteY4" fmla="*/ 648071 h 2672957"/>
              <a:gd name="connsiteX0" fmla="*/ 115409 w 2971257"/>
              <a:gd name="connsiteY0" fmla="*/ 510911 h 2535797"/>
              <a:gd name="connsiteX1" fmla="*/ 2971257 w 2971257"/>
              <a:gd name="connsiteY1" fmla="*/ 0 h 2535797"/>
              <a:gd name="connsiteX2" fmla="*/ 2906696 w 2971257"/>
              <a:gd name="connsiteY2" fmla="*/ 2535797 h 2535797"/>
              <a:gd name="connsiteX3" fmla="*/ 0 w 2971257"/>
              <a:gd name="connsiteY3" fmla="*/ 2411510 h 2535797"/>
              <a:gd name="connsiteX4" fmla="*/ 115409 w 2971257"/>
              <a:gd name="connsiteY4" fmla="*/ 510911 h 2535797"/>
              <a:gd name="connsiteX0" fmla="*/ 115409 w 3077937"/>
              <a:gd name="connsiteY0" fmla="*/ 668391 h 2693277"/>
              <a:gd name="connsiteX1" fmla="*/ 3077937 w 3077937"/>
              <a:gd name="connsiteY1" fmla="*/ 0 h 2693277"/>
              <a:gd name="connsiteX2" fmla="*/ 2906696 w 3077937"/>
              <a:gd name="connsiteY2" fmla="*/ 2693277 h 2693277"/>
              <a:gd name="connsiteX3" fmla="*/ 0 w 3077937"/>
              <a:gd name="connsiteY3" fmla="*/ 2568990 h 2693277"/>
              <a:gd name="connsiteX4" fmla="*/ 115409 w 3077937"/>
              <a:gd name="connsiteY4" fmla="*/ 668391 h 2693277"/>
              <a:gd name="connsiteX0" fmla="*/ 115409 w 3077937"/>
              <a:gd name="connsiteY0" fmla="*/ 668391 h 2568990"/>
              <a:gd name="connsiteX1" fmla="*/ 3077937 w 3077937"/>
              <a:gd name="connsiteY1" fmla="*/ 0 h 2568990"/>
              <a:gd name="connsiteX2" fmla="*/ 2769536 w 3077937"/>
              <a:gd name="connsiteY2" fmla="*/ 2535797 h 2568990"/>
              <a:gd name="connsiteX3" fmla="*/ 0 w 3077937"/>
              <a:gd name="connsiteY3" fmla="*/ 2568990 h 2568990"/>
              <a:gd name="connsiteX4" fmla="*/ 115409 w 3077937"/>
              <a:gd name="connsiteY4" fmla="*/ 668391 h 2568990"/>
              <a:gd name="connsiteX0" fmla="*/ 115409 w 3077937"/>
              <a:gd name="connsiteY0" fmla="*/ 668391 h 2693277"/>
              <a:gd name="connsiteX1" fmla="*/ 3077937 w 3077937"/>
              <a:gd name="connsiteY1" fmla="*/ 0 h 2693277"/>
              <a:gd name="connsiteX2" fmla="*/ 2916856 w 3077937"/>
              <a:gd name="connsiteY2" fmla="*/ 2693277 h 2693277"/>
              <a:gd name="connsiteX3" fmla="*/ 0 w 3077937"/>
              <a:gd name="connsiteY3" fmla="*/ 2568990 h 2693277"/>
              <a:gd name="connsiteX4" fmla="*/ 115409 w 3077937"/>
              <a:gd name="connsiteY4" fmla="*/ 668391 h 2693277"/>
              <a:gd name="connsiteX0" fmla="*/ 0 w 2962528"/>
              <a:gd name="connsiteY0" fmla="*/ 668391 h 2693277"/>
              <a:gd name="connsiteX1" fmla="*/ 2962528 w 2962528"/>
              <a:gd name="connsiteY1" fmla="*/ 0 h 2693277"/>
              <a:gd name="connsiteX2" fmla="*/ 2801447 w 2962528"/>
              <a:gd name="connsiteY2" fmla="*/ 2693277 h 2693277"/>
              <a:gd name="connsiteX3" fmla="*/ 331631 w 2962528"/>
              <a:gd name="connsiteY3" fmla="*/ 2289590 h 2693277"/>
              <a:gd name="connsiteX4" fmla="*/ 0 w 2962528"/>
              <a:gd name="connsiteY4" fmla="*/ 668391 h 2693277"/>
              <a:gd name="connsiteX0" fmla="*/ 120489 w 3083017"/>
              <a:gd name="connsiteY0" fmla="*/ 668391 h 2693277"/>
              <a:gd name="connsiteX1" fmla="*/ 3083017 w 3083017"/>
              <a:gd name="connsiteY1" fmla="*/ 0 h 2693277"/>
              <a:gd name="connsiteX2" fmla="*/ 2921936 w 3083017"/>
              <a:gd name="connsiteY2" fmla="*/ 2693277 h 2693277"/>
              <a:gd name="connsiteX3" fmla="*/ 0 w 3083017"/>
              <a:gd name="connsiteY3" fmla="*/ 2574070 h 2693277"/>
              <a:gd name="connsiteX4" fmla="*/ 120489 w 3083017"/>
              <a:gd name="connsiteY4" fmla="*/ 668391 h 2693277"/>
              <a:gd name="connsiteX0" fmla="*/ 262729 w 3083017"/>
              <a:gd name="connsiteY0" fmla="*/ 841111 h 2693277"/>
              <a:gd name="connsiteX1" fmla="*/ 3083017 w 3083017"/>
              <a:gd name="connsiteY1" fmla="*/ 0 h 2693277"/>
              <a:gd name="connsiteX2" fmla="*/ 2921936 w 3083017"/>
              <a:gd name="connsiteY2" fmla="*/ 2693277 h 2693277"/>
              <a:gd name="connsiteX3" fmla="*/ 0 w 3083017"/>
              <a:gd name="connsiteY3" fmla="*/ 2574070 h 2693277"/>
              <a:gd name="connsiteX4" fmla="*/ 262729 w 3083017"/>
              <a:gd name="connsiteY4" fmla="*/ 841111 h 2693277"/>
              <a:gd name="connsiteX0" fmla="*/ 105249 w 3083017"/>
              <a:gd name="connsiteY0" fmla="*/ 709031 h 2693277"/>
              <a:gd name="connsiteX1" fmla="*/ 3083017 w 3083017"/>
              <a:gd name="connsiteY1" fmla="*/ 0 h 2693277"/>
              <a:gd name="connsiteX2" fmla="*/ 2921936 w 3083017"/>
              <a:gd name="connsiteY2" fmla="*/ 2693277 h 2693277"/>
              <a:gd name="connsiteX3" fmla="*/ 0 w 3083017"/>
              <a:gd name="connsiteY3" fmla="*/ 2574070 h 2693277"/>
              <a:gd name="connsiteX4" fmla="*/ 105249 w 3083017"/>
              <a:gd name="connsiteY4" fmla="*/ 709031 h 269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3017" h="2693277">
                <a:moveTo>
                  <a:pt x="105249" y="709031"/>
                </a:moveTo>
                <a:lnTo>
                  <a:pt x="3083017" y="0"/>
                </a:lnTo>
                <a:lnTo>
                  <a:pt x="2921936" y="2693277"/>
                </a:lnTo>
                <a:lnTo>
                  <a:pt x="0" y="2574070"/>
                </a:lnTo>
                <a:lnTo>
                  <a:pt x="105249" y="709031"/>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4452834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4" r:id="rId2"/>
    <p:sldLayoutId id="2147483675" r:id="rId3"/>
    <p:sldLayoutId id="2147483676" r:id="rId4"/>
    <p:sldLayoutId id="2147483678" r:id="rId5"/>
    <p:sldLayoutId id="2147483680" r:id="rId6"/>
    <p:sldLayoutId id="2147483681" r:id="rId7"/>
    <p:sldLayoutId id="2147483682" r:id="rId8"/>
    <p:sldLayoutId id="2147483684" r:id="rId9"/>
    <p:sldLayoutId id="2147483685" r:id="rId10"/>
    <p:sldLayoutId id="2147483686" r:id="rId11"/>
    <p:sldLayoutId id="2147483687" r:id="rId12"/>
    <p:sldLayoutId id="2147483688" r:id="rId13"/>
    <p:sldLayoutId id="2147483671" r:id="rId14"/>
    <p:sldLayoutId id="2147483672"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13.png"/><Relationship Id="rId5" Type="http://schemas.openxmlformats.org/officeDocument/2006/relationships/image" Target="../media/image15.sv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microsoft.com/office/2007/relationships/media" Target="../media/media5.m4a"/><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3.png"/><Relationship Id="rId5" Type="http://schemas.openxmlformats.org/officeDocument/2006/relationships/slideLayout" Target="../slideLayouts/slideLayout3.xml"/><Relationship Id="rId4" Type="http://schemas.openxmlformats.org/officeDocument/2006/relationships/audio" Target="../media/media5.m4a"/></Relationships>
</file>

<file path=ppt/slides/_rels/slide6.xml.rels><?xml version="1.0" encoding="UTF-8" standalone="yes"?>
<Relationships xmlns="http://schemas.openxmlformats.org/package/2006/relationships"><Relationship Id="rId8" Type="http://schemas.openxmlformats.org/officeDocument/2006/relationships/audio" Target="../media/media9.m4a"/><Relationship Id="rId3" Type="http://schemas.microsoft.com/office/2007/relationships/media" Target="../media/media7.m4a"/><Relationship Id="rId7" Type="http://schemas.microsoft.com/office/2007/relationships/media" Target="../media/media9.m4a"/><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audio" Target="../media/media8.m4a"/><Relationship Id="rId5" Type="http://schemas.microsoft.com/office/2007/relationships/media" Target="../media/media8.m4a"/><Relationship Id="rId10" Type="http://schemas.openxmlformats.org/officeDocument/2006/relationships/image" Target="../media/image13.png"/><Relationship Id="rId4" Type="http://schemas.openxmlformats.org/officeDocument/2006/relationships/audio" Target="../media/media7.m4a"/><Relationship Id="rId9"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audio" Target="../media/media14.m4a"/><Relationship Id="rId13" Type="http://schemas.openxmlformats.org/officeDocument/2006/relationships/slideLayout" Target="../slideLayouts/slideLayout3.xml"/><Relationship Id="rId3" Type="http://schemas.microsoft.com/office/2007/relationships/media" Target="../media/media12.m4a"/><Relationship Id="rId7" Type="http://schemas.microsoft.com/office/2007/relationships/media" Target="../media/media14.m4a"/><Relationship Id="rId12" Type="http://schemas.openxmlformats.org/officeDocument/2006/relationships/audio" Target="../media/media16.m4a"/><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audio" Target="../media/media13.m4a"/><Relationship Id="rId11" Type="http://schemas.microsoft.com/office/2007/relationships/media" Target="../media/media16.m4a"/><Relationship Id="rId5" Type="http://schemas.microsoft.com/office/2007/relationships/media" Target="../media/media13.m4a"/><Relationship Id="rId10" Type="http://schemas.openxmlformats.org/officeDocument/2006/relationships/audio" Target="../media/media15.m4a"/><Relationship Id="rId4" Type="http://schemas.openxmlformats.org/officeDocument/2006/relationships/audio" Target="../media/media12.m4a"/><Relationship Id="rId9" Type="http://schemas.microsoft.com/office/2007/relationships/media" Target="../media/media15.m4a"/><Relationship Id="rId1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audio" Target="../media/media20.m4a"/><Relationship Id="rId13" Type="http://schemas.openxmlformats.org/officeDocument/2006/relationships/slideLayout" Target="../slideLayouts/slideLayout3.xml"/><Relationship Id="rId3" Type="http://schemas.microsoft.com/office/2007/relationships/media" Target="../media/media18.m4a"/><Relationship Id="rId7" Type="http://schemas.microsoft.com/office/2007/relationships/media" Target="../media/media20.m4a"/><Relationship Id="rId12" Type="http://schemas.openxmlformats.org/officeDocument/2006/relationships/audio" Target="../media/media22.m4a"/><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audio" Target="../media/media19.m4a"/><Relationship Id="rId11" Type="http://schemas.microsoft.com/office/2007/relationships/media" Target="../media/media22.m4a"/><Relationship Id="rId5" Type="http://schemas.microsoft.com/office/2007/relationships/media" Target="../media/media19.m4a"/><Relationship Id="rId10" Type="http://schemas.openxmlformats.org/officeDocument/2006/relationships/audio" Target="../media/media21.m4a"/><Relationship Id="rId4" Type="http://schemas.openxmlformats.org/officeDocument/2006/relationships/audio" Target="../media/media18.m4a"/><Relationship Id="rId9" Type="http://schemas.microsoft.com/office/2007/relationships/media" Target="../media/media21.m4a"/><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3B4C724-0776-4328-8F0A-B72DA1579537}"/>
              </a:ext>
            </a:extLst>
          </p:cNvPr>
          <p:cNvSpPr txBox="1"/>
          <p:nvPr/>
        </p:nvSpPr>
        <p:spPr>
          <a:xfrm>
            <a:off x="559916" y="4139278"/>
            <a:ext cx="4952610" cy="1569660"/>
          </a:xfrm>
          <a:prstGeom prst="rect">
            <a:avLst/>
          </a:prstGeom>
          <a:noFill/>
        </p:spPr>
        <p:txBody>
          <a:bodyPr wrap="square" rtlCol="0" anchor="ctr">
            <a:spAutoFit/>
          </a:bodyPr>
          <a:lstStyle/>
          <a:p>
            <a:pPr algn="ctr" rtl="1"/>
            <a:r>
              <a:rPr lang="fa-IR" altLang="ko-KR" sz="9600" dirty="0">
                <a:solidFill>
                  <a:schemeClr val="bg1"/>
                </a:solidFill>
                <a:latin typeface="+mj-lt"/>
                <a:cs typeface="B Titr" panose="00000700000000000000" pitchFamily="2" charset="-78"/>
              </a:rPr>
              <a:t>یادگیری</a:t>
            </a:r>
            <a:endParaRPr lang="ko-KR" altLang="en-US" sz="9600" dirty="0">
              <a:solidFill>
                <a:schemeClr val="bg1"/>
              </a:solidFill>
              <a:latin typeface="+mj-lt"/>
              <a:cs typeface="B Titr" panose="00000700000000000000" pitchFamily="2" charset="-78"/>
            </a:endParaRPr>
          </a:p>
        </p:txBody>
      </p:sp>
      <p:sp>
        <p:nvSpPr>
          <p:cNvPr id="9" name="TextBox 8">
            <a:extLst>
              <a:ext uri="{FF2B5EF4-FFF2-40B4-BE49-F238E27FC236}">
                <a16:creationId xmlns:a16="http://schemas.microsoft.com/office/drawing/2014/main" id="{2B6167FF-AD5E-41E4-8385-3024DC936CF2}"/>
              </a:ext>
            </a:extLst>
          </p:cNvPr>
          <p:cNvSpPr txBox="1"/>
          <p:nvPr/>
        </p:nvSpPr>
        <p:spPr>
          <a:xfrm>
            <a:off x="559916" y="5803599"/>
            <a:ext cx="4952611" cy="369332"/>
          </a:xfrm>
          <a:prstGeom prst="rect">
            <a:avLst/>
          </a:prstGeom>
          <a:noFill/>
        </p:spPr>
        <p:txBody>
          <a:bodyPr wrap="square" rtlCol="0" anchor="ctr">
            <a:spAutoFit/>
          </a:bodyPr>
          <a:lstStyle/>
          <a:p>
            <a:pPr algn="ctr"/>
            <a:r>
              <a:rPr lang="en-US" b="1" dirty="0" err="1">
                <a:solidFill>
                  <a:schemeClr val="bg1"/>
                </a:solidFill>
                <a:latin typeface="Times New Roman" panose="02020603050405020304" pitchFamily="18" charset="0"/>
                <a:cs typeface="Times New Roman" panose="02020603050405020304" pitchFamily="18" charset="0"/>
              </a:rPr>
              <a:t>Sh.Badri</a:t>
            </a:r>
            <a:r>
              <a:rPr lang="en-US" b="1" dirty="0">
                <a:solidFill>
                  <a:schemeClr val="bg1"/>
                </a:solidFill>
                <a:latin typeface="Times New Roman" panose="02020603050405020304" pitchFamily="18" charset="0"/>
                <a:cs typeface="Times New Roman" panose="02020603050405020304" pitchFamily="18" charset="0"/>
              </a:rPr>
              <a:t>, MSc Community Health Nursing</a:t>
            </a:r>
          </a:p>
        </p:txBody>
      </p:sp>
      <p:pic>
        <p:nvPicPr>
          <p:cNvPr id="2" name="Recorded Sound">
            <a:hlinkClick r:id="" action="ppaction://media"/>
            <a:extLst>
              <a:ext uri="{FF2B5EF4-FFF2-40B4-BE49-F238E27FC236}">
                <a16:creationId xmlns:a16="http://schemas.microsoft.com/office/drawing/2014/main" id="{7722DBC6-37C5-743F-B0C6-6F39E0E99CC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77740" y="4924108"/>
            <a:ext cx="487363" cy="487363"/>
          </a:xfrm>
          <a:prstGeom prst="rect">
            <a:avLst/>
          </a:prstGeom>
        </p:spPr>
      </p:pic>
    </p:spTree>
    <p:extLst>
      <p:ext uri="{BB962C8B-B14F-4D97-AF65-F5344CB8AC3E}">
        <p14:creationId xmlns:p14="http://schemas.microsoft.com/office/powerpoint/2010/main" val="124667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8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prstGeom prst="rect">
            <a:avLst/>
          </a:prstGeom>
        </p:spPr>
        <p:txBody>
          <a:bodyPr/>
          <a:lstStyle/>
          <a:p>
            <a:r>
              <a:rPr lang="fa-IR" dirty="0">
                <a:cs typeface="B Zar" panose="00000400000000000000" pitchFamily="2" charset="-78"/>
              </a:rPr>
              <a:t>چهار عامل در محیط روانی آموزش موثرند:</a:t>
            </a:r>
            <a:endParaRPr lang="en-US" dirty="0"/>
          </a:p>
        </p:txBody>
      </p:sp>
      <p:sp>
        <p:nvSpPr>
          <p:cNvPr id="3" name="Rectangle 2">
            <a:extLst>
              <a:ext uri="{FF2B5EF4-FFF2-40B4-BE49-F238E27FC236}">
                <a16:creationId xmlns:a16="http://schemas.microsoft.com/office/drawing/2014/main" id="{E56E76C6-2F2E-42C1-9851-6C341E35FB24}"/>
              </a:ext>
            </a:extLst>
          </p:cNvPr>
          <p:cNvSpPr/>
          <p:nvPr/>
        </p:nvSpPr>
        <p:spPr>
          <a:xfrm flipH="1">
            <a:off x="595448" y="2344330"/>
            <a:ext cx="468000" cy="451367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Rectangle 33">
            <a:extLst>
              <a:ext uri="{FF2B5EF4-FFF2-40B4-BE49-F238E27FC236}">
                <a16:creationId xmlns:a16="http://schemas.microsoft.com/office/drawing/2014/main" id="{E3FC075F-AC52-4750-9070-5182E7808567}"/>
              </a:ext>
            </a:extLst>
          </p:cNvPr>
          <p:cNvSpPr/>
          <p:nvPr/>
        </p:nvSpPr>
        <p:spPr>
          <a:xfrm flipH="1">
            <a:off x="595447" y="1984329"/>
            <a:ext cx="6105827" cy="360000"/>
          </a:xfrm>
          <a:custGeom>
            <a:avLst/>
            <a:gdLst/>
            <a:ahLst/>
            <a:cxnLst/>
            <a:rect l="l" t="t" r="r" b="b"/>
            <a:pathLst>
              <a:path w="4813081" h="360000">
                <a:moveTo>
                  <a:pt x="0" y="0"/>
                </a:moveTo>
                <a:lnTo>
                  <a:pt x="4453081" y="0"/>
                </a:lnTo>
                <a:lnTo>
                  <a:pt x="4813081" y="360000"/>
                </a:lnTo>
                <a:lnTo>
                  <a:pt x="0" y="36000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0F3240"/>
              </a:solidFill>
            </a:endParaRPr>
          </a:p>
        </p:txBody>
      </p:sp>
      <p:sp>
        <p:nvSpPr>
          <p:cNvPr id="5" name="Isosceles Triangle 4">
            <a:extLst>
              <a:ext uri="{FF2B5EF4-FFF2-40B4-BE49-F238E27FC236}">
                <a16:creationId xmlns:a16="http://schemas.microsoft.com/office/drawing/2014/main" id="{2002B435-6FAC-4118-A532-4A5369E54388}"/>
              </a:ext>
            </a:extLst>
          </p:cNvPr>
          <p:cNvSpPr/>
          <p:nvPr/>
        </p:nvSpPr>
        <p:spPr>
          <a:xfrm rot="5400000" flipH="1">
            <a:off x="6658788" y="1915533"/>
            <a:ext cx="577208" cy="497592"/>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 name="TextBox 7">
            <a:extLst>
              <a:ext uri="{FF2B5EF4-FFF2-40B4-BE49-F238E27FC236}">
                <a16:creationId xmlns:a16="http://schemas.microsoft.com/office/drawing/2014/main" id="{73C16DCB-83D6-429F-AB84-C279C96BDFB9}"/>
              </a:ext>
            </a:extLst>
          </p:cNvPr>
          <p:cNvSpPr txBox="1"/>
          <p:nvPr/>
        </p:nvSpPr>
        <p:spPr>
          <a:xfrm flipH="1">
            <a:off x="7492754" y="1826307"/>
            <a:ext cx="4103797" cy="646331"/>
          </a:xfrm>
          <a:prstGeom prst="rect">
            <a:avLst/>
          </a:prstGeom>
          <a:noFill/>
        </p:spPr>
        <p:txBody>
          <a:bodyPr wrap="square" rtlCol="0">
            <a:spAutoFit/>
          </a:bodyPr>
          <a:lstStyle/>
          <a:p>
            <a:r>
              <a:rPr lang="fa-IR" sz="3600" dirty="0">
                <a:solidFill>
                  <a:srgbClr val="0F3240"/>
                </a:solidFill>
                <a:cs typeface="B Zar" panose="00000400000000000000" pitchFamily="2" charset="-78"/>
              </a:rPr>
              <a:t>احترام به شخصیت فرد</a:t>
            </a:r>
          </a:p>
        </p:txBody>
      </p:sp>
      <p:sp>
        <p:nvSpPr>
          <p:cNvPr id="9" name="Rectangle 8">
            <a:extLst>
              <a:ext uri="{FF2B5EF4-FFF2-40B4-BE49-F238E27FC236}">
                <a16:creationId xmlns:a16="http://schemas.microsoft.com/office/drawing/2014/main" id="{242459E1-E5E0-46B6-9659-B25796E026B5}"/>
              </a:ext>
            </a:extLst>
          </p:cNvPr>
          <p:cNvSpPr/>
          <p:nvPr/>
        </p:nvSpPr>
        <p:spPr>
          <a:xfrm flipH="1">
            <a:off x="1219054" y="3212656"/>
            <a:ext cx="468000" cy="364534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Rectangle 9">
            <a:extLst>
              <a:ext uri="{FF2B5EF4-FFF2-40B4-BE49-F238E27FC236}">
                <a16:creationId xmlns:a16="http://schemas.microsoft.com/office/drawing/2014/main" id="{6111BF70-27F8-49A1-BF7D-5C92FEB5964D}"/>
              </a:ext>
            </a:extLst>
          </p:cNvPr>
          <p:cNvSpPr/>
          <p:nvPr/>
        </p:nvSpPr>
        <p:spPr>
          <a:xfrm flipH="1">
            <a:off x="1842659" y="4080983"/>
            <a:ext cx="468000" cy="277701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Rectangle 10">
            <a:extLst>
              <a:ext uri="{FF2B5EF4-FFF2-40B4-BE49-F238E27FC236}">
                <a16:creationId xmlns:a16="http://schemas.microsoft.com/office/drawing/2014/main" id="{CD4CB63E-CCDE-4DB7-8163-58F3962EFAB2}"/>
              </a:ext>
            </a:extLst>
          </p:cNvPr>
          <p:cNvSpPr/>
          <p:nvPr/>
        </p:nvSpPr>
        <p:spPr>
          <a:xfrm flipH="1">
            <a:off x="2466264" y="4940888"/>
            <a:ext cx="468000" cy="191711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TextBox 13">
            <a:extLst>
              <a:ext uri="{FF2B5EF4-FFF2-40B4-BE49-F238E27FC236}">
                <a16:creationId xmlns:a16="http://schemas.microsoft.com/office/drawing/2014/main" id="{F67EEC97-F922-4742-816B-34B472896A90}"/>
              </a:ext>
            </a:extLst>
          </p:cNvPr>
          <p:cNvSpPr txBox="1"/>
          <p:nvPr/>
        </p:nvSpPr>
        <p:spPr>
          <a:xfrm flipH="1">
            <a:off x="6812605" y="2701035"/>
            <a:ext cx="4103797" cy="646331"/>
          </a:xfrm>
          <a:prstGeom prst="rect">
            <a:avLst/>
          </a:prstGeom>
          <a:noFill/>
        </p:spPr>
        <p:txBody>
          <a:bodyPr wrap="square" rtlCol="0">
            <a:spAutoFit/>
          </a:bodyPr>
          <a:lstStyle/>
          <a:p>
            <a:r>
              <a:rPr lang="fa-IR" sz="3600" dirty="0">
                <a:solidFill>
                  <a:schemeClr val="accent5">
                    <a:lumMod val="75000"/>
                    <a:lumOff val="25000"/>
                  </a:schemeClr>
                </a:solidFill>
                <a:cs typeface="B Zar" panose="00000400000000000000" pitchFamily="2" charset="-78"/>
              </a:rPr>
              <a:t>آزادی بیان</a:t>
            </a:r>
          </a:p>
        </p:txBody>
      </p:sp>
      <p:sp>
        <p:nvSpPr>
          <p:cNvPr id="17" name="TextBox 16">
            <a:extLst>
              <a:ext uri="{FF2B5EF4-FFF2-40B4-BE49-F238E27FC236}">
                <a16:creationId xmlns:a16="http://schemas.microsoft.com/office/drawing/2014/main" id="{3D264931-CC87-4540-8FDA-304F9A6FC296}"/>
              </a:ext>
            </a:extLst>
          </p:cNvPr>
          <p:cNvSpPr txBox="1"/>
          <p:nvPr/>
        </p:nvSpPr>
        <p:spPr>
          <a:xfrm flipH="1">
            <a:off x="6132455" y="3575763"/>
            <a:ext cx="6059544" cy="646331"/>
          </a:xfrm>
          <a:prstGeom prst="rect">
            <a:avLst/>
          </a:prstGeom>
          <a:noFill/>
        </p:spPr>
        <p:txBody>
          <a:bodyPr wrap="square" rtlCol="0">
            <a:spAutoFit/>
          </a:bodyPr>
          <a:lstStyle/>
          <a:p>
            <a:r>
              <a:rPr lang="fa-IR" sz="3600" dirty="0">
                <a:solidFill>
                  <a:schemeClr val="accent3">
                    <a:lumMod val="75000"/>
                  </a:schemeClr>
                </a:solidFill>
                <a:cs typeface="B Zar" panose="00000400000000000000" pitchFamily="2" charset="-78"/>
              </a:rPr>
              <a:t>شرکت در تصمیم گیری ها و برنامه ریزی</a:t>
            </a:r>
          </a:p>
        </p:txBody>
      </p:sp>
      <p:sp>
        <p:nvSpPr>
          <p:cNvPr id="20" name="TextBox 19">
            <a:extLst>
              <a:ext uri="{FF2B5EF4-FFF2-40B4-BE49-F238E27FC236}">
                <a16:creationId xmlns:a16="http://schemas.microsoft.com/office/drawing/2014/main" id="{C5C9C8E6-4333-4726-9E56-48D5E5710A51}"/>
              </a:ext>
            </a:extLst>
          </p:cNvPr>
          <p:cNvSpPr txBox="1"/>
          <p:nvPr/>
        </p:nvSpPr>
        <p:spPr>
          <a:xfrm flipH="1">
            <a:off x="5440854" y="4450491"/>
            <a:ext cx="5260483" cy="646331"/>
          </a:xfrm>
          <a:prstGeom prst="rect">
            <a:avLst/>
          </a:prstGeom>
          <a:noFill/>
        </p:spPr>
        <p:txBody>
          <a:bodyPr wrap="square" rtlCol="0">
            <a:spAutoFit/>
          </a:bodyPr>
          <a:lstStyle/>
          <a:p>
            <a:r>
              <a:rPr lang="fa-IR" sz="3600" dirty="0">
                <a:solidFill>
                  <a:schemeClr val="accent1">
                    <a:lumMod val="75000"/>
                  </a:schemeClr>
                </a:solidFill>
                <a:cs typeface="B Zar" panose="00000400000000000000" pitchFamily="2" charset="-78"/>
              </a:rPr>
              <a:t>تعیین اهداف و فعالیت های ارزشیابی</a:t>
            </a:r>
            <a:endParaRPr lang="en-US" sz="3600" dirty="0">
              <a:solidFill>
                <a:schemeClr val="accent1">
                  <a:lumMod val="75000"/>
                </a:schemeClr>
              </a:solidFill>
              <a:cs typeface="B Zar" panose="00000400000000000000" pitchFamily="2" charset="-78"/>
            </a:endParaRPr>
          </a:p>
        </p:txBody>
      </p:sp>
      <p:sp>
        <p:nvSpPr>
          <p:cNvPr id="24" name="Rectangle 55">
            <a:extLst>
              <a:ext uri="{FF2B5EF4-FFF2-40B4-BE49-F238E27FC236}">
                <a16:creationId xmlns:a16="http://schemas.microsoft.com/office/drawing/2014/main" id="{02A36990-5497-4439-9029-FDE72C830C29}"/>
              </a:ext>
            </a:extLst>
          </p:cNvPr>
          <p:cNvSpPr/>
          <p:nvPr/>
        </p:nvSpPr>
        <p:spPr>
          <a:xfrm flipH="1">
            <a:off x="1219053" y="2852656"/>
            <a:ext cx="4794604" cy="360000"/>
          </a:xfrm>
          <a:custGeom>
            <a:avLst/>
            <a:gdLst/>
            <a:ahLst/>
            <a:cxnLst/>
            <a:rect l="l" t="t" r="r" b="b"/>
            <a:pathLst>
              <a:path w="3800189" h="360000">
                <a:moveTo>
                  <a:pt x="0" y="0"/>
                </a:moveTo>
                <a:lnTo>
                  <a:pt x="3440189" y="0"/>
                </a:lnTo>
                <a:lnTo>
                  <a:pt x="3800189" y="360000"/>
                </a:lnTo>
                <a:lnTo>
                  <a:pt x="0" y="360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5" name="Isosceles Triangle 24">
            <a:extLst>
              <a:ext uri="{FF2B5EF4-FFF2-40B4-BE49-F238E27FC236}">
                <a16:creationId xmlns:a16="http://schemas.microsoft.com/office/drawing/2014/main" id="{F408E0E6-FEF4-4213-9777-AFD5B93FDF8B}"/>
              </a:ext>
            </a:extLst>
          </p:cNvPr>
          <p:cNvSpPr/>
          <p:nvPr/>
        </p:nvSpPr>
        <p:spPr>
          <a:xfrm rot="5400000" flipH="1">
            <a:off x="5973850" y="2790592"/>
            <a:ext cx="577208" cy="497592"/>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6" name="Rectangle 57">
            <a:extLst>
              <a:ext uri="{FF2B5EF4-FFF2-40B4-BE49-F238E27FC236}">
                <a16:creationId xmlns:a16="http://schemas.microsoft.com/office/drawing/2014/main" id="{F7C35783-92B2-4394-B78D-93BE76E08E61}"/>
              </a:ext>
            </a:extLst>
          </p:cNvPr>
          <p:cNvSpPr/>
          <p:nvPr/>
        </p:nvSpPr>
        <p:spPr>
          <a:xfrm flipH="1">
            <a:off x="1842658" y="3720983"/>
            <a:ext cx="3486061" cy="360000"/>
          </a:xfrm>
          <a:custGeom>
            <a:avLst/>
            <a:gdLst/>
            <a:ahLst/>
            <a:cxnLst/>
            <a:rect l="l" t="t" r="r" b="b"/>
            <a:pathLst>
              <a:path w="2655012" h="360000">
                <a:moveTo>
                  <a:pt x="0" y="0"/>
                </a:moveTo>
                <a:lnTo>
                  <a:pt x="2295012" y="0"/>
                </a:lnTo>
                <a:lnTo>
                  <a:pt x="2655012" y="360000"/>
                </a:lnTo>
                <a:lnTo>
                  <a:pt x="0" y="360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7" name="Isosceles Triangle 26">
            <a:extLst>
              <a:ext uri="{FF2B5EF4-FFF2-40B4-BE49-F238E27FC236}">
                <a16:creationId xmlns:a16="http://schemas.microsoft.com/office/drawing/2014/main" id="{7F31290F-0276-4D72-8BCA-1DF835F27DE7}"/>
              </a:ext>
            </a:extLst>
          </p:cNvPr>
          <p:cNvSpPr/>
          <p:nvPr/>
        </p:nvSpPr>
        <p:spPr>
          <a:xfrm rot="5400000" flipH="1">
            <a:off x="5288912" y="3665651"/>
            <a:ext cx="577208" cy="49759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8" name="Rectangle 59">
            <a:extLst>
              <a:ext uri="{FF2B5EF4-FFF2-40B4-BE49-F238E27FC236}">
                <a16:creationId xmlns:a16="http://schemas.microsoft.com/office/drawing/2014/main" id="{B005A94B-1600-4B80-8C53-01CADDE3809E}"/>
              </a:ext>
            </a:extLst>
          </p:cNvPr>
          <p:cNvSpPr/>
          <p:nvPr/>
        </p:nvSpPr>
        <p:spPr>
          <a:xfrm flipH="1">
            <a:off x="2466263" y="4589310"/>
            <a:ext cx="2177518" cy="360000"/>
          </a:xfrm>
          <a:custGeom>
            <a:avLst/>
            <a:gdLst/>
            <a:ahLst/>
            <a:cxnLst/>
            <a:rect l="l" t="t" r="r" b="b"/>
            <a:pathLst>
              <a:path w="1611982" h="360000">
                <a:moveTo>
                  <a:pt x="0" y="0"/>
                </a:moveTo>
                <a:lnTo>
                  <a:pt x="1251982" y="0"/>
                </a:lnTo>
                <a:lnTo>
                  <a:pt x="1611982" y="360000"/>
                </a:lnTo>
                <a:lnTo>
                  <a:pt x="0" y="36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Isosceles Triangle 28">
            <a:extLst>
              <a:ext uri="{FF2B5EF4-FFF2-40B4-BE49-F238E27FC236}">
                <a16:creationId xmlns:a16="http://schemas.microsoft.com/office/drawing/2014/main" id="{3DCD85D1-418F-44DA-9F91-7693395BF4A9}"/>
              </a:ext>
            </a:extLst>
          </p:cNvPr>
          <p:cNvSpPr/>
          <p:nvPr/>
        </p:nvSpPr>
        <p:spPr>
          <a:xfrm rot="5400000" flipH="1">
            <a:off x="4603974" y="4540710"/>
            <a:ext cx="577208" cy="497592"/>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3" name="TextBox 32">
            <a:extLst>
              <a:ext uri="{FF2B5EF4-FFF2-40B4-BE49-F238E27FC236}">
                <a16:creationId xmlns:a16="http://schemas.microsoft.com/office/drawing/2014/main" id="{623268EE-155F-4F72-AD2F-A32D73D94FB0}"/>
              </a:ext>
            </a:extLst>
          </p:cNvPr>
          <p:cNvSpPr txBox="1"/>
          <p:nvPr/>
        </p:nvSpPr>
        <p:spPr>
          <a:xfrm>
            <a:off x="8784104" y="6457102"/>
            <a:ext cx="3568439" cy="276999"/>
          </a:xfrm>
          <a:prstGeom prst="rect">
            <a:avLst/>
          </a:prstGeom>
          <a:noFill/>
        </p:spPr>
        <p:txBody>
          <a:bodyPr wrap="square" rtlCol="0" anchor="ctr">
            <a:spAutoFit/>
          </a:bodyPr>
          <a:lstStyle/>
          <a:p>
            <a:pPr algn="ctr"/>
            <a:r>
              <a:rPr lang="en-US" sz="1200" b="1" dirty="0" err="1">
                <a:latin typeface="Times New Roman" panose="02020603050405020304" pitchFamily="18" charset="0"/>
                <a:cs typeface="Times New Roman" panose="02020603050405020304" pitchFamily="18" charset="0"/>
              </a:rPr>
              <a:t>Sh.Badri</a:t>
            </a:r>
            <a:r>
              <a:rPr lang="en-US" sz="1200" b="1" dirty="0">
                <a:latin typeface="Times New Roman" panose="02020603050405020304" pitchFamily="18" charset="0"/>
                <a:cs typeface="Times New Roman" panose="02020603050405020304" pitchFamily="18" charset="0"/>
              </a:rPr>
              <a:t>, MSc Community Health Nursing</a:t>
            </a:r>
          </a:p>
        </p:txBody>
      </p:sp>
      <p:pic>
        <p:nvPicPr>
          <p:cNvPr id="6" name="Recorded Sound">
            <a:hlinkClick r:id="" action="ppaction://media"/>
            <a:extLst>
              <a:ext uri="{FF2B5EF4-FFF2-40B4-BE49-F238E27FC236}">
                <a16:creationId xmlns:a16="http://schemas.microsoft.com/office/drawing/2014/main" id="{546FCE2D-CC72-D664-5B96-C823A09A13B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66445" y="1151351"/>
            <a:ext cx="487363" cy="487363"/>
          </a:xfrm>
          <a:prstGeom prst="rect">
            <a:avLst/>
          </a:prstGeom>
        </p:spPr>
      </p:pic>
    </p:spTree>
    <p:extLst>
      <p:ext uri="{BB962C8B-B14F-4D97-AF65-F5344CB8AC3E}">
        <p14:creationId xmlns:p14="http://schemas.microsoft.com/office/powerpoint/2010/main" val="223753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58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phic 29">
            <a:extLst>
              <a:ext uri="{FF2B5EF4-FFF2-40B4-BE49-F238E27FC236}">
                <a16:creationId xmlns:a16="http://schemas.microsoft.com/office/drawing/2014/main" id="{0E6E4ABE-BB75-49D9-9FF7-9DE0C52CB3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930360" y="922806"/>
            <a:ext cx="1327228" cy="5665229"/>
          </a:xfrm>
          <a:prstGeom prst="rect">
            <a:avLst/>
          </a:prstGeom>
        </p:spPr>
      </p:pic>
      <p:sp>
        <p:nvSpPr>
          <p:cNvPr id="31" name="TextBox 30">
            <a:extLst>
              <a:ext uri="{FF2B5EF4-FFF2-40B4-BE49-F238E27FC236}">
                <a16:creationId xmlns:a16="http://schemas.microsoft.com/office/drawing/2014/main" id="{F827369C-3724-4DAD-8F5A-C4D81A066C0B}"/>
              </a:ext>
            </a:extLst>
          </p:cNvPr>
          <p:cNvSpPr txBox="1"/>
          <p:nvPr/>
        </p:nvSpPr>
        <p:spPr>
          <a:xfrm>
            <a:off x="679269" y="2558013"/>
            <a:ext cx="11051177" cy="1323439"/>
          </a:xfrm>
          <a:prstGeom prst="rect">
            <a:avLst/>
          </a:prstGeom>
          <a:noFill/>
        </p:spPr>
        <p:txBody>
          <a:bodyPr wrap="square" rtlCol="0" anchor="ctr">
            <a:spAutoFit/>
          </a:bodyPr>
          <a:lstStyle/>
          <a:p>
            <a:pPr algn="ctr" rtl="1"/>
            <a:r>
              <a:rPr lang="fa-IR" altLang="ko-KR" sz="8000" b="1" dirty="0">
                <a:solidFill>
                  <a:schemeClr val="accent5">
                    <a:lumMod val="75000"/>
                    <a:lumOff val="25000"/>
                  </a:schemeClr>
                </a:solidFill>
                <a:cs typeface="B Titr" panose="00000700000000000000" pitchFamily="2" charset="-78"/>
              </a:rPr>
              <a:t>موانع یادگیری</a:t>
            </a:r>
            <a:endParaRPr lang="ko-KR" altLang="en-US" sz="8000" b="1" dirty="0">
              <a:solidFill>
                <a:schemeClr val="accent5">
                  <a:lumMod val="75000"/>
                  <a:lumOff val="25000"/>
                </a:schemeClr>
              </a:solidFill>
              <a:cs typeface="B Titr" panose="00000700000000000000" pitchFamily="2" charset="-78"/>
            </a:endParaRPr>
          </a:p>
        </p:txBody>
      </p:sp>
      <p:sp>
        <p:nvSpPr>
          <p:cNvPr id="32" name="TextBox 31">
            <a:extLst>
              <a:ext uri="{FF2B5EF4-FFF2-40B4-BE49-F238E27FC236}">
                <a16:creationId xmlns:a16="http://schemas.microsoft.com/office/drawing/2014/main" id="{623268EE-155F-4F72-AD2F-A32D73D94FB0}"/>
              </a:ext>
            </a:extLst>
          </p:cNvPr>
          <p:cNvSpPr txBox="1"/>
          <p:nvPr/>
        </p:nvSpPr>
        <p:spPr>
          <a:xfrm>
            <a:off x="4716904" y="3881452"/>
            <a:ext cx="3568439" cy="276999"/>
          </a:xfrm>
          <a:prstGeom prst="rect">
            <a:avLst/>
          </a:prstGeom>
          <a:noFill/>
        </p:spPr>
        <p:txBody>
          <a:bodyPr wrap="square" rtlCol="0" anchor="ctr">
            <a:spAutoFit/>
          </a:bodyPr>
          <a:lstStyle/>
          <a:p>
            <a:pPr algn="ctr"/>
            <a:r>
              <a:rPr lang="en-US" sz="1200" b="1" dirty="0" err="1">
                <a:latin typeface="Times New Roman" panose="02020603050405020304" pitchFamily="18" charset="0"/>
                <a:cs typeface="Times New Roman" panose="02020603050405020304" pitchFamily="18" charset="0"/>
              </a:rPr>
              <a:t>Sh.Badri</a:t>
            </a:r>
            <a:r>
              <a:rPr lang="en-US" sz="1200" b="1" dirty="0">
                <a:latin typeface="Times New Roman" panose="02020603050405020304" pitchFamily="18" charset="0"/>
                <a:cs typeface="Times New Roman" panose="02020603050405020304" pitchFamily="18" charset="0"/>
              </a:rPr>
              <a:t>, MSc Community Health Nursing</a:t>
            </a:r>
          </a:p>
        </p:txBody>
      </p:sp>
      <p:pic>
        <p:nvPicPr>
          <p:cNvPr id="2" name="Recorded Sound">
            <a:hlinkClick r:id="" action="ppaction://media"/>
            <a:extLst>
              <a:ext uri="{FF2B5EF4-FFF2-40B4-BE49-F238E27FC236}">
                <a16:creationId xmlns:a16="http://schemas.microsoft.com/office/drawing/2014/main" id="{A2F92B83-23C4-AC11-E90C-F106300706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961175" y="2037332"/>
            <a:ext cx="487363" cy="487363"/>
          </a:xfrm>
          <a:prstGeom prst="rect">
            <a:avLst/>
          </a:prstGeom>
        </p:spPr>
      </p:pic>
    </p:spTree>
    <p:extLst>
      <p:ext uri="{BB962C8B-B14F-4D97-AF65-F5344CB8AC3E}">
        <p14:creationId xmlns:p14="http://schemas.microsoft.com/office/powerpoint/2010/main" val="342313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mph" presetSubtype="0" fill="hold" grpId="0" nodeType="withEffect">
                                  <p:stCondLst>
                                    <p:cond delay="0"/>
                                  </p:stCondLst>
                                  <p:iterate type="lt">
                                    <p:tmPct val="10000"/>
                                  </p:iterate>
                                  <p:childTnLst>
                                    <p:animClr clrSpc="rgb" dir="cw">
                                      <p:cBhvr override="childStyle">
                                        <p:cTn id="6" dur="500" fill="hold"/>
                                        <p:tgtEl>
                                          <p:spTgt spid="31"/>
                                        </p:tgtEl>
                                        <p:attrNameLst>
                                          <p:attrName>style.color</p:attrName>
                                        </p:attrNameLst>
                                      </p:cBhvr>
                                      <p:to>
                                        <a:schemeClr val="accent2"/>
                                      </p:to>
                                    </p:animClr>
                                    <p:animClr clrSpc="rgb" dir="cw">
                                      <p:cBhvr>
                                        <p:cTn id="7" dur="500" fill="hold"/>
                                        <p:tgtEl>
                                          <p:spTgt spid="31"/>
                                        </p:tgtEl>
                                        <p:attrNameLst>
                                          <p:attrName>fillcolor</p:attrName>
                                        </p:attrNameLst>
                                      </p:cBhvr>
                                      <p:to>
                                        <a:schemeClr val="accent2"/>
                                      </p:to>
                                    </p:animClr>
                                    <p:set>
                                      <p:cBhvr>
                                        <p:cTn id="8" dur="500" fill="hold"/>
                                        <p:tgtEl>
                                          <p:spTgt spid="31"/>
                                        </p:tgtEl>
                                        <p:attrNameLst>
                                          <p:attrName>fill.type</p:attrName>
                                        </p:attrNameLst>
                                      </p:cBhvr>
                                      <p:to>
                                        <p:strVal val="solid"/>
                                      </p:to>
                                    </p:set>
                                    <p:anim to="1.5" calcmode="lin" valueType="num">
                                      <p:cBhvr override="childStyle">
                                        <p:cTn id="9" dur="500" fill="hold"/>
                                        <p:tgtEl>
                                          <p:spTgt spid="31"/>
                                        </p:tgtEl>
                                        <p:attrNameLst>
                                          <p:attrName>style.fontSize</p:attrName>
                                        </p:attrNameLst>
                                      </p:cBhvr>
                                    </p:anim>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246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2"/>
                </p:tgtEl>
              </p:cMediaNode>
            </p:audio>
          </p:childTnLst>
        </p:cTn>
      </p:par>
    </p:tnLst>
    <p:bldLst>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827369C-3724-4DAD-8F5A-C4D81A066C0B}"/>
              </a:ext>
            </a:extLst>
          </p:cNvPr>
          <p:cNvSpPr txBox="1"/>
          <p:nvPr/>
        </p:nvSpPr>
        <p:spPr>
          <a:xfrm>
            <a:off x="575557" y="607174"/>
            <a:ext cx="3568440" cy="1938992"/>
          </a:xfrm>
          <a:prstGeom prst="rect">
            <a:avLst/>
          </a:prstGeom>
          <a:noFill/>
        </p:spPr>
        <p:txBody>
          <a:bodyPr wrap="square" rtlCol="0" anchor="ctr">
            <a:spAutoFit/>
          </a:bodyPr>
          <a:lstStyle/>
          <a:p>
            <a:pPr algn="ctr" rtl="1"/>
            <a:r>
              <a:rPr lang="fa-IR" altLang="ko-KR" sz="6000" b="1" dirty="0">
                <a:solidFill>
                  <a:schemeClr val="bg1"/>
                </a:solidFill>
                <a:cs typeface="B Titr" panose="00000700000000000000" pitchFamily="2" charset="-78"/>
              </a:rPr>
              <a:t>نظریه‌های یادگیری</a:t>
            </a:r>
            <a:endParaRPr lang="ko-KR" altLang="en-US" sz="6000" b="1" dirty="0">
              <a:solidFill>
                <a:schemeClr val="bg1"/>
              </a:solidFill>
              <a:cs typeface="B Titr" panose="00000700000000000000" pitchFamily="2" charset="-78"/>
            </a:endParaRPr>
          </a:p>
        </p:txBody>
      </p:sp>
      <p:sp>
        <p:nvSpPr>
          <p:cNvPr id="5" name="TextBox 4">
            <a:extLst>
              <a:ext uri="{FF2B5EF4-FFF2-40B4-BE49-F238E27FC236}">
                <a16:creationId xmlns:a16="http://schemas.microsoft.com/office/drawing/2014/main" id="{623268EE-155F-4F72-AD2F-A32D73D94FB0}"/>
              </a:ext>
            </a:extLst>
          </p:cNvPr>
          <p:cNvSpPr txBox="1"/>
          <p:nvPr/>
        </p:nvSpPr>
        <p:spPr>
          <a:xfrm>
            <a:off x="575558" y="2638499"/>
            <a:ext cx="3568439" cy="276999"/>
          </a:xfrm>
          <a:prstGeom prst="rect">
            <a:avLst/>
          </a:prstGeom>
          <a:noFill/>
        </p:spPr>
        <p:txBody>
          <a:bodyPr wrap="square" rtlCol="0" anchor="ctr">
            <a:spAutoFit/>
          </a:bodyPr>
          <a:lstStyle/>
          <a:p>
            <a:pPr algn="ctr"/>
            <a:r>
              <a:rPr lang="en-US" sz="1200" b="1" dirty="0" err="1">
                <a:solidFill>
                  <a:schemeClr val="bg1"/>
                </a:solidFill>
                <a:latin typeface="Times New Roman" panose="02020603050405020304" pitchFamily="18" charset="0"/>
                <a:cs typeface="Times New Roman" panose="02020603050405020304" pitchFamily="18" charset="0"/>
              </a:rPr>
              <a:t>Sh.Badri</a:t>
            </a:r>
            <a:r>
              <a:rPr lang="en-US" sz="1200" b="1" dirty="0">
                <a:solidFill>
                  <a:schemeClr val="bg1"/>
                </a:solidFill>
                <a:latin typeface="Times New Roman" panose="02020603050405020304" pitchFamily="18" charset="0"/>
                <a:cs typeface="Times New Roman" panose="02020603050405020304" pitchFamily="18" charset="0"/>
              </a:rPr>
              <a:t>, MSc Community Health Nursing</a:t>
            </a:r>
          </a:p>
        </p:txBody>
      </p:sp>
      <p:sp>
        <p:nvSpPr>
          <p:cNvPr id="2" name="Rectangle 1"/>
          <p:cNvSpPr/>
          <p:nvPr/>
        </p:nvSpPr>
        <p:spPr>
          <a:xfrm>
            <a:off x="1575682" y="3701533"/>
            <a:ext cx="9246442" cy="52322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a:spAutoFit/>
          </a:bodyPr>
          <a:lstStyle/>
          <a:p>
            <a:pPr algn="ctr" rtl="1"/>
            <a:r>
              <a:rPr lang="fa-IR" altLang="ko-KR" sz="2800" b="1" dirty="0">
                <a:solidFill>
                  <a:schemeClr val="bg1"/>
                </a:solidFill>
                <a:cs typeface="B Zar" panose="00000400000000000000" pitchFamily="2" charset="-78"/>
              </a:rPr>
              <a:t>نظریه‌های یادگیری در درک و فهم مسائل یادگیری به ما کمک می‌کنند.</a:t>
            </a:r>
            <a:endParaRPr lang="ko-KR" altLang="en-US" sz="2800" b="1" dirty="0">
              <a:solidFill>
                <a:schemeClr val="bg1"/>
              </a:solidFill>
              <a:cs typeface="B Zar" panose="00000400000000000000" pitchFamily="2" charset="-78"/>
            </a:endParaRPr>
          </a:p>
        </p:txBody>
      </p:sp>
      <p:pic>
        <p:nvPicPr>
          <p:cNvPr id="3" name="Recorded Sound">
            <a:hlinkClick r:id="" action="ppaction://media"/>
            <a:extLst>
              <a:ext uri="{FF2B5EF4-FFF2-40B4-BE49-F238E27FC236}">
                <a16:creationId xmlns:a16="http://schemas.microsoft.com/office/drawing/2014/main" id="{34DFDE8F-2BE8-AD27-9AC9-FB74D5D17B1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5557" y="1576670"/>
            <a:ext cx="487363" cy="487363"/>
          </a:xfrm>
          <a:prstGeom prst="rect">
            <a:avLst/>
          </a:prstGeom>
        </p:spPr>
      </p:pic>
    </p:spTree>
    <p:extLst>
      <p:ext uri="{BB962C8B-B14F-4D97-AF65-F5344CB8AC3E}">
        <p14:creationId xmlns:p14="http://schemas.microsoft.com/office/powerpoint/2010/main" val="249816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98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DDFE08-D1A3-4890-B395-3D514078D9E9}"/>
              </a:ext>
            </a:extLst>
          </p:cNvPr>
          <p:cNvSpPr txBox="1"/>
          <p:nvPr/>
        </p:nvSpPr>
        <p:spPr>
          <a:xfrm>
            <a:off x="434794" y="4262029"/>
            <a:ext cx="3092175" cy="1754326"/>
          </a:xfrm>
          <a:prstGeom prst="rect">
            <a:avLst/>
          </a:prstGeom>
          <a:noFill/>
        </p:spPr>
        <p:txBody>
          <a:bodyPr wrap="square" rtlCol="0" anchor="ctr">
            <a:spAutoFit/>
          </a:bodyPr>
          <a:lstStyle/>
          <a:p>
            <a:pPr algn="ctr" rtl="1"/>
            <a:r>
              <a:rPr lang="fa-IR" altLang="ko-KR" sz="5400" b="1" dirty="0">
                <a:solidFill>
                  <a:schemeClr val="bg1"/>
                </a:solidFill>
                <a:cs typeface="B Titr" panose="00000700000000000000" pitchFamily="2" charset="-78"/>
              </a:rPr>
              <a:t>نظریه‌های رفتاری</a:t>
            </a:r>
            <a:endParaRPr lang="ko-KR" altLang="en-US" sz="5400" dirty="0">
              <a:solidFill>
                <a:schemeClr val="bg1"/>
              </a:solidFill>
              <a:latin typeface="+mj-lt"/>
              <a:cs typeface="Arial" pitchFamily="34" charset="0"/>
            </a:endParaRPr>
          </a:p>
        </p:txBody>
      </p:sp>
      <p:grpSp>
        <p:nvGrpSpPr>
          <p:cNvPr id="5" name="Group 4">
            <a:extLst>
              <a:ext uri="{FF2B5EF4-FFF2-40B4-BE49-F238E27FC236}">
                <a16:creationId xmlns:a16="http://schemas.microsoft.com/office/drawing/2014/main" id="{BE6CA5C4-EA79-4B4E-B3EF-ADF138DF20AD}"/>
              </a:ext>
            </a:extLst>
          </p:cNvPr>
          <p:cNvGrpSpPr/>
          <p:nvPr/>
        </p:nvGrpSpPr>
        <p:grpSpPr>
          <a:xfrm>
            <a:off x="4100515" y="442271"/>
            <a:ext cx="3440149" cy="2840959"/>
            <a:chOff x="4821684" y="2083007"/>
            <a:chExt cx="3271180" cy="2840959"/>
          </a:xfrm>
        </p:grpSpPr>
        <p:sp>
          <p:nvSpPr>
            <p:cNvPr id="6" name="TextBox 5">
              <a:extLst>
                <a:ext uri="{FF2B5EF4-FFF2-40B4-BE49-F238E27FC236}">
                  <a16:creationId xmlns:a16="http://schemas.microsoft.com/office/drawing/2014/main" id="{BB96F3C1-3DF3-4FED-A7F9-1A49AE293D58}"/>
                </a:ext>
              </a:extLst>
            </p:cNvPr>
            <p:cNvSpPr txBox="1"/>
            <p:nvPr/>
          </p:nvSpPr>
          <p:spPr>
            <a:xfrm>
              <a:off x="4821685" y="3206106"/>
              <a:ext cx="3271179" cy="461665"/>
            </a:xfrm>
            <a:prstGeom prst="rect">
              <a:avLst/>
            </a:prstGeom>
            <a:noFill/>
          </p:spPr>
          <p:txBody>
            <a:bodyPr wrap="square" rtlCol="0">
              <a:spAutoFit/>
            </a:bodyPr>
            <a:lstStyle/>
            <a:p>
              <a:pPr algn="ctr" rtl="1"/>
              <a:r>
                <a:rPr lang="fa-IR" sz="2400" b="1" dirty="0">
                  <a:solidFill>
                    <a:schemeClr val="bg1"/>
                  </a:solidFill>
                  <a:cs typeface="B Zar" panose="00000400000000000000" pitchFamily="2" charset="-78"/>
                </a:rPr>
                <a:t>پاولوف - ثورندايك</a:t>
              </a:r>
              <a:endParaRPr lang="ko-KR" altLang="en-US" sz="2400" b="1" dirty="0">
                <a:solidFill>
                  <a:schemeClr val="bg1"/>
                </a:solidFill>
                <a:cs typeface="B Zar" panose="00000400000000000000" pitchFamily="2" charset="-78"/>
              </a:endParaRPr>
            </a:p>
          </p:txBody>
        </p:sp>
        <p:sp>
          <p:nvSpPr>
            <p:cNvPr id="7" name="TextBox 6">
              <a:extLst>
                <a:ext uri="{FF2B5EF4-FFF2-40B4-BE49-F238E27FC236}">
                  <a16:creationId xmlns:a16="http://schemas.microsoft.com/office/drawing/2014/main" id="{B5F66C97-6CF5-45BC-98B5-675FFF2EEBAD}"/>
                </a:ext>
              </a:extLst>
            </p:cNvPr>
            <p:cNvSpPr txBox="1"/>
            <p:nvPr/>
          </p:nvSpPr>
          <p:spPr>
            <a:xfrm>
              <a:off x="4821684" y="3723637"/>
              <a:ext cx="3271179" cy="1200329"/>
            </a:xfrm>
            <a:prstGeom prst="rect">
              <a:avLst/>
            </a:prstGeom>
            <a:noFill/>
          </p:spPr>
          <p:txBody>
            <a:bodyPr wrap="square" rtlCol="0">
              <a:spAutoFit/>
            </a:bodyPr>
            <a:lstStyle/>
            <a:p>
              <a:pPr marL="342900" indent="-342900" algn="r" rtl="1">
                <a:buFont typeface="Arial" panose="020B0604020202020204" pitchFamily="34" charset="0"/>
                <a:buChar char="•"/>
              </a:pPr>
              <a:r>
                <a:rPr lang="fa-IR" sz="2400" dirty="0">
                  <a:solidFill>
                    <a:schemeClr val="bg1"/>
                  </a:solidFill>
                  <a:cs typeface="B Zar" panose="00000400000000000000" pitchFamily="2" charset="-78"/>
                </a:rPr>
                <a:t>قانون آمادگي</a:t>
              </a:r>
            </a:p>
            <a:p>
              <a:pPr marL="342900" indent="-342900" algn="r" rtl="1">
                <a:buFont typeface="Arial" panose="020B0604020202020204" pitchFamily="34" charset="0"/>
                <a:buChar char="•"/>
              </a:pPr>
              <a:r>
                <a:rPr lang="fa-IR" sz="2400" dirty="0">
                  <a:solidFill>
                    <a:schemeClr val="bg1"/>
                  </a:solidFill>
                  <a:cs typeface="B Zar" panose="00000400000000000000" pitchFamily="2" charset="-78"/>
                </a:rPr>
                <a:t>قانون تمرين</a:t>
              </a:r>
            </a:p>
            <a:p>
              <a:pPr marL="342900" indent="-342900" algn="r" rtl="1">
                <a:buFont typeface="Arial" panose="020B0604020202020204" pitchFamily="34" charset="0"/>
                <a:buChar char="•"/>
              </a:pPr>
              <a:r>
                <a:rPr lang="fa-IR" sz="2400" dirty="0">
                  <a:solidFill>
                    <a:schemeClr val="bg1"/>
                  </a:solidFill>
                  <a:cs typeface="B Zar" panose="00000400000000000000" pitchFamily="2" charset="-78"/>
                </a:rPr>
                <a:t>قانون اثر</a:t>
              </a:r>
            </a:p>
          </p:txBody>
        </p:sp>
        <p:sp>
          <p:nvSpPr>
            <p:cNvPr id="8" name="TextBox 7">
              <a:extLst>
                <a:ext uri="{FF2B5EF4-FFF2-40B4-BE49-F238E27FC236}">
                  <a16:creationId xmlns:a16="http://schemas.microsoft.com/office/drawing/2014/main" id="{7F37B83A-B340-4F36-8312-ED6329A4C1D4}"/>
                </a:ext>
              </a:extLst>
            </p:cNvPr>
            <p:cNvSpPr txBox="1"/>
            <p:nvPr/>
          </p:nvSpPr>
          <p:spPr>
            <a:xfrm>
              <a:off x="5537675" y="2113785"/>
              <a:ext cx="2555189" cy="1077218"/>
            </a:xfrm>
            <a:prstGeom prst="rect">
              <a:avLst/>
            </a:prstGeom>
            <a:noFill/>
          </p:spPr>
          <p:txBody>
            <a:bodyPr wrap="square" rtlCol="0">
              <a:spAutoFit/>
            </a:bodyPr>
            <a:lstStyle/>
            <a:p>
              <a:pPr algn="ctr" rtl="1"/>
              <a:r>
                <a:rPr lang="fa-IR" sz="3200" b="1" dirty="0">
                  <a:solidFill>
                    <a:schemeClr val="bg1"/>
                  </a:solidFill>
                  <a:cs typeface="B Zar" panose="00000400000000000000" pitchFamily="2" charset="-78"/>
                </a:rPr>
                <a:t>شرطي شدن كلاسيك</a:t>
              </a:r>
              <a:endParaRPr lang="en-US" altLang="ko-KR" sz="3200" dirty="0">
                <a:solidFill>
                  <a:schemeClr val="bg1"/>
                </a:solidFill>
                <a:cs typeface="B Zar" panose="00000400000000000000" pitchFamily="2" charset="-78"/>
              </a:endParaRPr>
            </a:p>
          </p:txBody>
        </p:sp>
        <p:sp>
          <p:nvSpPr>
            <p:cNvPr id="9" name="TextBox 8">
              <a:extLst>
                <a:ext uri="{FF2B5EF4-FFF2-40B4-BE49-F238E27FC236}">
                  <a16:creationId xmlns:a16="http://schemas.microsoft.com/office/drawing/2014/main" id="{43442EF9-A829-4C0F-9CFA-0D3FE965503D}"/>
                </a:ext>
              </a:extLst>
            </p:cNvPr>
            <p:cNvSpPr txBox="1"/>
            <p:nvPr/>
          </p:nvSpPr>
          <p:spPr>
            <a:xfrm>
              <a:off x="4821685" y="2083007"/>
              <a:ext cx="773945" cy="707886"/>
            </a:xfrm>
            <a:prstGeom prst="rect">
              <a:avLst/>
            </a:prstGeom>
            <a:noFill/>
          </p:spPr>
          <p:txBody>
            <a:bodyPr wrap="square" rtlCol="0">
              <a:spAutoFit/>
            </a:bodyPr>
            <a:lstStyle/>
            <a:p>
              <a:pPr algn="ctr" rtl="1"/>
              <a:r>
                <a:rPr lang="en-US" altLang="ko-KR" sz="4000" b="1" dirty="0">
                  <a:solidFill>
                    <a:schemeClr val="bg1"/>
                  </a:solidFill>
                  <a:cs typeface="B Zar" panose="00000400000000000000" pitchFamily="2" charset="-78"/>
                </a:rPr>
                <a:t>01</a:t>
              </a:r>
              <a:endParaRPr lang="ko-KR" altLang="en-US" sz="4000" b="1" dirty="0">
                <a:solidFill>
                  <a:schemeClr val="bg1"/>
                </a:solidFill>
                <a:cs typeface="B Zar" panose="00000400000000000000" pitchFamily="2" charset="-78"/>
              </a:endParaRPr>
            </a:p>
          </p:txBody>
        </p:sp>
      </p:grpSp>
      <p:grpSp>
        <p:nvGrpSpPr>
          <p:cNvPr id="10" name="Group 9">
            <a:extLst>
              <a:ext uri="{FF2B5EF4-FFF2-40B4-BE49-F238E27FC236}">
                <a16:creationId xmlns:a16="http://schemas.microsoft.com/office/drawing/2014/main" id="{5A793B09-E6C9-42BD-986E-9287093219E7}"/>
              </a:ext>
            </a:extLst>
          </p:cNvPr>
          <p:cNvGrpSpPr/>
          <p:nvPr/>
        </p:nvGrpSpPr>
        <p:grpSpPr>
          <a:xfrm>
            <a:off x="8080552" y="442271"/>
            <a:ext cx="3440148" cy="2046429"/>
            <a:chOff x="4821685" y="2083007"/>
            <a:chExt cx="3271179" cy="2046429"/>
          </a:xfrm>
        </p:grpSpPr>
        <p:sp>
          <p:nvSpPr>
            <p:cNvPr id="11" name="TextBox 10">
              <a:extLst>
                <a:ext uri="{FF2B5EF4-FFF2-40B4-BE49-F238E27FC236}">
                  <a16:creationId xmlns:a16="http://schemas.microsoft.com/office/drawing/2014/main" id="{10686DD1-CC70-4B97-9F67-C5CA749F7B7E}"/>
                </a:ext>
              </a:extLst>
            </p:cNvPr>
            <p:cNvSpPr txBox="1"/>
            <p:nvPr/>
          </p:nvSpPr>
          <p:spPr>
            <a:xfrm>
              <a:off x="4821685" y="3206106"/>
              <a:ext cx="3271179" cy="830997"/>
            </a:xfrm>
            <a:prstGeom prst="rect">
              <a:avLst/>
            </a:prstGeom>
            <a:noFill/>
          </p:spPr>
          <p:txBody>
            <a:bodyPr wrap="square" rtlCol="0">
              <a:spAutoFit/>
            </a:bodyPr>
            <a:lstStyle/>
            <a:p>
              <a:pPr algn="ctr" rtl="1"/>
              <a:r>
                <a:rPr lang="fa-IR" sz="2400" b="1" dirty="0">
                  <a:solidFill>
                    <a:schemeClr val="bg1"/>
                  </a:solidFill>
                  <a:cs typeface="B Zar" panose="00000400000000000000" pitchFamily="2" charset="-78"/>
                </a:rPr>
                <a:t>اسكينر</a:t>
              </a:r>
              <a:endParaRPr lang="en-US" altLang="ko-KR" sz="2400" b="1" dirty="0">
                <a:solidFill>
                  <a:schemeClr val="bg1"/>
                </a:solidFill>
                <a:cs typeface="B Zar" panose="00000400000000000000" pitchFamily="2" charset="-78"/>
              </a:endParaRPr>
            </a:p>
            <a:p>
              <a:pPr algn="ctr" rtl="1"/>
              <a:endParaRPr lang="ko-KR" altLang="en-US" sz="2400" b="1" dirty="0">
                <a:solidFill>
                  <a:schemeClr val="bg1"/>
                </a:solidFill>
                <a:cs typeface="B Zar" panose="00000400000000000000" pitchFamily="2" charset="-78"/>
              </a:endParaRPr>
            </a:p>
          </p:txBody>
        </p:sp>
        <p:sp>
          <p:nvSpPr>
            <p:cNvPr id="12" name="TextBox 11">
              <a:extLst>
                <a:ext uri="{FF2B5EF4-FFF2-40B4-BE49-F238E27FC236}">
                  <a16:creationId xmlns:a16="http://schemas.microsoft.com/office/drawing/2014/main" id="{D8A8B88E-99E5-42F7-A38F-7432542DD1D0}"/>
                </a:ext>
              </a:extLst>
            </p:cNvPr>
            <p:cNvSpPr txBox="1"/>
            <p:nvPr/>
          </p:nvSpPr>
          <p:spPr>
            <a:xfrm>
              <a:off x="4821685" y="3667771"/>
              <a:ext cx="3271179" cy="461665"/>
            </a:xfrm>
            <a:prstGeom prst="rect">
              <a:avLst/>
            </a:prstGeom>
            <a:noFill/>
          </p:spPr>
          <p:txBody>
            <a:bodyPr wrap="square" rtlCol="0">
              <a:spAutoFit/>
            </a:bodyPr>
            <a:lstStyle/>
            <a:p>
              <a:pPr marL="342900" indent="-342900" algn="r" rtl="1">
                <a:buFont typeface="Arial" panose="020B0604020202020204" pitchFamily="34" charset="0"/>
                <a:buChar char="•"/>
              </a:pPr>
              <a:r>
                <a:rPr lang="fa-IR" sz="2400" dirty="0">
                  <a:solidFill>
                    <a:schemeClr val="bg1"/>
                  </a:solidFill>
                  <a:cs typeface="B Zar" panose="00000400000000000000" pitchFamily="2" charset="-78"/>
                </a:rPr>
                <a:t>پاداش/ نتایج سودمند واقعی</a:t>
              </a:r>
              <a:endParaRPr lang="en-US" altLang="ko-KR" sz="2400" dirty="0">
                <a:solidFill>
                  <a:schemeClr val="bg1"/>
                </a:solidFill>
                <a:cs typeface="B Zar" panose="00000400000000000000" pitchFamily="2" charset="-78"/>
              </a:endParaRPr>
            </a:p>
          </p:txBody>
        </p:sp>
        <p:sp>
          <p:nvSpPr>
            <p:cNvPr id="13" name="TextBox 12">
              <a:extLst>
                <a:ext uri="{FF2B5EF4-FFF2-40B4-BE49-F238E27FC236}">
                  <a16:creationId xmlns:a16="http://schemas.microsoft.com/office/drawing/2014/main" id="{A90D1BFF-21C3-4A68-823E-8E2354A0226A}"/>
                </a:ext>
              </a:extLst>
            </p:cNvPr>
            <p:cNvSpPr txBox="1"/>
            <p:nvPr/>
          </p:nvSpPr>
          <p:spPr>
            <a:xfrm>
              <a:off x="5537674" y="2086696"/>
              <a:ext cx="2555189" cy="1077218"/>
            </a:xfrm>
            <a:prstGeom prst="rect">
              <a:avLst/>
            </a:prstGeom>
            <a:noFill/>
          </p:spPr>
          <p:txBody>
            <a:bodyPr wrap="square" rtlCol="0">
              <a:spAutoFit/>
            </a:bodyPr>
            <a:lstStyle/>
            <a:p>
              <a:pPr algn="ctr" rtl="1"/>
              <a:r>
                <a:rPr lang="fa-IR" sz="3200" b="1" dirty="0">
                  <a:solidFill>
                    <a:schemeClr val="bg1"/>
                  </a:solidFill>
                  <a:cs typeface="B Zar" panose="00000400000000000000" pitchFamily="2" charset="-78"/>
                </a:rPr>
                <a:t>شرطي شدن عملیاتی</a:t>
              </a:r>
              <a:endParaRPr lang="en-US" altLang="ko-KR" sz="3200" dirty="0">
                <a:solidFill>
                  <a:schemeClr val="bg1"/>
                </a:solidFill>
                <a:cs typeface="B Zar" panose="00000400000000000000" pitchFamily="2" charset="-78"/>
              </a:endParaRPr>
            </a:p>
          </p:txBody>
        </p:sp>
        <p:sp>
          <p:nvSpPr>
            <p:cNvPr id="14" name="TextBox 13">
              <a:extLst>
                <a:ext uri="{FF2B5EF4-FFF2-40B4-BE49-F238E27FC236}">
                  <a16:creationId xmlns:a16="http://schemas.microsoft.com/office/drawing/2014/main" id="{59E14541-BB80-4607-B606-05C59920EFCF}"/>
                </a:ext>
              </a:extLst>
            </p:cNvPr>
            <p:cNvSpPr txBox="1"/>
            <p:nvPr/>
          </p:nvSpPr>
          <p:spPr>
            <a:xfrm>
              <a:off x="4821685" y="2083007"/>
              <a:ext cx="773945" cy="707886"/>
            </a:xfrm>
            <a:prstGeom prst="rect">
              <a:avLst/>
            </a:prstGeom>
            <a:noFill/>
          </p:spPr>
          <p:txBody>
            <a:bodyPr wrap="square" rtlCol="0">
              <a:spAutoFit/>
            </a:bodyPr>
            <a:lstStyle/>
            <a:p>
              <a:pPr algn="ctr" rtl="1"/>
              <a:r>
                <a:rPr lang="en-US" altLang="ko-KR" sz="4000" b="1" dirty="0">
                  <a:solidFill>
                    <a:schemeClr val="bg1"/>
                  </a:solidFill>
                  <a:cs typeface="B Zar" panose="00000400000000000000" pitchFamily="2" charset="-78"/>
                </a:rPr>
                <a:t>02</a:t>
              </a:r>
              <a:endParaRPr lang="ko-KR" altLang="en-US" sz="4000" b="1" dirty="0">
                <a:solidFill>
                  <a:schemeClr val="bg1"/>
                </a:solidFill>
                <a:cs typeface="B Zar" panose="00000400000000000000" pitchFamily="2" charset="-78"/>
              </a:endParaRPr>
            </a:p>
          </p:txBody>
        </p:sp>
      </p:grpSp>
      <p:grpSp>
        <p:nvGrpSpPr>
          <p:cNvPr id="15" name="Group 14">
            <a:extLst>
              <a:ext uri="{FF2B5EF4-FFF2-40B4-BE49-F238E27FC236}">
                <a16:creationId xmlns:a16="http://schemas.microsoft.com/office/drawing/2014/main" id="{9D751818-09D1-4620-8A97-64099AC39D43}"/>
              </a:ext>
            </a:extLst>
          </p:cNvPr>
          <p:cNvGrpSpPr/>
          <p:nvPr/>
        </p:nvGrpSpPr>
        <p:grpSpPr>
          <a:xfrm>
            <a:off x="4100516" y="3790777"/>
            <a:ext cx="3440148" cy="2040177"/>
            <a:chOff x="4821685" y="2288126"/>
            <a:chExt cx="3271179" cy="2040177"/>
          </a:xfrm>
        </p:grpSpPr>
        <p:sp>
          <p:nvSpPr>
            <p:cNvPr id="17" name="TextBox 16">
              <a:extLst>
                <a:ext uri="{FF2B5EF4-FFF2-40B4-BE49-F238E27FC236}">
                  <a16:creationId xmlns:a16="http://schemas.microsoft.com/office/drawing/2014/main" id="{ADE173BA-5F01-4889-B88D-249146737F8C}"/>
                </a:ext>
              </a:extLst>
            </p:cNvPr>
            <p:cNvSpPr txBox="1"/>
            <p:nvPr/>
          </p:nvSpPr>
          <p:spPr>
            <a:xfrm>
              <a:off x="4821685" y="3127974"/>
              <a:ext cx="3271179" cy="1200329"/>
            </a:xfrm>
            <a:prstGeom prst="rect">
              <a:avLst/>
            </a:prstGeom>
            <a:noFill/>
          </p:spPr>
          <p:txBody>
            <a:bodyPr wrap="square" rtlCol="0">
              <a:spAutoFit/>
            </a:bodyPr>
            <a:lstStyle/>
            <a:p>
              <a:pPr marL="342900" indent="-342900" algn="r" rtl="1">
                <a:buFont typeface="Arial" panose="020B0604020202020204" pitchFamily="34" charset="0"/>
                <a:buChar char="•"/>
              </a:pPr>
              <a:r>
                <a:rPr lang="fa-IR" altLang="ko-KR" sz="2400" dirty="0">
                  <a:solidFill>
                    <a:schemeClr val="bg1"/>
                  </a:solidFill>
                  <a:cs typeface="B Zar" panose="00000400000000000000" pitchFamily="2" charset="-78"/>
                </a:rPr>
                <a:t>اطاعت</a:t>
              </a:r>
            </a:p>
            <a:p>
              <a:pPr marL="342900" indent="-342900" algn="r" rtl="1">
                <a:buFont typeface="Arial" panose="020B0604020202020204" pitchFamily="34" charset="0"/>
                <a:buChar char="•"/>
              </a:pPr>
              <a:r>
                <a:rPr lang="fa-IR" altLang="ko-KR" sz="2400" dirty="0">
                  <a:solidFill>
                    <a:schemeClr val="bg1"/>
                  </a:solidFill>
                  <a:cs typeface="B Zar" panose="00000400000000000000" pitchFamily="2" charset="-78"/>
                </a:rPr>
                <a:t>تقلید</a:t>
              </a:r>
            </a:p>
            <a:p>
              <a:pPr marL="342900" indent="-342900" algn="r" rtl="1">
                <a:buFont typeface="Arial" panose="020B0604020202020204" pitchFamily="34" charset="0"/>
                <a:buChar char="•"/>
              </a:pPr>
              <a:r>
                <a:rPr lang="fa-IR" altLang="ko-KR" sz="2400" dirty="0">
                  <a:solidFill>
                    <a:schemeClr val="bg1"/>
                  </a:solidFill>
                  <a:cs typeface="B Zar" panose="00000400000000000000" pitchFamily="2" charset="-78"/>
                </a:rPr>
                <a:t>درونی سازی</a:t>
              </a:r>
              <a:endParaRPr lang="en-US" altLang="ko-KR" sz="2400" dirty="0">
                <a:solidFill>
                  <a:schemeClr val="bg1"/>
                </a:solidFill>
                <a:cs typeface="B Zar" panose="00000400000000000000" pitchFamily="2" charset="-78"/>
              </a:endParaRPr>
            </a:p>
          </p:txBody>
        </p:sp>
        <p:sp>
          <p:nvSpPr>
            <p:cNvPr id="18" name="TextBox 17">
              <a:extLst>
                <a:ext uri="{FF2B5EF4-FFF2-40B4-BE49-F238E27FC236}">
                  <a16:creationId xmlns:a16="http://schemas.microsoft.com/office/drawing/2014/main" id="{440B4D39-6CCF-4F9C-91ED-0FB1AB0B0269}"/>
                </a:ext>
              </a:extLst>
            </p:cNvPr>
            <p:cNvSpPr txBox="1"/>
            <p:nvPr/>
          </p:nvSpPr>
          <p:spPr>
            <a:xfrm>
              <a:off x="5537675" y="2318904"/>
              <a:ext cx="2555189" cy="584775"/>
            </a:xfrm>
            <a:prstGeom prst="rect">
              <a:avLst/>
            </a:prstGeom>
            <a:noFill/>
          </p:spPr>
          <p:txBody>
            <a:bodyPr wrap="square" rtlCol="0">
              <a:spAutoFit/>
            </a:bodyPr>
            <a:lstStyle/>
            <a:p>
              <a:pPr algn="ctr" rtl="1"/>
              <a:r>
                <a:rPr lang="en-US" altLang="ko-KR" sz="3200" b="1" dirty="0" err="1">
                  <a:solidFill>
                    <a:schemeClr val="bg1"/>
                  </a:solidFill>
                  <a:latin typeface="Times New Roman" panose="02020603050405020304" pitchFamily="18" charset="0"/>
                  <a:cs typeface="Times New Roman" panose="02020603050405020304" pitchFamily="18" charset="0"/>
                </a:rPr>
                <a:t>Kelman</a:t>
              </a:r>
              <a:endParaRPr lang="en-US" altLang="ko-KR" sz="3200" b="1" dirty="0">
                <a:solidFill>
                  <a:schemeClr val="bg1"/>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23193901-5934-4EF8-B81A-6DDEECE733A9}"/>
                </a:ext>
              </a:extLst>
            </p:cNvPr>
            <p:cNvSpPr txBox="1"/>
            <p:nvPr/>
          </p:nvSpPr>
          <p:spPr>
            <a:xfrm>
              <a:off x="4821685" y="2288126"/>
              <a:ext cx="773945" cy="707886"/>
            </a:xfrm>
            <a:prstGeom prst="rect">
              <a:avLst/>
            </a:prstGeom>
            <a:noFill/>
          </p:spPr>
          <p:txBody>
            <a:bodyPr wrap="square" rtlCol="0">
              <a:spAutoFit/>
            </a:bodyPr>
            <a:lstStyle/>
            <a:p>
              <a:pPr algn="ctr" rtl="1"/>
              <a:r>
                <a:rPr lang="en-US" altLang="ko-KR" sz="4000" b="1" dirty="0">
                  <a:solidFill>
                    <a:schemeClr val="bg1"/>
                  </a:solidFill>
                  <a:cs typeface="B Zar" panose="00000400000000000000" pitchFamily="2" charset="-78"/>
                </a:rPr>
                <a:t>03</a:t>
              </a:r>
              <a:endParaRPr lang="ko-KR" altLang="en-US" sz="4000" b="1" dirty="0">
                <a:solidFill>
                  <a:schemeClr val="bg1"/>
                </a:solidFill>
                <a:cs typeface="B Zar" panose="00000400000000000000" pitchFamily="2" charset="-78"/>
              </a:endParaRPr>
            </a:p>
          </p:txBody>
        </p:sp>
      </p:grpSp>
      <p:sp>
        <p:nvSpPr>
          <p:cNvPr id="25" name="TextBox 24">
            <a:extLst>
              <a:ext uri="{FF2B5EF4-FFF2-40B4-BE49-F238E27FC236}">
                <a16:creationId xmlns:a16="http://schemas.microsoft.com/office/drawing/2014/main" id="{623268EE-155F-4F72-AD2F-A32D73D94FB0}"/>
              </a:ext>
            </a:extLst>
          </p:cNvPr>
          <p:cNvSpPr txBox="1"/>
          <p:nvPr/>
        </p:nvSpPr>
        <p:spPr>
          <a:xfrm>
            <a:off x="196663" y="5990223"/>
            <a:ext cx="3568439" cy="276999"/>
          </a:xfrm>
          <a:prstGeom prst="rect">
            <a:avLst/>
          </a:prstGeom>
          <a:noFill/>
        </p:spPr>
        <p:txBody>
          <a:bodyPr wrap="square" rtlCol="0" anchor="ctr">
            <a:spAutoFit/>
          </a:bodyPr>
          <a:lstStyle/>
          <a:p>
            <a:pPr algn="ctr"/>
            <a:r>
              <a:rPr lang="en-US" sz="1200" b="1" dirty="0" err="1">
                <a:solidFill>
                  <a:schemeClr val="bg1"/>
                </a:solidFill>
                <a:latin typeface="Times New Roman" panose="02020603050405020304" pitchFamily="18" charset="0"/>
                <a:cs typeface="Times New Roman" panose="02020603050405020304" pitchFamily="18" charset="0"/>
              </a:rPr>
              <a:t>Sh.Badri</a:t>
            </a:r>
            <a:r>
              <a:rPr lang="en-US" sz="1200" b="1" dirty="0">
                <a:solidFill>
                  <a:schemeClr val="bg1"/>
                </a:solidFill>
                <a:latin typeface="Times New Roman" panose="02020603050405020304" pitchFamily="18" charset="0"/>
                <a:cs typeface="Times New Roman" panose="02020603050405020304" pitchFamily="18" charset="0"/>
              </a:rPr>
              <a:t>, MSc Community Health Nursing</a:t>
            </a:r>
          </a:p>
        </p:txBody>
      </p:sp>
      <p:pic>
        <p:nvPicPr>
          <p:cNvPr id="2" name="Recorded Sound">
            <a:hlinkClick r:id="" action="ppaction://media"/>
            <a:extLst>
              <a:ext uri="{FF2B5EF4-FFF2-40B4-BE49-F238E27FC236}">
                <a16:creationId xmlns:a16="http://schemas.microsoft.com/office/drawing/2014/main" id="{EADAC5E0-BB5B-A49B-F01B-ACC5B6ADA0D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277737" y="5139192"/>
            <a:ext cx="487363" cy="487363"/>
          </a:xfrm>
          <a:prstGeom prst="rect">
            <a:avLst/>
          </a:prstGeom>
        </p:spPr>
      </p:pic>
    </p:spTree>
    <p:extLst>
      <p:ext uri="{BB962C8B-B14F-4D97-AF65-F5344CB8AC3E}">
        <p14:creationId xmlns:p14="http://schemas.microsoft.com/office/powerpoint/2010/main" val="689816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7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DDFE08-D1A3-4890-B395-3D514078D9E9}"/>
              </a:ext>
            </a:extLst>
          </p:cNvPr>
          <p:cNvSpPr txBox="1"/>
          <p:nvPr/>
        </p:nvSpPr>
        <p:spPr>
          <a:xfrm>
            <a:off x="434794" y="4262029"/>
            <a:ext cx="3092175" cy="1754326"/>
          </a:xfrm>
          <a:prstGeom prst="rect">
            <a:avLst/>
          </a:prstGeom>
          <a:noFill/>
        </p:spPr>
        <p:txBody>
          <a:bodyPr wrap="square" rtlCol="0" anchor="ctr">
            <a:spAutoFit/>
          </a:bodyPr>
          <a:lstStyle/>
          <a:p>
            <a:pPr algn="ctr" rtl="1"/>
            <a:r>
              <a:rPr lang="fa-IR" altLang="ko-KR" sz="5400" b="1" dirty="0">
                <a:solidFill>
                  <a:schemeClr val="bg1"/>
                </a:solidFill>
                <a:cs typeface="B Titr" panose="00000700000000000000" pitchFamily="2" charset="-78"/>
              </a:rPr>
              <a:t>نظریه‌های شناختی</a:t>
            </a:r>
            <a:endParaRPr lang="ko-KR" altLang="en-US" sz="5400" dirty="0">
              <a:solidFill>
                <a:schemeClr val="bg1"/>
              </a:solidFill>
              <a:latin typeface="+mj-lt"/>
              <a:cs typeface="Arial" pitchFamily="34" charset="0"/>
            </a:endParaRPr>
          </a:p>
        </p:txBody>
      </p:sp>
      <p:grpSp>
        <p:nvGrpSpPr>
          <p:cNvPr id="5" name="Group 4">
            <a:extLst>
              <a:ext uri="{FF2B5EF4-FFF2-40B4-BE49-F238E27FC236}">
                <a16:creationId xmlns:a16="http://schemas.microsoft.com/office/drawing/2014/main" id="{BE6CA5C4-EA79-4B4E-B3EF-ADF138DF20AD}"/>
              </a:ext>
            </a:extLst>
          </p:cNvPr>
          <p:cNvGrpSpPr/>
          <p:nvPr/>
        </p:nvGrpSpPr>
        <p:grpSpPr>
          <a:xfrm>
            <a:off x="4100515" y="442271"/>
            <a:ext cx="3440149" cy="2840959"/>
            <a:chOff x="4821684" y="2083007"/>
            <a:chExt cx="3271180" cy="2840959"/>
          </a:xfrm>
        </p:grpSpPr>
        <p:sp>
          <p:nvSpPr>
            <p:cNvPr id="6" name="TextBox 5">
              <a:extLst>
                <a:ext uri="{FF2B5EF4-FFF2-40B4-BE49-F238E27FC236}">
                  <a16:creationId xmlns:a16="http://schemas.microsoft.com/office/drawing/2014/main" id="{BB96F3C1-3DF3-4FED-A7F9-1A49AE293D58}"/>
                </a:ext>
              </a:extLst>
            </p:cNvPr>
            <p:cNvSpPr txBox="1"/>
            <p:nvPr/>
          </p:nvSpPr>
          <p:spPr>
            <a:xfrm>
              <a:off x="4821685" y="3206106"/>
              <a:ext cx="3271179" cy="461665"/>
            </a:xfrm>
            <a:prstGeom prst="rect">
              <a:avLst/>
            </a:prstGeom>
            <a:noFill/>
          </p:spPr>
          <p:txBody>
            <a:bodyPr wrap="square" rtlCol="0">
              <a:spAutoFit/>
            </a:bodyPr>
            <a:lstStyle/>
            <a:p>
              <a:pPr algn="ctr" rtl="1"/>
              <a:r>
                <a:rPr lang="fa-IR" altLang="ko-KR" sz="2400" b="1" dirty="0">
                  <a:solidFill>
                    <a:schemeClr val="bg1"/>
                  </a:solidFill>
                  <a:cs typeface="B Zar" panose="00000400000000000000" pitchFamily="2" charset="-78"/>
                </a:rPr>
                <a:t>ایجاد توانایی درک مطلب</a:t>
              </a:r>
              <a:endParaRPr lang="ko-KR" altLang="en-US" sz="2400" b="1" dirty="0">
                <a:solidFill>
                  <a:schemeClr val="bg1"/>
                </a:solidFill>
                <a:cs typeface="B Zar" panose="00000400000000000000" pitchFamily="2" charset="-78"/>
              </a:endParaRPr>
            </a:p>
          </p:txBody>
        </p:sp>
        <p:sp>
          <p:nvSpPr>
            <p:cNvPr id="7" name="TextBox 6">
              <a:extLst>
                <a:ext uri="{FF2B5EF4-FFF2-40B4-BE49-F238E27FC236}">
                  <a16:creationId xmlns:a16="http://schemas.microsoft.com/office/drawing/2014/main" id="{B5F66C97-6CF5-45BC-98B5-675FFF2EEBAD}"/>
                </a:ext>
              </a:extLst>
            </p:cNvPr>
            <p:cNvSpPr txBox="1"/>
            <p:nvPr/>
          </p:nvSpPr>
          <p:spPr>
            <a:xfrm>
              <a:off x="4821684" y="3723637"/>
              <a:ext cx="3271179" cy="1200329"/>
            </a:xfrm>
            <a:prstGeom prst="rect">
              <a:avLst/>
            </a:prstGeom>
            <a:noFill/>
          </p:spPr>
          <p:txBody>
            <a:bodyPr wrap="square" rtlCol="0">
              <a:spAutoFit/>
            </a:bodyPr>
            <a:lstStyle/>
            <a:p>
              <a:pPr marL="342900" indent="-342900" algn="r" rtl="1">
                <a:buFont typeface="Arial" panose="020B0604020202020204" pitchFamily="34" charset="0"/>
                <a:buChar char="•"/>
              </a:pPr>
              <a:r>
                <a:rPr lang="fa-IR" sz="2400" dirty="0">
                  <a:solidFill>
                    <a:schemeClr val="bg1"/>
                  </a:solidFill>
                  <a:cs typeface="B Zar" panose="00000400000000000000" pitchFamily="2" charset="-78"/>
                </a:rPr>
                <a:t>استفاده از وسایل سمعي بصري، تصاوير، نمودارها، چارت ها و پوسترها </a:t>
              </a:r>
              <a:endParaRPr lang="en-US" sz="2400" dirty="0">
                <a:solidFill>
                  <a:schemeClr val="bg1"/>
                </a:solidFill>
                <a:cs typeface="B Zar" panose="00000400000000000000" pitchFamily="2" charset="-78"/>
              </a:endParaRPr>
            </a:p>
          </p:txBody>
        </p:sp>
        <p:sp>
          <p:nvSpPr>
            <p:cNvPr id="8" name="TextBox 7">
              <a:extLst>
                <a:ext uri="{FF2B5EF4-FFF2-40B4-BE49-F238E27FC236}">
                  <a16:creationId xmlns:a16="http://schemas.microsoft.com/office/drawing/2014/main" id="{7F37B83A-B340-4F36-8312-ED6329A4C1D4}"/>
                </a:ext>
              </a:extLst>
            </p:cNvPr>
            <p:cNvSpPr txBox="1"/>
            <p:nvPr/>
          </p:nvSpPr>
          <p:spPr>
            <a:xfrm>
              <a:off x="5537675" y="2113785"/>
              <a:ext cx="2555189" cy="584775"/>
            </a:xfrm>
            <a:prstGeom prst="rect">
              <a:avLst/>
            </a:prstGeom>
            <a:noFill/>
          </p:spPr>
          <p:txBody>
            <a:bodyPr wrap="square" rtlCol="0">
              <a:spAutoFit/>
            </a:bodyPr>
            <a:lstStyle/>
            <a:p>
              <a:pPr algn="ctr" rtl="1"/>
              <a:r>
                <a:rPr lang="fa-IR" altLang="ko-KR" sz="3200" b="1" dirty="0">
                  <a:solidFill>
                    <a:schemeClr val="bg1"/>
                  </a:solidFill>
                  <a:cs typeface="B Zar" panose="00000400000000000000" pitchFamily="2" charset="-78"/>
                </a:rPr>
                <a:t>گشتالت</a:t>
              </a:r>
              <a:endParaRPr lang="en-US" altLang="ko-KR" sz="3200" dirty="0">
                <a:solidFill>
                  <a:schemeClr val="bg1"/>
                </a:solidFill>
                <a:cs typeface="B Zar" panose="00000400000000000000" pitchFamily="2" charset="-78"/>
              </a:endParaRPr>
            </a:p>
          </p:txBody>
        </p:sp>
        <p:sp>
          <p:nvSpPr>
            <p:cNvPr id="9" name="TextBox 8">
              <a:extLst>
                <a:ext uri="{FF2B5EF4-FFF2-40B4-BE49-F238E27FC236}">
                  <a16:creationId xmlns:a16="http://schemas.microsoft.com/office/drawing/2014/main" id="{43442EF9-A829-4C0F-9CFA-0D3FE965503D}"/>
                </a:ext>
              </a:extLst>
            </p:cNvPr>
            <p:cNvSpPr txBox="1"/>
            <p:nvPr/>
          </p:nvSpPr>
          <p:spPr>
            <a:xfrm>
              <a:off x="4821685" y="2083007"/>
              <a:ext cx="773945" cy="707886"/>
            </a:xfrm>
            <a:prstGeom prst="rect">
              <a:avLst/>
            </a:prstGeom>
            <a:noFill/>
          </p:spPr>
          <p:txBody>
            <a:bodyPr wrap="square" rtlCol="0">
              <a:spAutoFit/>
            </a:bodyPr>
            <a:lstStyle/>
            <a:p>
              <a:pPr algn="ctr" rtl="1"/>
              <a:r>
                <a:rPr lang="en-US" altLang="ko-KR" sz="4000" b="1" dirty="0">
                  <a:solidFill>
                    <a:schemeClr val="bg1"/>
                  </a:solidFill>
                  <a:cs typeface="B Zar" panose="00000400000000000000" pitchFamily="2" charset="-78"/>
                </a:rPr>
                <a:t>01</a:t>
              </a:r>
              <a:endParaRPr lang="ko-KR" altLang="en-US" sz="4000" b="1" dirty="0">
                <a:solidFill>
                  <a:schemeClr val="bg1"/>
                </a:solidFill>
                <a:cs typeface="B Zar" panose="00000400000000000000" pitchFamily="2" charset="-78"/>
              </a:endParaRPr>
            </a:p>
          </p:txBody>
        </p:sp>
      </p:grpSp>
      <p:grpSp>
        <p:nvGrpSpPr>
          <p:cNvPr id="10" name="Group 9">
            <a:extLst>
              <a:ext uri="{FF2B5EF4-FFF2-40B4-BE49-F238E27FC236}">
                <a16:creationId xmlns:a16="http://schemas.microsoft.com/office/drawing/2014/main" id="{5A793B09-E6C9-42BD-986E-9287093219E7}"/>
              </a:ext>
            </a:extLst>
          </p:cNvPr>
          <p:cNvGrpSpPr/>
          <p:nvPr/>
        </p:nvGrpSpPr>
        <p:grpSpPr>
          <a:xfrm>
            <a:off x="8080552" y="442271"/>
            <a:ext cx="3440148" cy="2415761"/>
            <a:chOff x="4821685" y="2083007"/>
            <a:chExt cx="3271179" cy="2415761"/>
          </a:xfrm>
        </p:grpSpPr>
        <p:sp>
          <p:nvSpPr>
            <p:cNvPr id="11" name="TextBox 10">
              <a:extLst>
                <a:ext uri="{FF2B5EF4-FFF2-40B4-BE49-F238E27FC236}">
                  <a16:creationId xmlns:a16="http://schemas.microsoft.com/office/drawing/2014/main" id="{10686DD1-CC70-4B97-9F67-C5CA749F7B7E}"/>
                </a:ext>
              </a:extLst>
            </p:cNvPr>
            <p:cNvSpPr txBox="1"/>
            <p:nvPr/>
          </p:nvSpPr>
          <p:spPr>
            <a:xfrm>
              <a:off x="4821685" y="3206106"/>
              <a:ext cx="3271179" cy="461665"/>
            </a:xfrm>
            <a:prstGeom prst="rect">
              <a:avLst/>
            </a:prstGeom>
            <a:noFill/>
          </p:spPr>
          <p:txBody>
            <a:bodyPr wrap="square" rtlCol="0">
              <a:spAutoFit/>
            </a:bodyPr>
            <a:lstStyle/>
            <a:p>
              <a:pPr algn="ctr" rtl="1"/>
              <a:r>
                <a:rPr lang="fa-IR" sz="2400" b="1" dirty="0">
                  <a:solidFill>
                    <a:schemeClr val="bg1"/>
                  </a:solidFill>
                  <a:cs typeface="B Zar" panose="00000400000000000000" pitchFamily="2" charset="-78"/>
                </a:rPr>
                <a:t>يادگيري معني دار</a:t>
              </a:r>
              <a:endParaRPr lang="ko-KR" altLang="en-US" sz="2400" b="1" dirty="0">
                <a:solidFill>
                  <a:schemeClr val="bg1"/>
                </a:solidFill>
                <a:cs typeface="B Zar" panose="00000400000000000000" pitchFamily="2" charset="-78"/>
              </a:endParaRPr>
            </a:p>
          </p:txBody>
        </p:sp>
        <p:sp>
          <p:nvSpPr>
            <p:cNvPr id="12" name="TextBox 11">
              <a:extLst>
                <a:ext uri="{FF2B5EF4-FFF2-40B4-BE49-F238E27FC236}">
                  <a16:creationId xmlns:a16="http://schemas.microsoft.com/office/drawing/2014/main" id="{D8A8B88E-99E5-42F7-A38F-7432542DD1D0}"/>
                </a:ext>
              </a:extLst>
            </p:cNvPr>
            <p:cNvSpPr txBox="1"/>
            <p:nvPr/>
          </p:nvSpPr>
          <p:spPr>
            <a:xfrm>
              <a:off x="4821685" y="3667771"/>
              <a:ext cx="3271179" cy="830997"/>
            </a:xfrm>
            <a:prstGeom prst="rect">
              <a:avLst/>
            </a:prstGeom>
            <a:noFill/>
          </p:spPr>
          <p:txBody>
            <a:bodyPr wrap="square" rtlCol="0">
              <a:spAutoFit/>
            </a:bodyPr>
            <a:lstStyle/>
            <a:p>
              <a:pPr marL="342900" indent="-342900" algn="r" rtl="1">
                <a:buFont typeface="Arial" panose="020B0604020202020204" pitchFamily="34" charset="0"/>
                <a:buChar char="•"/>
              </a:pPr>
              <a:r>
                <a:rPr lang="fa-IR" sz="2400" dirty="0">
                  <a:solidFill>
                    <a:schemeClr val="bg1"/>
                  </a:solidFill>
                  <a:cs typeface="B Zar" panose="00000400000000000000" pitchFamily="2" charset="-78"/>
                </a:rPr>
                <a:t>ایجاد ارتباط بین مطالب آموخته شده جديد و مطالب قبلی</a:t>
              </a:r>
              <a:endParaRPr lang="en-US" altLang="ko-KR" sz="2400" dirty="0">
                <a:solidFill>
                  <a:schemeClr val="bg1"/>
                </a:solidFill>
                <a:cs typeface="B Zar" panose="00000400000000000000" pitchFamily="2" charset="-78"/>
              </a:endParaRPr>
            </a:p>
          </p:txBody>
        </p:sp>
        <p:sp>
          <p:nvSpPr>
            <p:cNvPr id="13" name="TextBox 12">
              <a:extLst>
                <a:ext uri="{FF2B5EF4-FFF2-40B4-BE49-F238E27FC236}">
                  <a16:creationId xmlns:a16="http://schemas.microsoft.com/office/drawing/2014/main" id="{A90D1BFF-21C3-4A68-823E-8E2354A0226A}"/>
                </a:ext>
              </a:extLst>
            </p:cNvPr>
            <p:cNvSpPr txBox="1"/>
            <p:nvPr/>
          </p:nvSpPr>
          <p:spPr>
            <a:xfrm>
              <a:off x="5537674" y="2086696"/>
              <a:ext cx="2555189" cy="584775"/>
            </a:xfrm>
            <a:prstGeom prst="rect">
              <a:avLst/>
            </a:prstGeom>
            <a:noFill/>
          </p:spPr>
          <p:txBody>
            <a:bodyPr wrap="square" rtlCol="0">
              <a:spAutoFit/>
            </a:bodyPr>
            <a:lstStyle/>
            <a:p>
              <a:pPr algn="ctr" rtl="1"/>
              <a:r>
                <a:rPr lang="fa-IR" sz="3200" b="1" dirty="0">
                  <a:solidFill>
                    <a:schemeClr val="bg1"/>
                  </a:solidFill>
                  <a:cs typeface="B Zar" panose="00000400000000000000" pitchFamily="2" charset="-78"/>
                </a:rPr>
                <a:t>آزوبل</a:t>
              </a:r>
              <a:endParaRPr lang="en-US" altLang="ko-KR" sz="3200" dirty="0">
                <a:solidFill>
                  <a:schemeClr val="bg1"/>
                </a:solidFill>
                <a:cs typeface="B Zar" panose="00000400000000000000" pitchFamily="2" charset="-78"/>
              </a:endParaRPr>
            </a:p>
          </p:txBody>
        </p:sp>
        <p:sp>
          <p:nvSpPr>
            <p:cNvPr id="14" name="TextBox 13">
              <a:extLst>
                <a:ext uri="{FF2B5EF4-FFF2-40B4-BE49-F238E27FC236}">
                  <a16:creationId xmlns:a16="http://schemas.microsoft.com/office/drawing/2014/main" id="{59E14541-BB80-4607-B606-05C59920EFCF}"/>
                </a:ext>
              </a:extLst>
            </p:cNvPr>
            <p:cNvSpPr txBox="1"/>
            <p:nvPr/>
          </p:nvSpPr>
          <p:spPr>
            <a:xfrm>
              <a:off x="4821685" y="2083007"/>
              <a:ext cx="773945" cy="707886"/>
            </a:xfrm>
            <a:prstGeom prst="rect">
              <a:avLst/>
            </a:prstGeom>
            <a:noFill/>
          </p:spPr>
          <p:txBody>
            <a:bodyPr wrap="square" rtlCol="0">
              <a:spAutoFit/>
            </a:bodyPr>
            <a:lstStyle/>
            <a:p>
              <a:pPr algn="ctr" rtl="1"/>
              <a:r>
                <a:rPr lang="en-US" altLang="ko-KR" sz="4000" b="1" dirty="0">
                  <a:solidFill>
                    <a:schemeClr val="bg1"/>
                  </a:solidFill>
                  <a:cs typeface="B Zar" panose="00000400000000000000" pitchFamily="2" charset="-78"/>
                </a:rPr>
                <a:t>02</a:t>
              </a:r>
              <a:endParaRPr lang="ko-KR" altLang="en-US" sz="4000" b="1" dirty="0">
                <a:solidFill>
                  <a:schemeClr val="bg1"/>
                </a:solidFill>
                <a:cs typeface="B Zar" panose="00000400000000000000" pitchFamily="2" charset="-78"/>
              </a:endParaRPr>
            </a:p>
          </p:txBody>
        </p:sp>
      </p:grpSp>
      <p:grpSp>
        <p:nvGrpSpPr>
          <p:cNvPr id="15" name="Group 14">
            <a:extLst>
              <a:ext uri="{FF2B5EF4-FFF2-40B4-BE49-F238E27FC236}">
                <a16:creationId xmlns:a16="http://schemas.microsoft.com/office/drawing/2014/main" id="{9D751818-09D1-4620-8A97-64099AC39D43}"/>
              </a:ext>
            </a:extLst>
          </p:cNvPr>
          <p:cNvGrpSpPr/>
          <p:nvPr/>
        </p:nvGrpSpPr>
        <p:grpSpPr>
          <a:xfrm>
            <a:off x="3657600" y="3790777"/>
            <a:ext cx="3883065" cy="2592633"/>
            <a:chOff x="4400523" y="2288126"/>
            <a:chExt cx="3692341" cy="2592633"/>
          </a:xfrm>
        </p:grpSpPr>
        <p:sp>
          <p:nvSpPr>
            <p:cNvPr id="17" name="TextBox 16">
              <a:extLst>
                <a:ext uri="{FF2B5EF4-FFF2-40B4-BE49-F238E27FC236}">
                  <a16:creationId xmlns:a16="http://schemas.microsoft.com/office/drawing/2014/main" id="{ADE173BA-5F01-4889-B88D-249146737F8C}"/>
                </a:ext>
              </a:extLst>
            </p:cNvPr>
            <p:cNvSpPr txBox="1"/>
            <p:nvPr/>
          </p:nvSpPr>
          <p:spPr>
            <a:xfrm>
              <a:off x="4400523" y="3680430"/>
              <a:ext cx="3692339" cy="1200329"/>
            </a:xfrm>
            <a:prstGeom prst="rect">
              <a:avLst/>
            </a:prstGeom>
            <a:noFill/>
          </p:spPr>
          <p:txBody>
            <a:bodyPr wrap="square" rtlCol="0">
              <a:spAutoFit/>
            </a:bodyPr>
            <a:lstStyle/>
            <a:p>
              <a:pPr marL="342900" indent="-342900" algn="r" rtl="1">
                <a:buFont typeface="Arial" panose="020B0604020202020204" pitchFamily="34" charset="0"/>
                <a:buChar char="•"/>
              </a:pPr>
              <a:r>
                <a:rPr lang="fa-IR" altLang="ko-KR" sz="2400" dirty="0">
                  <a:solidFill>
                    <a:schemeClr val="bg1"/>
                  </a:solidFill>
                  <a:cs typeface="B Zar" panose="00000400000000000000" pitchFamily="2" charset="-78"/>
                </a:rPr>
                <a:t>تاثیر عوامل محیطی و درونی در رفتار</a:t>
              </a:r>
            </a:p>
            <a:p>
              <a:pPr marL="342900" indent="-342900" algn="r" rtl="1">
                <a:buFont typeface="Arial" panose="020B0604020202020204" pitchFamily="34" charset="0"/>
                <a:buChar char="•"/>
              </a:pPr>
              <a:r>
                <a:rPr lang="fa-IR" altLang="ko-KR" sz="2400" dirty="0">
                  <a:solidFill>
                    <a:schemeClr val="bg1"/>
                  </a:solidFill>
                  <a:cs typeface="B Zar" panose="00000400000000000000" pitchFamily="2" charset="-78"/>
                </a:rPr>
                <a:t>اهمیت روابط اجتماعی در یادگیری</a:t>
              </a:r>
            </a:p>
            <a:p>
              <a:pPr marL="342900" indent="-342900" algn="r" rtl="1">
                <a:buFont typeface="Arial" panose="020B0604020202020204" pitchFamily="34" charset="0"/>
                <a:buChar char="•"/>
              </a:pPr>
              <a:r>
                <a:rPr lang="fa-IR" altLang="ko-KR" sz="2400" dirty="0">
                  <a:solidFill>
                    <a:schemeClr val="bg1"/>
                  </a:solidFill>
                  <a:cs typeface="B Zar" panose="00000400000000000000" pitchFamily="2" charset="-78"/>
                </a:rPr>
                <a:t>الگوسازی از مشاهدات</a:t>
              </a:r>
              <a:endParaRPr lang="en-US" altLang="ko-KR" sz="2400" dirty="0">
                <a:solidFill>
                  <a:schemeClr val="bg1"/>
                </a:solidFill>
                <a:cs typeface="B Zar" panose="00000400000000000000" pitchFamily="2" charset="-78"/>
              </a:endParaRPr>
            </a:p>
          </p:txBody>
        </p:sp>
        <p:sp>
          <p:nvSpPr>
            <p:cNvPr id="18" name="TextBox 17">
              <a:extLst>
                <a:ext uri="{FF2B5EF4-FFF2-40B4-BE49-F238E27FC236}">
                  <a16:creationId xmlns:a16="http://schemas.microsoft.com/office/drawing/2014/main" id="{440B4D39-6CCF-4F9C-91ED-0FB1AB0B0269}"/>
                </a:ext>
              </a:extLst>
            </p:cNvPr>
            <p:cNvSpPr txBox="1"/>
            <p:nvPr/>
          </p:nvSpPr>
          <p:spPr>
            <a:xfrm>
              <a:off x="5537675" y="2318904"/>
              <a:ext cx="2555189" cy="584775"/>
            </a:xfrm>
            <a:prstGeom prst="rect">
              <a:avLst/>
            </a:prstGeom>
            <a:noFill/>
          </p:spPr>
          <p:txBody>
            <a:bodyPr wrap="square" rtlCol="0">
              <a:spAutoFit/>
            </a:bodyPr>
            <a:lstStyle/>
            <a:p>
              <a:pPr algn="ctr" rtl="1"/>
              <a:r>
                <a:rPr lang="fa-IR" altLang="ko-KR" sz="3200" b="1" dirty="0">
                  <a:solidFill>
                    <a:schemeClr val="bg1"/>
                  </a:solidFill>
                  <a:latin typeface="Times New Roman" panose="02020603050405020304" pitchFamily="18" charset="0"/>
                  <a:cs typeface="B Zar" panose="00000400000000000000" pitchFamily="2" charset="-78"/>
                </a:rPr>
                <a:t>بندورا</a:t>
              </a:r>
              <a:endParaRPr lang="en-US" altLang="ko-KR" sz="3200" b="1" dirty="0">
                <a:solidFill>
                  <a:schemeClr val="bg1"/>
                </a:solidFill>
                <a:latin typeface="Times New Roman" panose="02020603050405020304" pitchFamily="18" charset="0"/>
                <a:cs typeface="B Zar" panose="00000400000000000000" pitchFamily="2" charset="-78"/>
              </a:endParaRPr>
            </a:p>
          </p:txBody>
        </p:sp>
        <p:sp>
          <p:nvSpPr>
            <p:cNvPr id="19" name="TextBox 18">
              <a:extLst>
                <a:ext uri="{FF2B5EF4-FFF2-40B4-BE49-F238E27FC236}">
                  <a16:creationId xmlns:a16="http://schemas.microsoft.com/office/drawing/2014/main" id="{23193901-5934-4EF8-B81A-6DDEECE733A9}"/>
                </a:ext>
              </a:extLst>
            </p:cNvPr>
            <p:cNvSpPr txBox="1"/>
            <p:nvPr/>
          </p:nvSpPr>
          <p:spPr>
            <a:xfrm>
              <a:off x="4821685" y="2288126"/>
              <a:ext cx="773945" cy="707886"/>
            </a:xfrm>
            <a:prstGeom prst="rect">
              <a:avLst/>
            </a:prstGeom>
            <a:noFill/>
          </p:spPr>
          <p:txBody>
            <a:bodyPr wrap="square" rtlCol="0">
              <a:spAutoFit/>
            </a:bodyPr>
            <a:lstStyle/>
            <a:p>
              <a:pPr algn="ctr" rtl="1"/>
              <a:r>
                <a:rPr lang="en-US" altLang="ko-KR" sz="4000" b="1" dirty="0">
                  <a:solidFill>
                    <a:schemeClr val="bg1"/>
                  </a:solidFill>
                  <a:cs typeface="B Zar" panose="00000400000000000000" pitchFamily="2" charset="-78"/>
                </a:rPr>
                <a:t>03</a:t>
              </a:r>
              <a:endParaRPr lang="ko-KR" altLang="en-US" sz="4000" b="1" dirty="0">
                <a:solidFill>
                  <a:schemeClr val="bg1"/>
                </a:solidFill>
                <a:cs typeface="B Zar" panose="00000400000000000000" pitchFamily="2" charset="-78"/>
              </a:endParaRPr>
            </a:p>
          </p:txBody>
        </p:sp>
      </p:grpSp>
      <p:sp>
        <p:nvSpPr>
          <p:cNvPr id="25" name="TextBox 24">
            <a:extLst>
              <a:ext uri="{FF2B5EF4-FFF2-40B4-BE49-F238E27FC236}">
                <a16:creationId xmlns:a16="http://schemas.microsoft.com/office/drawing/2014/main" id="{623268EE-155F-4F72-AD2F-A32D73D94FB0}"/>
              </a:ext>
            </a:extLst>
          </p:cNvPr>
          <p:cNvSpPr txBox="1"/>
          <p:nvPr/>
        </p:nvSpPr>
        <p:spPr>
          <a:xfrm>
            <a:off x="196663" y="5990223"/>
            <a:ext cx="3568439" cy="276999"/>
          </a:xfrm>
          <a:prstGeom prst="rect">
            <a:avLst/>
          </a:prstGeom>
          <a:noFill/>
        </p:spPr>
        <p:txBody>
          <a:bodyPr wrap="square" rtlCol="0" anchor="ctr">
            <a:spAutoFit/>
          </a:bodyPr>
          <a:lstStyle/>
          <a:p>
            <a:pPr algn="ctr"/>
            <a:r>
              <a:rPr lang="en-US" sz="1200" b="1" dirty="0" err="1">
                <a:solidFill>
                  <a:schemeClr val="bg1"/>
                </a:solidFill>
                <a:latin typeface="Times New Roman" panose="02020603050405020304" pitchFamily="18" charset="0"/>
                <a:cs typeface="Times New Roman" panose="02020603050405020304" pitchFamily="18" charset="0"/>
              </a:rPr>
              <a:t>Sh.Badri</a:t>
            </a:r>
            <a:r>
              <a:rPr lang="en-US" sz="1200" b="1" dirty="0">
                <a:solidFill>
                  <a:schemeClr val="bg1"/>
                </a:solidFill>
                <a:latin typeface="Times New Roman" panose="02020603050405020304" pitchFamily="18" charset="0"/>
                <a:cs typeface="Times New Roman" panose="02020603050405020304" pitchFamily="18" charset="0"/>
              </a:rPr>
              <a:t>, MSc Community Health Nursing</a:t>
            </a:r>
          </a:p>
        </p:txBody>
      </p:sp>
      <p:sp>
        <p:nvSpPr>
          <p:cNvPr id="20" name="TextBox 19">
            <a:extLst>
              <a:ext uri="{FF2B5EF4-FFF2-40B4-BE49-F238E27FC236}">
                <a16:creationId xmlns:a16="http://schemas.microsoft.com/office/drawing/2014/main" id="{BB96F3C1-3DF3-4FED-A7F9-1A49AE293D58}"/>
              </a:ext>
            </a:extLst>
          </p:cNvPr>
          <p:cNvSpPr txBox="1"/>
          <p:nvPr/>
        </p:nvSpPr>
        <p:spPr>
          <a:xfrm>
            <a:off x="4100515" y="4677527"/>
            <a:ext cx="3440148" cy="461665"/>
          </a:xfrm>
          <a:prstGeom prst="rect">
            <a:avLst/>
          </a:prstGeom>
          <a:noFill/>
        </p:spPr>
        <p:txBody>
          <a:bodyPr wrap="square" rtlCol="0">
            <a:spAutoFit/>
          </a:bodyPr>
          <a:lstStyle/>
          <a:p>
            <a:pPr algn="ctr" rtl="1"/>
            <a:r>
              <a:rPr lang="fa-IR" altLang="ko-KR" sz="2400" b="1" dirty="0">
                <a:solidFill>
                  <a:schemeClr val="bg1"/>
                </a:solidFill>
                <a:cs typeface="B Zar" panose="00000400000000000000" pitchFamily="2" charset="-78"/>
              </a:rPr>
              <a:t>نظریه شناختی اجتماعی</a:t>
            </a:r>
            <a:endParaRPr lang="ko-KR" altLang="en-US" sz="2400" b="1" dirty="0">
              <a:solidFill>
                <a:schemeClr val="bg1"/>
              </a:solidFill>
              <a:cs typeface="B Zar" panose="00000400000000000000" pitchFamily="2" charset="-78"/>
            </a:endParaRPr>
          </a:p>
        </p:txBody>
      </p:sp>
      <p:pic>
        <p:nvPicPr>
          <p:cNvPr id="2" name="Recorded Sound">
            <a:hlinkClick r:id="" action="ppaction://media"/>
            <a:extLst>
              <a:ext uri="{FF2B5EF4-FFF2-40B4-BE49-F238E27FC236}">
                <a16:creationId xmlns:a16="http://schemas.microsoft.com/office/drawing/2014/main" id="{3CE8120F-AC5B-ED4B-AEB2-8AC0B34AB94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576879" y="3767480"/>
            <a:ext cx="487363" cy="487363"/>
          </a:xfrm>
          <a:prstGeom prst="rect">
            <a:avLst/>
          </a:prstGeom>
        </p:spPr>
      </p:pic>
    </p:spTree>
    <p:extLst>
      <p:ext uri="{BB962C8B-B14F-4D97-AF65-F5344CB8AC3E}">
        <p14:creationId xmlns:p14="http://schemas.microsoft.com/office/powerpoint/2010/main" val="74772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6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F8EF26-7AD5-4E7F-95B3-9A57CF80C483}"/>
              </a:ext>
            </a:extLst>
          </p:cNvPr>
          <p:cNvSpPr txBox="1"/>
          <p:nvPr/>
        </p:nvSpPr>
        <p:spPr>
          <a:xfrm>
            <a:off x="1" y="4714489"/>
            <a:ext cx="12191999" cy="1015663"/>
          </a:xfrm>
          <a:prstGeom prst="rect">
            <a:avLst/>
          </a:prstGeom>
          <a:noFill/>
        </p:spPr>
        <p:txBody>
          <a:bodyPr wrap="square" rtlCol="0" anchor="ctr">
            <a:spAutoFit/>
          </a:bodyPr>
          <a:lstStyle/>
          <a:p>
            <a:pPr algn="ct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sp>
        <p:nvSpPr>
          <p:cNvPr id="5" name="TextBox 4">
            <a:extLst>
              <a:ext uri="{FF2B5EF4-FFF2-40B4-BE49-F238E27FC236}">
                <a16:creationId xmlns:a16="http://schemas.microsoft.com/office/drawing/2014/main" id="{BADEB2CA-D11F-4CA5-BC5A-6C38FF4BF392}"/>
              </a:ext>
            </a:extLst>
          </p:cNvPr>
          <p:cNvSpPr txBox="1"/>
          <p:nvPr/>
        </p:nvSpPr>
        <p:spPr>
          <a:xfrm>
            <a:off x="51" y="5658982"/>
            <a:ext cx="12191852" cy="369332"/>
          </a:xfrm>
          <a:prstGeom prst="rect">
            <a:avLst/>
          </a:prstGeom>
          <a:noFill/>
        </p:spPr>
        <p:txBody>
          <a:bodyPr wrap="square" rtlCol="0" anchor="ctr">
            <a:spAutoFit/>
          </a:bodyPr>
          <a:lstStyle/>
          <a:p>
            <a:pPr algn="ctr"/>
            <a:r>
              <a:rPr lang="en-US" b="1" dirty="0" err="1">
                <a:solidFill>
                  <a:schemeClr val="bg1"/>
                </a:solidFill>
                <a:latin typeface="Times New Roman" panose="02020603050405020304" pitchFamily="18" charset="0"/>
                <a:cs typeface="Times New Roman" panose="02020603050405020304" pitchFamily="18" charset="0"/>
              </a:rPr>
              <a:t>Sh.Badri</a:t>
            </a:r>
            <a:r>
              <a:rPr lang="en-US" b="1" dirty="0">
                <a:solidFill>
                  <a:schemeClr val="bg1"/>
                </a:solidFill>
                <a:latin typeface="Times New Roman" panose="02020603050405020304" pitchFamily="18" charset="0"/>
                <a:cs typeface="Times New Roman" panose="02020603050405020304" pitchFamily="18" charset="0"/>
              </a:rPr>
              <a:t>, MSc Community Health Nursing</a:t>
            </a:r>
          </a:p>
        </p:txBody>
      </p:sp>
    </p:spTree>
    <p:extLst>
      <p:ext uri="{BB962C8B-B14F-4D97-AF65-F5344CB8AC3E}">
        <p14:creationId xmlns:p14="http://schemas.microsoft.com/office/powerpoint/2010/main" val="821656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042920E-F932-443B-BDD4-872EC3AFBF54}"/>
              </a:ext>
            </a:extLst>
          </p:cNvPr>
          <p:cNvSpPr/>
          <p:nvPr/>
        </p:nvSpPr>
        <p:spPr>
          <a:xfrm>
            <a:off x="943372" y="700291"/>
            <a:ext cx="621847" cy="1013121"/>
          </a:xfrm>
          <a:custGeom>
            <a:avLst/>
            <a:gdLst>
              <a:gd name="connsiteX0" fmla="*/ 676055 w 1352112"/>
              <a:gd name="connsiteY0" fmla="*/ 0 h 2202877"/>
              <a:gd name="connsiteX1" fmla="*/ 1352112 w 1352112"/>
              <a:gd name="connsiteY1" fmla="*/ 663395 h 2202877"/>
              <a:gd name="connsiteX2" fmla="*/ 1286279 w 1352112"/>
              <a:gd name="connsiteY2" fmla="*/ 944450 h 2202877"/>
              <a:gd name="connsiteX3" fmla="*/ 1124228 w 1352112"/>
              <a:gd name="connsiteY3" fmla="*/ 1271085 h 2202877"/>
              <a:gd name="connsiteX4" fmla="*/ 1007754 w 1352112"/>
              <a:gd name="connsiteY4" fmla="*/ 1569866 h 2202877"/>
              <a:gd name="connsiteX5" fmla="*/ 967241 w 1352112"/>
              <a:gd name="connsiteY5" fmla="*/ 1721788 h 2202877"/>
              <a:gd name="connsiteX6" fmla="*/ 967241 w 1352112"/>
              <a:gd name="connsiteY6" fmla="*/ 1768243 h 2202877"/>
              <a:gd name="connsiteX7" fmla="*/ 971624 w 1352112"/>
              <a:gd name="connsiteY7" fmla="*/ 1768243 h 2202877"/>
              <a:gd name="connsiteX8" fmla="*/ 1017344 w 1352112"/>
              <a:gd name="connsiteY8" fmla="*/ 1813963 h 2202877"/>
              <a:gd name="connsiteX9" fmla="*/ 971624 w 1352112"/>
              <a:gd name="connsiteY9" fmla="*/ 1859683 h 2202877"/>
              <a:gd name="connsiteX10" fmla="*/ 967241 w 1352112"/>
              <a:gd name="connsiteY10" fmla="*/ 1859683 h 2202877"/>
              <a:gd name="connsiteX11" fmla="*/ 967241 w 1352112"/>
              <a:gd name="connsiteY11" fmla="*/ 1866484 h 2202877"/>
              <a:gd name="connsiteX12" fmla="*/ 971624 w 1352112"/>
              <a:gd name="connsiteY12" fmla="*/ 1866484 h 2202877"/>
              <a:gd name="connsiteX13" fmla="*/ 1017344 w 1352112"/>
              <a:gd name="connsiteY13" fmla="*/ 1912204 h 2202877"/>
              <a:gd name="connsiteX14" fmla="*/ 971624 w 1352112"/>
              <a:gd name="connsiteY14" fmla="*/ 1957924 h 2202877"/>
              <a:gd name="connsiteX15" fmla="*/ 967241 w 1352112"/>
              <a:gd name="connsiteY15" fmla="*/ 1957924 h 2202877"/>
              <a:gd name="connsiteX16" fmla="*/ 967241 w 1352112"/>
              <a:gd name="connsiteY16" fmla="*/ 1972643 h 2202877"/>
              <a:gd name="connsiteX17" fmla="*/ 980454 w 1352112"/>
              <a:gd name="connsiteY17" fmla="*/ 1978116 h 2202877"/>
              <a:gd name="connsiteX18" fmla="*/ 993845 w 1352112"/>
              <a:gd name="connsiteY18" fmla="*/ 2010445 h 2202877"/>
              <a:gd name="connsiteX19" fmla="*/ 980454 w 1352112"/>
              <a:gd name="connsiteY19" fmla="*/ 2042774 h 2202877"/>
              <a:gd name="connsiteX20" fmla="*/ 951305 w 1352112"/>
              <a:gd name="connsiteY20" fmla="*/ 2054848 h 2202877"/>
              <a:gd name="connsiteX21" fmla="*/ 926729 w 1352112"/>
              <a:gd name="connsiteY21" fmla="*/ 2094948 h 2202877"/>
              <a:gd name="connsiteX22" fmla="*/ 825447 w 1352112"/>
              <a:gd name="connsiteY22" fmla="*/ 2147172 h 2202877"/>
              <a:gd name="connsiteX23" fmla="*/ 683652 w 1352112"/>
              <a:gd name="connsiteY23" fmla="*/ 2202877 h 2202877"/>
              <a:gd name="connsiteX24" fmla="*/ 630478 w 1352112"/>
              <a:gd name="connsiteY24" fmla="*/ 2202877 h 2202877"/>
              <a:gd name="connsiteX25" fmla="*/ 488683 w 1352112"/>
              <a:gd name="connsiteY25" fmla="*/ 2147172 h 2202877"/>
              <a:gd name="connsiteX26" fmla="*/ 488683 w 1352112"/>
              <a:gd name="connsiteY26" fmla="*/ 2144638 h 2202877"/>
              <a:gd name="connsiteX27" fmla="*/ 400063 w 1352112"/>
              <a:gd name="connsiteY27" fmla="*/ 2092732 h 2202877"/>
              <a:gd name="connsiteX28" fmla="*/ 378152 w 1352112"/>
              <a:gd name="connsiteY28" fmla="*/ 2054904 h 2202877"/>
              <a:gd name="connsiteX29" fmla="*/ 348869 w 1352112"/>
              <a:gd name="connsiteY29" fmla="*/ 2042774 h 2202877"/>
              <a:gd name="connsiteX30" fmla="*/ 335477 w 1352112"/>
              <a:gd name="connsiteY30" fmla="*/ 2010445 h 2202877"/>
              <a:gd name="connsiteX31" fmla="*/ 348869 w 1352112"/>
              <a:gd name="connsiteY31" fmla="*/ 1978116 h 2202877"/>
              <a:gd name="connsiteX32" fmla="*/ 364615 w 1352112"/>
              <a:gd name="connsiteY32" fmla="*/ 1971594 h 2202877"/>
              <a:gd name="connsiteX33" fmla="*/ 364615 w 1352112"/>
              <a:gd name="connsiteY33" fmla="*/ 1957924 h 2202877"/>
              <a:gd name="connsiteX34" fmla="*/ 357698 w 1352112"/>
              <a:gd name="connsiteY34" fmla="*/ 1957924 h 2202877"/>
              <a:gd name="connsiteX35" fmla="*/ 311978 w 1352112"/>
              <a:gd name="connsiteY35" fmla="*/ 1912204 h 2202877"/>
              <a:gd name="connsiteX36" fmla="*/ 357698 w 1352112"/>
              <a:gd name="connsiteY36" fmla="*/ 1866484 h 2202877"/>
              <a:gd name="connsiteX37" fmla="*/ 364615 w 1352112"/>
              <a:gd name="connsiteY37" fmla="*/ 1866484 h 2202877"/>
              <a:gd name="connsiteX38" fmla="*/ 364615 w 1352112"/>
              <a:gd name="connsiteY38" fmla="*/ 1859683 h 2202877"/>
              <a:gd name="connsiteX39" fmla="*/ 357698 w 1352112"/>
              <a:gd name="connsiteY39" fmla="*/ 1859683 h 2202877"/>
              <a:gd name="connsiteX40" fmla="*/ 311978 w 1352112"/>
              <a:gd name="connsiteY40" fmla="*/ 1813963 h 2202877"/>
              <a:gd name="connsiteX41" fmla="*/ 357698 w 1352112"/>
              <a:gd name="connsiteY41" fmla="*/ 1768243 h 2202877"/>
              <a:gd name="connsiteX42" fmla="*/ 364615 w 1352112"/>
              <a:gd name="connsiteY42" fmla="*/ 1768243 h 2202877"/>
              <a:gd name="connsiteX43" fmla="*/ 364615 w 1352112"/>
              <a:gd name="connsiteY43" fmla="*/ 1719255 h 2202877"/>
              <a:gd name="connsiteX44" fmla="*/ 349422 w 1352112"/>
              <a:gd name="connsiteY44" fmla="*/ 1630635 h 2202877"/>
              <a:gd name="connsiteX45" fmla="*/ 179774 w 1352112"/>
              <a:gd name="connsiteY45" fmla="*/ 1141950 h 2202877"/>
              <a:gd name="connsiteX46" fmla="*/ 119005 w 1352112"/>
              <a:gd name="connsiteY46" fmla="*/ 1030540 h 2202877"/>
              <a:gd name="connsiteX47" fmla="*/ 0 w 1352112"/>
              <a:gd name="connsiteY47" fmla="*/ 658331 h 2202877"/>
              <a:gd name="connsiteX48" fmla="*/ 676055 w 1352112"/>
              <a:gd name="connsiteY48" fmla="*/ 0 h 220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52112" h="2202877">
                <a:moveTo>
                  <a:pt x="676055" y="0"/>
                </a:moveTo>
                <a:cubicBezTo>
                  <a:pt x="1048267" y="0"/>
                  <a:pt x="1352112" y="293717"/>
                  <a:pt x="1352112" y="663395"/>
                </a:cubicBezTo>
                <a:cubicBezTo>
                  <a:pt x="1352112" y="762143"/>
                  <a:pt x="1329322" y="858361"/>
                  <a:pt x="1286279" y="944450"/>
                </a:cubicBezTo>
                <a:lnTo>
                  <a:pt x="1124228" y="1271085"/>
                </a:lnTo>
                <a:cubicBezTo>
                  <a:pt x="1073587" y="1364769"/>
                  <a:pt x="1035605" y="1466051"/>
                  <a:pt x="1007754" y="1569866"/>
                </a:cubicBezTo>
                <a:lnTo>
                  <a:pt x="967241" y="1721788"/>
                </a:lnTo>
                <a:lnTo>
                  <a:pt x="967241" y="1768243"/>
                </a:lnTo>
                <a:lnTo>
                  <a:pt x="971624" y="1768243"/>
                </a:lnTo>
                <a:cubicBezTo>
                  <a:pt x="996874" y="1768243"/>
                  <a:pt x="1017344" y="1788713"/>
                  <a:pt x="1017344" y="1813963"/>
                </a:cubicBezTo>
                <a:cubicBezTo>
                  <a:pt x="1017344" y="1839213"/>
                  <a:pt x="996874" y="1859683"/>
                  <a:pt x="971624" y="1859683"/>
                </a:cubicBezTo>
                <a:lnTo>
                  <a:pt x="967241" y="1859683"/>
                </a:lnTo>
                <a:lnTo>
                  <a:pt x="967241" y="1866484"/>
                </a:lnTo>
                <a:lnTo>
                  <a:pt x="971624" y="1866484"/>
                </a:lnTo>
                <a:cubicBezTo>
                  <a:pt x="996874" y="1866484"/>
                  <a:pt x="1017344" y="1886954"/>
                  <a:pt x="1017344" y="1912204"/>
                </a:cubicBezTo>
                <a:cubicBezTo>
                  <a:pt x="1017344" y="1937454"/>
                  <a:pt x="996874" y="1957924"/>
                  <a:pt x="971624" y="1957924"/>
                </a:cubicBezTo>
                <a:lnTo>
                  <a:pt x="967241" y="1957924"/>
                </a:lnTo>
                <a:lnTo>
                  <a:pt x="967241" y="1972643"/>
                </a:lnTo>
                <a:lnTo>
                  <a:pt x="980454" y="1978116"/>
                </a:lnTo>
                <a:cubicBezTo>
                  <a:pt x="988728" y="1986390"/>
                  <a:pt x="993845" y="1997820"/>
                  <a:pt x="993845" y="2010445"/>
                </a:cubicBezTo>
                <a:cubicBezTo>
                  <a:pt x="993845" y="2023070"/>
                  <a:pt x="988728" y="2034500"/>
                  <a:pt x="980454" y="2042774"/>
                </a:cubicBezTo>
                <a:lnTo>
                  <a:pt x="951305" y="2054848"/>
                </a:lnTo>
                <a:lnTo>
                  <a:pt x="926729" y="2094948"/>
                </a:lnTo>
                <a:cubicBezTo>
                  <a:pt x="901408" y="2123117"/>
                  <a:pt x="865959" y="2142108"/>
                  <a:pt x="825447" y="2147172"/>
                </a:cubicBezTo>
                <a:cubicBezTo>
                  <a:pt x="825447" y="2177556"/>
                  <a:pt x="762144" y="2202877"/>
                  <a:pt x="683652" y="2202877"/>
                </a:cubicBezTo>
                <a:lnTo>
                  <a:pt x="630478" y="2202877"/>
                </a:lnTo>
                <a:cubicBezTo>
                  <a:pt x="551986" y="2202877"/>
                  <a:pt x="488683" y="2177556"/>
                  <a:pt x="488683" y="2147172"/>
                </a:cubicBezTo>
                <a:lnTo>
                  <a:pt x="488683" y="2144638"/>
                </a:lnTo>
                <a:cubicBezTo>
                  <a:pt x="453235" y="2138309"/>
                  <a:pt x="422218" y="2119319"/>
                  <a:pt x="400063" y="2092732"/>
                </a:cubicBezTo>
                <a:lnTo>
                  <a:pt x="378152" y="2054904"/>
                </a:lnTo>
                <a:lnTo>
                  <a:pt x="348869" y="2042774"/>
                </a:lnTo>
                <a:cubicBezTo>
                  <a:pt x="340595" y="2034500"/>
                  <a:pt x="335477" y="2023070"/>
                  <a:pt x="335477" y="2010445"/>
                </a:cubicBezTo>
                <a:cubicBezTo>
                  <a:pt x="335477" y="1997820"/>
                  <a:pt x="340595" y="1986390"/>
                  <a:pt x="348869" y="1978116"/>
                </a:cubicBezTo>
                <a:lnTo>
                  <a:pt x="364615" y="1971594"/>
                </a:lnTo>
                <a:lnTo>
                  <a:pt x="364615" y="1957924"/>
                </a:lnTo>
                <a:lnTo>
                  <a:pt x="357698" y="1957924"/>
                </a:lnTo>
                <a:cubicBezTo>
                  <a:pt x="332448" y="1957924"/>
                  <a:pt x="311978" y="1937454"/>
                  <a:pt x="311978" y="1912204"/>
                </a:cubicBezTo>
                <a:cubicBezTo>
                  <a:pt x="311978" y="1886954"/>
                  <a:pt x="332448" y="1866484"/>
                  <a:pt x="357698" y="1866484"/>
                </a:cubicBezTo>
                <a:lnTo>
                  <a:pt x="364615" y="1866484"/>
                </a:lnTo>
                <a:lnTo>
                  <a:pt x="364615" y="1859683"/>
                </a:lnTo>
                <a:lnTo>
                  <a:pt x="357698" y="1859683"/>
                </a:lnTo>
                <a:cubicBezTo>
                  <a:pt x="332448" y="1859683"/>
                  <a:pt x="311978" y="1839213"/>
                  <a:pt x="311978" y="1813963"/>
                </a:cubicBezTo>
                <a:cubicBezTo>
                  <a:pt x="311978" y="1788713"/>
                  <a:pt x="332448" y="1768243"/>
                  <a:pt x="357698" y="1768243"/>
                </a:cubicBezTo>
                <a:lnTo>
                  <a:pt x="364615" y="1768243"/>
                </a:lnTo>
                <a:lnTo>
                  <a:pt x="364615" y="1719255"/>
                </a:lnTo>
                <a:lnTo>
                  <a:pt x="349422" y="1630635"/>
                </a:lnTo>
                <a:cubicBezTo>
                  <a:pt x="321568" y="1458456"/>
                  <a:pt x="263332" y="1293872"/>
                  <a:pt x="179774" y="1141950"/>
                </a:cubicBezTo>
                <a:lnTo>
                  <a:pt x="119005" y="1030540"/>
                </a:lnTo>
                <a:cubicBezTo>
                  <a:pt x="43043" y="924194"/>
                  <a:pt x="0" y="797592"/>
                  <a:pt x="0" y="658331"/>
                </a:cubicBezTo>
                <a:cubicBezTo>
                  <a:pt x="0" y="293717"/>
                  <a:pt x="303845" y="0"/>
                  <a:pt x="6760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a16="http://schemas.microsoft.com/office/drawing/2014/main" id="{844BF08F-C086-4CDE-BD14-0508AE0CA099}"/>
              </a:ext>
            </a:extLst>
          </p:cNvPr>
          <p:cNvSpPr/>
          <p:nvPr/>
        </p:nvSpPr>
        <p:spPr>
          <a:xfrm>
            <a:off x="943372" y="2210714"/>
            <a:ext cx="621847" cy="1013121"/>
          </a:xfrm>
          <a:custGeom>
            <a:avLst/>
            <a:gdLst>
              <a:gd name="connsiteX0" fmla="*/ 676055 w 1352112"/>
              <a:gd name="connsiteY0" fmla="*/ 0 h 2202877"/>
              <a:gd name="connsiteX1" fmla="*/ 1352112 w 1352112"/>
              <a:gd name="connsiteY1" fmla="*/ 663395 h 2202877"/>
              <a:gd name="connsiteX2" fmla="*/ 1286279 w 1352112"/>
              <a:gd name="connsiteY2" fmla="*/ 944450 h 2202877"/>
              <a:gd name="connsiteX3" fmla="*/ 1124228 w 1352112"/>
              <a:gd name="connsiteY3" fmla="*/ 1271085 h 2202877"/>
              <a:gd name="connsiteX4" fmla="*/ 1007754 w 1352112"/>
              <a:gd name="connsiteY4" fmla="*/ 1569866 h 2202877"/>
              <a:gd name="connsiteX5" fmla="*/ 967241 w 1352112"/>
              <a:gd name="connsiteY5" fmla="*/ 1721788 h 2202877"/>
              <a:gd name="connsiteX6" fmla="*/ 967241 w 1352112"/>
              <a:gd name="connsiteY6" fmla="*/ 1768243 h 2202877"/>
              <a:gd name="connsiteX7" fmla="*/ 971624 w 1352112"/>
              <a:gd name="connsiteY7" fmla="*/ 1768243 h 2202877"/>
              <a:gd name="connsiteX8" fmla="*/ 1017344 w 1352112"/>
              <a:gd name="connsiteY8" fmla="*/ 1813963 h 2202877"/>
              <a:gd name="connsiteX9" fmla="*/ 971624 w 1352112"/>
              <a:gd name="connsiteY9" fmla="*/ 1859683 h 2202877"/>
              <a:gd name="connsiteX10" fmla="*/ 967241 w 1352112"/>
              <a:gd name="connsiteY10" fmla="*/ 1859683 h 2202877"/>
              <a:gd name="connsiteX11" fmla="*/ 967241 w 1352112"/>
              <a:gd name="connsiteY11" fmla="*/ 1866484 h 2202877"/>
              <a:gd name="connsiteX12" fmla="*/ 971624 w 1352112"/>
              <a:gd name="connsiteY12" fmla="*/ 1866484 h 2202877"/>
              <a:gd name="connsiteX13" fmla="*/ 1017344 w 1352112"/>
              <a:gd name="connsiteY13" fmla="*/ 1912204 h 2202877"/>
              <a:gd name="connsiteX14" fmla="*/ 971624 w 1352112"/>
              <a:gd name="connsiteY14" fmla="*/ 1957924 h 2202877"/>
              <a:gd name="connsiteX15" fmla="*/ 967241 w 1352112"/>
              <a:gd name="connsiteY15" fmla="*/ 1957924 h 2202877"/>
              <a:gd name="connsiteX16" fmla="*/ 967241 w 1352112"/>
              <a:gd name="connsiteY16" fmla="*/ 1972643 h 2202877"/>
              <a:gd name="connsiteX17" fmla="*/ 980454 w 1352112"/>
              <a:gd name="connsiteY17" fmla="*/ 1978116 h 2202877"/>
              <a:gd name="connsiteX18" fmla="*/ 993845 w 1352112"/>
              <a:gd name="connsiteY18" fmla="*/ 2010445 h 2202877"/>
              <a:gd name="connsiteX19" fmla="*/ 980454 w 1352112"/>
              <a:gd name="connsiteY19" fmla="*/ 2042774 h 2202877"/>
              <a:gd name="connsiteX20" fmla="*/ 951305 w 1352112"/>
              <a:gd name="connsiteY20" fmla="*/ 2054848 h 2202877"/>
              <a:gd name="connsiteX21" fmla="*/ 926729 w 1352112"/>
              <a:gd name="connsiteY21" fmla="*/ 2094948 h 2202877"/>
              <a:gd name="connsiteX22" fmla="*/ 825447 w 1352112"/>
              <a:gd name="connsiteY22" fmla="*/ 2147172 h 2202877"/>
              <a:gd name="connsiteX23" fmla="*/ 683652 w 1352112"/>
              <a:gd name="connsiteY23" fmla="*/ 2202877 h 2202877"/>
              <a:gd name="connsiteX24" fmla="*/ 630478 w 1352112"/>
              <a:gd name="connsiteY24" fmla="*/ 2202877 h 2202877"/>
              <a:gd name="connsiteX25" fmla="*/ 488683 w 1352112"/>
              <a:gd name="connsiteY25" fmla="*/ 2147172 h 2202877"/>
              <a:gd name="connsiteX26" fmla="*/ 488683 w 1352112"/>
              <a:gd name="connsiteY26" fmla="*/ 2144638 h 2202877"/>
              <a:gd name="connsiteX27" fmla="*/ 400063 w 1352112"/>
              <a:gd name="connsiteY27" fmla="*/ 2092732 h 2202877"/>
              <a:gd name="connsiteX28" fmla="*/ 378152 w 1352112"/>
              <a:gd name="connsiteY28" fmla="*/ 2054904 h 2202877"/>
              <a:gd name="connsiteX29" fmla="*/ 348869 w 1352112"/>
              <a:gd name="connsiteY29" fmla="*/ 2042774 h 2202877"/>
              <a:gd name="connsiteX30" fmla="*/ 335477 w 1352112"/>
              <a:gd name="connsiteY30" fmla="*/ 2010445 h 2202877"/>
              <a:gd name="connsiteX31" fmla="*/ 348869 w 1352112"/>
              <a:gd name="connsiteY31" fmla="*/ 1978116 h 2202877"/>
              <a:gd name="connsiteX32" fmla="*/ 364615 w 1352112"/>
              <a:gd name="connsiteY32" fmla="*/ 1971594 h 2202877"/>
              <a:gd name="connsiteX33" fmla="*/ 364615 w 1352112"/>
              <a:gd name="connsiteY33" fmla="*/ 1957924 h 2202877"/>
              <a:gd name="connsiteX34" fmla="*/ 357698 w 1352112"/>
              <a:gd name="connsiteY34" fmla="*/ 1957924 h 2202877"/>
              <a:gd name="connsiteX35" fmla="*/ 311978 w 1352112"/>
              <a:gd name="connsiteY35" fmla="*/ 1912204 h 2202877"/>
              <a:gd name="connsiteX36" fmla="*/ 357698 w 1352112"/>
              <a:gd name="connsiteY36" fmla="*/ 1866484 h 2202877"/>
              <a:gd name="connsiteX37" fmla="*/ 364615 w 1352112"/>
              <a:gd name="connsiteY37" fmla="*/ 1866484 h 2202877"/>
              <a:gd name="connsiteX38" fmla="*/ 364615 w 1352112"/>
              <a:gd name="connsiteY38" fmla="*/ 1859683 h 2202877"/>
              <a:gd name="connsiteX39" fmla="*/ 357698 w 1352112"/>
              <a:gd name="connsiteY39" fmla="*/ 1859683 h 2202877"/>
              <a:gd name="connsiteX40" fmla="*/ 311978 w 1352112"/>
              <a:gd name="connsiteY40" fmla="*/ 1813963 h 2202877"/>
              <a:gd name="connsiteX41" fmla="*/ 357698 w 1352112"/>
              <a:gd name="connsiteY41" fmla="*/ 1768243 h 2202877"/>
              <a:gd name="connsiteX42" fmla="*/ 364615 w 1352112"/>
              <a:gd name="connsiteY42" fmla="*/ 1768243 h 2202877"/>
              <a:gd name="connsiteX43" fmla="*/ 364615 w 1352112"/>
              <a:gd name="connsiteY43" fmla="*/ 1719255 h 2202877"/>
              <a:gd name="connsiteX44" fmla="*/ 349422 w 1352112"/>
              <a:gd name="connsiteY44" fmla="*/ 1630635 h 2202877"/>
              <a:gd name="connsiteX45" fmla="*/ 179774 w 1352112"/>
              <a:gd name="connsiteY45" fmla="*/ 1141950 h 2202877"/>
              <a:gd name="connsiteX46" fmla="*/ 119005 w 1352112"/>
              <a:gd name="connsiteY46" fmla="*/ 1030540 h 2202877"/>
              <a:gd name="connsiteX47" fmla="*/ 0 w 1352112"/>
              <a:gd name="connsiteY47" fmla="*/ 658331 h 2202877"/>
              <a:gd name="connsiteX48" fmla="*/ 676055 w 1352112"/>
              <a:gd name="connsiteY48" fmla="*/ 0 h 220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52112" h="2202877">
                <a:moveTo>
                  <a:pt x="676055" y="0"/>
                </a:moveTo>
                <a:cubicBezTo>
                  <a:pt x="1048267" y="0"/>
                  <a:pt x="1352112" y="293717"/>
                  <a:pt x="1352112" y="663395"/>
                </a:cubicBezTo>
                <a:cubicBezTo>
                  <a:pt x="1352112" y="762143"/>
                  <a:pt x="1329322" y="858361"/>
                  <a:pt x="1286279" y="944450"/>
                </a:cubicBezTo>
                <a:lnTo>
                  <a:pt x="1124228" y="1271085"/>
                </a:lnTo>
                <a:cubicBezTo>
                  <a:pt x="1073587" y="1364769"/>
                  <a:pt x="1035605" y="1466051"/>
                  <a:pt x="1007754" y="1569866"/>
                </a:cubicBezTo>
                <a:lnTo>
                  <a:pt x="967241" y="1721788"/>
                </a:lnTo>
                <a:lnTo>
                  <a:pt x="967241" y="1768243"/>
                </a:lnTo>
                <a:lnTo>
                  <a:pt x="971624" y="1768243"/>
                </a:lnTo>
                <a:cubicBezTo>
                  <a:pt x="996874" y="1768243"/>
                  <a:pt x="1017344" y="1788713"/>
                  <a:pt x="1017344" y="1813963"/>
                </a:cubicBezTo>
                <a:cubicBezTo>
                  <a:pt x="1017344" y="1839213"/>
                  <a:pt x="996874" y="1859683"/>
                  <a:pt x="971624" y="1859683"/>
                </a:cubicBezTo>
                <a:lnTo>
                  <a:pt x="967241" y="1859683"/>
                </a:lnTo>
                <a:lnTo>
                  <a:pt x="967241" y="1866484"/>
                </a:lnTo>
                <a:lnTo>
                  <a:pt x="971624" y="1866484"/>
                </a:lnTo>
                <a:cubicBezTo>
                  <a:pt x="996874" y="1866484"/>
                  <a:pt x="1017344" y="1886954"/>
                  <a:pt x="1017344" y="1912204"/>
                </a:cubicBezTo>
                <a:cubicBezTo>
                  <a:pt x="1017344" y="1937454"/>
                  <a:pt x="996874" y="1957924"/>
                  <a:pt x="971624" y="1957924"/>
                </a:cubicBezTo>
                <a:lnTo>
                  <a:pt x="967241" y="1957924"/>
                </a:lnTo>
                <a:lnTo>
                  <a:pt x="967241" y="1972643"/>
                </a:lnTo>
                <a:lnTo>
                  <a:pt x="980454" y="1978116"/>
                </a:lnTo>
                <a:cubicBezTo>
                  <a:pt x="988728" y="1986390"/>
                  <a:pt x="993845" y="1997820"/>
                  <a:pt x="993845" y="2010445"/>
                </a:cubicBezTo>
                <a:cubicBezTo>
                  <a:pt x="993845" y="2023070"/>
                  <a:pt x="988728" y="2034500"/>
                  <a:pt x="980454" y="2042774"/>
                </a:cubicBezTo>
                <a:lnTo>
                  <a:pt x="951305" y="2054848"/>
                </a:lnTo>
                <a:lnTo>
                  <a:pt x="926729" y="2094948"/>
                </a:lnTo>
                <a:cubicBezTo>
                  <a:pt x="901408" y="2123117"/>
                  <a:pt x="865959" y="2142108"/>
                  <a:pt x="825447" y="2147172"/>
                </a:cubicBezTo>
                <a:cubicBezTo>
                  <a:pt x="825447" y="2177556"/>
                  <a:pt x="762144" y="2202877"/>
                  <a:pt x="683652" y="2202877"/>
                </a:cubicBezTo>
                <a:lnTo>
                  <a:pt x="630478" y="2202877"/>
                </a:lnTo>
                <a:cubicBezTo>
                  <a:pt x="551986" y="2202877"/>
                  <a:pt x="488683" y="2177556"/>
                  <a:pt x="488683" y="2147172"/>
                </a:cubicBezTo>
                <a:lnTo>
                  <a:pt x="488683" y="2144638"/>
                </a:lnTo>
                <a:cubicBezTo>
                  <a:pt x="453235" y="2138309"/>
                  <a:pt x="422218" y="2119319"/>
                  <a:pt x="400063" y="2092732"/>
                </a:cubicBezTo>
                <a:lnTo>
                  <a:pt x="378152" y="2054904"/>
                </a:lnTo>
                <a:lnTo>
                  <a:pt x="348869" y="2042774"/>
                </a:lnTo>
                <a:cubicBezTo>
                  <a:pt x="340595" y="2034500"/>
                  <a:pt x="335477" y="2023070"/>
                  <a:pt x="335477" y="2010445"/>
                </a:cubicBezTo>
                <a:cubicBezTo>
                  <a:pt x="335477" y="1997820"/>
                  <a:pt x="340595" y="1986390"/>
                  <a:pt x="348869" y="1978116"/>
                </a:cubicBezTo>
                <a:lnTo>
                  <a:pt x="364615" y="1971594"/>
                </a:lnTo>
                <a:lnTo>
                  <a:pt x="364615" y="1957924"/>
                </a:lnTo>
                <a:lnTo>
                  <a:pt x="357698" y="1957924"/>
                </a:lnTo>
                <a:cubicBezTo>
                  <a:pt x="332448" y="1957924"/>
                  <a:pt x="311978" y="1937454"/>
                  <a:pt x="311978" y="1912204"/>
                </a:cubicBezTo>
                <a:cubicBezTo>
                  <a:pt x="311978" y="1886954"/>
                  <a:pt x="332448" y="1866484"/>
                  <a:pt x="357698" y="1866484"/>
                </a:cubicBezTo>
                <a:lnTo>
                  <a:pt x="364615" y="1866484"/>
                </a:lnTo>
                <a:lnTo>
                  <a:pt x="364615" y="1859683"/>
                </a:lnTo>
                <a:lnTo>
                  <a:pt x="357698" y="1859683"/>
                </a:lnTo>
                <a:cubicBezTo>
                  <a:pt x="332448" y="1859683"/>
                  <a:pt x="311978" y="1839213"/>
                  <a:pt x="311978" y="1813963"/>
                </a:cubicBezTo>
                <a:cubicBezTo>
                  <a:pt x="311978" y="1788713"/>
                  <a:pt x="332448" y="1768243"/>
                  <a:pt x="357698" y="1768243"/>
                </a:cubicBezTo>
                <a:lnTo>
                  <a:pt x="364615" y="1768243"/>
                </a:lnTo>
                <a:lnTo>
                  <a:pt x="364615" y="1719255"/>
                </a:lnTo>
                <a:lnTo>
                  <a:pt x="349422" y="1630635"/>
                </a:lnTo>
                <a:cubicBezTo>
                  <a:pt x="321568" y="1458456"/>
                  <a:pt x="263332" y="1293872"/>
                  <a:pt x="179774" y="1141950"/>
                </a:cubicBezTo>
                <a:lnTo>
                  <a:pt x="119005" y="1030540"/>
                </a:lnTo>
                <a:cubicBezTo>
                  <a:pt x="43043" y="924194"/>
                  <a:pt x="0" y="797592"/>
                  <a:pt x="0" y="658331"/>
                </a:cubicBezTo>
                <a:cubicBezTo>
                  <a:pt x="0" y="293717"/>
                  <a:pt x="303845" y="0"/>
                  <a:pt x="6760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7C04E795-7345-428A-9689-14714791BC37}"/>
              </a:ext>
            </a:extLst>
          </p:cNvPr>
          <p:cNvSpPr/>
          <p:nvPr/>
        </p:nvSpPr>
        <p:spPr>
          <a:xfrm>
            <a:off x="943372" y="3721137"/>
            <a:ext cx="621847" cy="1013121"/>
          </a:xfrm>
          <a:custGeom>
            <a:avLst/>
            <a:gdLst>
              <a:gd name="connsiteX0" fmla="*/ 676055 w 1352112"/>
              <a:gd name="connsiteY0" fmla="*/ 0 h 2202877"/>
              <a:gd name="connsiteX1" fmla="*/ 1352112 w 1352112"/>
              <a:gd name="connsiteY1" fmla="*/ 663395 h 2202877"/>
              <a:gd name="connsiteX2" fmla="*/ 1286279 w 1352112"/>
              <a:gd name="connsiteY2" fmla="*/ 944450 h 2202877"/>
              <a:gd name="connsiteX3" fmla="*/ 1124228 w 1352112"/>
              <a:gd name="connsiteY3" fmla="*/ 1271085 h 2202877"/>
              <a:gd name="connsiteX4" fmla="*/ 1007754 w 1352112"/>
              <a:gd name="connsiteY4" fmla="*/ 1569866 h 2202877"/>
              <a:gd name="connsiteX5" fmla="*/ 967241 w 1352112"/>
              <a:gd name="connsiteY5" fmla="*/ 1721788 h 2202877"/>
              <a:gd name="connsiteX6" fmla="*/ 967241 w 1352112"/>
              <a:gd name="connsiteY6" fmla="*/ 1768243 h 2202877"/>
              <a:gd name="connsiteX7" fmla="*/ 971624 w 1352112"/>
              <a:gd name="connsiteY7" fmla="*/ 1768243 h 2202877"/>
              <a:gd name="connsiteX8" fmla="*/ 1017344 w 1352112"/>
              <a:gd name="connsiteY8" fmla="*/ 1813963 h 2202877"/>
              <a:gd name="connsiteX9" fmla="*/ 971624 w 1352112"/>
              <a:gd name="connsiteY9" fmla="*/ 1859683 h 2202877"/>
              <a:gd name="connsiteX10" fmla="*/ 967241 w 1352112"/>
              <a:gd name="connsiteY10" fmla="*/ 1859683 h 2202877"/>
              <a:gd name="connsiteX11" fmla="*/ 967241 w 1352112"/>
              <a:gd name="connsiteY11" fmla="*/ 1866484 h 2202877"/>
              <a:gd name="connsiteX12" fmla="*/ 971624 w 1352112"/>
              <a:gd name="connsiteY12" fmla="*/ 1866484 h 2202877"/>
              <a:gd name="connsiteX13" fmla="*/ 1017344 w 1352112"/>
              <a:gd name="connsiteY13" fmla="*/ 1912204 h 2202877"/>
              <a:gd name="connsiteX14" fmla="*/ 971624 w 1352112"/>
              <a:gd name="connsiteY14" fmla="*/ 1957924 h 2202877"/>
              <a:gd name="connsiteX15" fmla="*/ 967241 w 1352112"/>
              <a:gd name="connsiteY15" fmla="*/ 1957924 h 2202877"/>
              <a:gd name="connsiteX16" fmla="*/ 967241 w 1352112"/>
              <a:gd name="connsiteY16" fmla="*/ 1972643 h 2202877"/>
              <a:gd name="connsiteX17" fmla="*/ 980454 w 1352112"/>
              <a:gd name="connsiteY17" fmla="*/ 1978116 h 2202877"/>
              <a:gd name="connsiteX18" fmla="*/ 993845 w 1352112"/>
              <a:gd name="connsiteY18" fmla="*/ 2010445 h 2202877"/>
              <a:gd name="connsiteX19" fmla="*/ 980454 w 1352112"/>
              <a:gd name="connsiteY19" fmla="*/ 2042774 h 2202877"/>
              <a:gd name="connsiteX20" fmla="*/ 951305 w 1352112"/>
              <a:gd name="connsiteY20" fmla="*/ 2054848 h 2202877"/>
              <a:gd name="connsiteX21" fmla="*/ 926729 w 1352112"/>
              <a:gd name="connsiteY21" fmla="*/ 2094948 h 2202877"/>
              <a:gd name="connsiteX22" fmla="*/ 825447 w 1352112"/>
              <a:gd name="connsiteY22" fmla="*/ 2147172 h 2202877"/>
              <a:gd name="connsiteX23" fmla="*/ 683652 w 1352112"/>
              <a:gd name="connsiteY23" fmla="*/ 2202877 h 2202877"/>
              <a:gd name="connsiteX24" fmla="*/ 630478 w 1352112"/>
              <a:gd name="connsiteY24" fmla="*/ 2202877 h 2202877"/>
              <a:gd name="connsiteX25" fmla="*/ 488683 w 1352112"/>
              <a:gd name="connsiteY25" fmla="*/ 2147172 h 2202877"/>
              <a:gd name="connsiteX26" fmla="*/ 488683 w 1352112"/>
              <a:gd name="connsiteY26" fmla="*/ 2144638 h 2202877"/>
              <a:gd name="connsiteX27" fmla="*/ 400063 w 1352112"/>
              <a:gd name="connsiteY27" fmla="*/ 2092732 h 2202877"/>
              <a:gd name="connsiteX28" fmla="*/ 378152 w 1352112"/>
              <a:gd name="connsiteY28" fmla="*/ 2054904 h 2202877"/>
              <a:gd name="connsiteX29" fmla="*/ 348869 w 1352112"/>
              <a:gd name="connsiteY29" fmla="*/ 2042774 h 2202877"/>
              <a:gd name="connsiteX30" fmla="*/ 335477 w 1352112"/>
              <a:gd name="connsiteY30" fmla="*/ 2010445 h 2202877"/>
              <a:gd name="connsiteX31" fmla="*/ 348869 w 1352112"/>
              <a:gd name="connsiteY31" fmla="*/ 1978116 h 2202877"/>
              <a:gd name="connsiteX32" fmla="*/ 364615 w 1352112"/>
              <a:gd name="connsiteY32" fmla="*/ 1971594 h 2202877"/>
              <a:gd name="connsiteX33" fmla="*/ 364615 w 1352112"/>
              <a:gd name="connsiteY33" fmla="*/ 1957924 h 2202877"/>
              <a:gd name="connsiteX34" fmla="*/ 357698 w 1352112"/>
              <a:gd name="connsiteY34" fmla="*/ 1957924 h 2202877"/>
              <a:gd name="connsiteX35" fmla="*/ 311978 w 1352112"/>
              <a:gd name="connsiteY35" fmla="*/ 1912204 h 2202877"/>
              <a:gd name="connsiteX36" fmla="*/ 357698 w 1352112"/>
              <a:gd name="connsiteY36" fmla="*/ 1866484 h 2202877"/>
              <a:gd name="connsiteX37" fmla="*/ 364615 w 1352112"/>
              <a:gd name="connsiteY37" fmla="*/ 1866484 h 2202877"/>
              <a:gd name="connsiteX38" fmla="*/ 364615 w 1352112"/>
              <a:gd name="connsiteY38" fmla="*/ 1859683 h 2202877"/>
              <a:gd name="connsiteX39" fmla="*/ 357698 w 1352112"/>
              <a:gd name="connsiteY39" fmla="*/ 1859683 h 2202877"/>
              <a:gd name="connsiteX40" fmla="*/ 311978 w 1352112"/>
              <a:gd name="connsiteY40" fmla="*/ 1813963 h 2202877"/>
              <a:gd name="connsiteX41" fmla="*/ 357698 w 1352112"/>
              <a:gd name="connsiteY41" fmla="*/ 1768243 h 2202877"/>
              <a:gd name="connsiteX42" fmla="*/ 364615 w 1352112"/>
              <a:gd name="connsiteY42" fmla="*/ 1768243 h 2202877"/>
              <a:gd name="connsiteX43" fmla="*/ 364615 w 1352112"/>
              <a:gd name="connsiteY43" fmla="*/ 1719255 h 2202877"/>
              <a:gd name="connsiteX44" fmla="*/ 349422 w 1352112"/>
              <a:gd name="connsiteY44" fmla="*/ 1630635 h 2202877"/>
              <a:gd name="connsiteX45" fmla="*/ 179774 w 1352112"/>
              <a:gd name="connsiteY45" fmla="*/ 1141950 h 2202877"/>
              <a:gd name="connsiteX46" fmla="*/ 119005 w 1352112"/>
              <a:gd name="connsiteY46" fmla="*/ 1030540 h 2202877"/>
              <a:gd name="connsiteX47" fmla="*/ 0 w 1352112"/>
              <a:gd name="connsiteY47" fmla="*/ 658331 h 2202877"/>
              <a:gd name="connsiteX48" fmla="*/ 676055 w 1352112"/>
              <a:gd name="connsiteY48" fmla="*/ 0 h 220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52112" h="2202877">
                <a:moveTo>
                  <a:pt x="676055" y="0"/>
                </a:moveTo>
                <a:cubicBezTo>
                  <a:pt x="1048267" y="0"/>
                  <a:pt x="1352112" y="293717"/>
                  <a:pt x="1352112" y="663395"/>
                </a:cubicBezTo>
                <a:cubicBezTo>
                  <a:pt x="1352112" y="762143"/>
                  <a:pt x="1329322" y="858361"/>
                  <a:pt x="1286279" y="944450"/>
                </a:cubicBezTo>
                <a:lnTo>
                  <a:pt x="1124228" y="1271085"/>
                </a:lnTo>
                <a:cubicBezTo>
                  <a:pt x="1073587" y="1364769"/>
                  <a:pt x="1035605" y="1466051"/>
                  <a:pt x="1007754" y="1569866"/>
                </a:cubicBezTo>
                <a:lnTo>
                  <a:pt x="967241" y="1721788"/>
                </a:lnTo>
                <a:lnTo>
                  <a:pt x="967241" y="1768243"/>
                </a:lnTo>
                <a:lnTo>
                  <a:pt x="971624" y="1768243"/>
                </a:lnTo>
                <a:cubicBezTo>
                  <a:pt x="996874" y="1768243"/>
                  <a:pt x="1017344" y="1788713"/>
                  <a:pt x="1017344" y="1813963"/>
                </a:cubicBezTo>
                <a:cubicBezTo>
                  <a:pt x="1017344" y="1839213"/>
                  <a:pt x="996874" y="1859683"/>
                  <a:pt x="971624" y="1859683"/>
                </a:cubicBezTo>
                <a:lnTo>
                  <a:pt x="967241" y="1859683"/>
                </a:lnTo>
                <a:lnTo>
                  <a:pt x="967241" y="1866484"/>
                </a:lnTo>
                <a:lnTo>
                  <a:pt x="971624" y="1866484"/>
                </a:lnTo>
                <a:cubicBezTo>
                  <a:pt x="996874" y="1866484"/>
                  <a:pt x="1017344" y="1886954"/>
                  <a:pt x="1017344" y="1912204"/>
                </a:cubicBezTo>
                <a:cubicBezTo>
                  <a:pt x="1017344" y="1937454"/>
                  <a:pt x="996874" y="1957924"/>
                  <a:pt x="971624" y="1957924"/>
                </a:cubicBezTo>
                <a:lnTo>
                  <a:pt x="967241" y="1957924"/>
                </a:lnTo>
                <a:lnTo>
                  <a:pt x="967241" y="1972643"/>
                </a:lnTo>
                <a:lnTo>
                  <a:pt x="980454" y="1978116"/>
                </a:lnTo>
                <a:cubicBezTo>
                  <a:pt x="988728" y="1986390"/>
                  <a:pt x="993845" y="1997820"/>
                  <a:pt x="993845" y="2010445"/>
                </a:cubicBezTo>
                <a:cubicBezTo>
                  <a:pt x="993845" y="2023070"/>
                  <a:pt x="988728" y="2034500"/>
                  <a:pt x="980454" y="2042774"/>
                </a:cubicBezTo>
                <a:lnTo>
                  <a:pt x="951305" y="2054848"/>
                </a:lnTo>
                <a:lnTo>
                  <a:pt x="926729" y="2094948"/>
                </a:lnTo>
                <a:cubicBezTo>
                  <a:pt x="901408" y="2123117"/>
                  <a:pt x="865959" y="2142108"/>
                  <a:pt x="825447" y="2147172"/>
                </a:cubicBezTo>
                <a:cubicBezTo>
                  <a:pt x="825447" y="2177556"/>
                  <a:pt x="762144" y="2202877"/>
                  <a:pt x="683652" y="2202877"/>
                </a:cubicBezTo>
                <a:lnTo>
                  <a:pt x="630478" y="2202877"/>
                </a:lnTo>
                <a:cubicBezTo>
                  <a:pt x="551986" y="2202877"/>
                  <a:pt x="488683" y="2177556"/>
                  <a:pt x="488683" y="2147172"/>
                </a:cubicBezTo>
                <a:lnTo>
                  <a:pt x="488683" y="2144638"/>
                </a:lnTo>
                <a:cubicBezTo>
                  <a:pt x="453235" y="2138309"/>
                  <a:pt x="422218" y="2119319"/>
                  <a:pt x="400063" y="2092732"/>
                </a:cubicBezTo>
                <a:lnTo>
                  <a:pt x="378152" y="2054904"/>
                </a:lnTo>
                <a:lnTo>
                  <a:pt x="348869" y="2042774"/>
                </a:lnTo>
                <a:cubicBezTo>
                  <a:pt x="340595" y="2034500"/>
                  <a:pt x="335477" y="2023070"/>
                  <a:pt x="335477" y="2010445"/>
                </a:cubicBezTo>
                <a:cubicBezTo>
                  <a:pt x="335477" y="1997820"/>
                  <a:pt x="340595" y="1986390"/>
                  <a:pt x="348869" y="1978116"/>
                </a:cubicBezTo>
                <a:lnTo>
                  <a:pt x="364615" y="1971594"/>
                </a:lnTo>
                <a:lnTo>
                  <a:pt x="364615" y="1957924"/>
                </a:lnTo>
                <a:lnTo>
                  <a:pt x="357698" y="1957924"/>
                </a:lnTo>
                <a:cubicBezTo>
                  <a:pt x="332448" y="1957924"/>
                  <a:pt x="311978" y="1937454"/>
                  <a:pt x="311978" y="1912204"/>
                </a:cubicBezTo>
                <a:cubicBezTo>
                  <a:pt x="311978" y="1886954"/>
                  <a:pt x="332448" y="1866484"/>
                  <a:pt x="357698" y="1866484"/>
                </a:cubicBezTo>
                <a:lnTo>
                  <a:pt x="364615" y="1866484"/>
                </a:lnTo>
                <a:lnTo>
                  <a:pt x="364615" y="1859683"/>
                </a:lnTo>
                <a:lnTo>
                  <a:pt x="357698" y="1859683"/>
                </a:lnTo>
                <a:cubicBezTo>
                  <a:pt x="332448" y="1859683"/>
                  <a:pt x="311978" y="1839213"/>
                  <a:pt x="311978" y="1813963"/>
                </a:cubicBezTo>
                <a:cubicBezTo>
                  <a:pt x="311978" y="1788713"/>
                  <a:pt x="332448" y="1768243"/>
                  <a:pt x="357698" y="1768243"/>
                </a:cubicBezTo>
                <a:lnTo>
                  <a:pt x="364615" y="1768243"/>
                </a:lnTo>
                <a:lnTo>
                  <a:pt x="364615" y="1719255"/>
                </a:lnTo>
                <a:lnTo>
                  <a:pt x="349422" y="1630635"/>
                </a:lnTo>
                <a:cubicBezTo>
                  <a:pt x="321568" y="1458456"/>
                  <a:pt x="263332" y="1293872"/>
                  <a:pt x="179774" y="1141950"/>
                </a:cubicBezTo>
                <a:lnTo>
                  <a:pt x="119005" y="1030540"/>
                </a:lnTo>
                <a:cubicBezTo>
                  <a:pt x="43043" y="924194"/>
                  <a:pt x="0" y="797592"/>
                  <a:pt x="0" y="658331"/>
                </a:cubicBezTo>
                <a:cubicBezTo>
                  <a:pt x="0" y="293717"/>
                  <a:pt x="303845" y="0"/>
                  <a:pt x="6760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A1104CA5-F424-4096-9F8E-06C1F54F9202}"/>
              </a:ext>
            </a:extLst>
          </p:cNvPr>
          <p:cNvSpPr/>
          <p:nvPr/>
        </p:nvSpPr>
        <p:spPr>
          <a:xfrm>
            <a:off x="943372" y="5231560"/>
            <a:ext cx="621847" cy="1013121"/>
          </a:xfrm>
          <a:custGeom>
            <a:avLst/>
            <a:gdLst>
              <a:gd name="connsiteX0" fmla="*/ 676055 w 1352112"/>
              <a:gd name="connsiteY0" fmla="*/ 0 h 2202877"/>
              <a:gd name="connsiteX1" fmla="*/ 1352112 w 1352112"/>
              <a:gd name="connsiteY1" fmla="*/ 663395 h 2202877"/>
              <a:gd name="connsiteX2" fmla="*/ 1286279 w 1352112"/>
              <a:gd name="connsiteY2" fmla="*/ 944450 h 2202877"/>
              <a:gd name="connsiteX3" fmla="*/ 1124228 w 1352112"/>
              <a:gd name="connsiteY3" fmla="*/ 1271085 h 2202877"/>
              <a:gd name="connsiteX4" fmla="*/ 1007754 w 1352112"/>
              <a:gd name="connsiteY4" fmla="*/ 1569866 h 2202877"/>
              <a:gd name="connsiteX5" fmla="*/ 967241 w 1352112"/>
              <a:gd name="connsiteY5" fmla="*/ 1721788 h 2202877"/>
              <a:gd name="connsiteX6" fmla="*/ 967241 w 1352112"/>
              <a:gd name="connsiteY6" fmla="*/ 1768243 h 2202877"/>
              <a:gd name="connsiteX7" fmla="*/ 971624 w 1352112"/>
              <a:gd name="connsiteY7" fmla="*/ 1768243 h 2202877"/>
              <a:gd name="connsiteX8" fmla="*/ 1017344 w 1352112"/>
              <a:gd name="connsiteY8" fmla="*/ 1813963 h 2202877"/>
              <a:gd name="connsiteX9" fmla="*/ 971624 w 1352112"/>
              <a:gd name="connsiteY9" fmla="*/ 1859683 h 2202877"/>
              <a:gd name="connsiteX10" fmla="*/ 967241 w 1352112"/>
              <a:gd name="connsiteY10" fmla="*/ 1859683 h 2202877"/>
              <a:gd name="connsiteX11" fmla="*/ 967241 w 1352112"/>
              <a:gd name="connsiteY11" fmla="*/ 1866484 h 2202877"/>
              <a:gd name="connsiteX12" fmla="*/ 971624 w 1352112"/>
              <a:gd name="connsiteY12" fmla="*/ 1866484 h 2202877"/>
              <a:gd name="connsiteX13" fmla="*/ 1017344 w 1352112"/>
              <a:gd name="connsiteY13" fmla="*/ 1912204 h 2202877"/>
              <a:gd name="connsiteX14" fmla="*/ 971624 w 1352112"/>
              <a:gd name="connsiteY14" fmla="*/ 1957924 h 2202877"/>
              <a:gd name="connsiteX15" fmla="*/ 967241 w 1352112"/>
              <a:gd name="connsiteY15" fmla="*/ 1957924 h 2202877"/>
              <a:gd name="connsiteX16" fmla="*/ 967241 w 1352112"/>
              <a:gd name="connsiteY16" fmla="*/ 1972643 h 2202877"/>
              <a:gd name="connsiteX17" fmla="*/ 980454 w 1352112"/>
              <a:gd name="connsiteY17" fmla="*/ 1978116 h 2202877"/>
              <a:gd name="connsiteX18" fmla="*/ 993845 w 1352112"/>
              <a:gd name="connsiteY18" fmla="*/ 2010445 h 2202877"/>
              <a:gd name="connsiteX19" fmla="*/ 980454 w 1352112"/>
              <a:gd name="connsiteY19" fmla="*/ 2042774 h 2202877"/>
              <a:gd name="connsiteX20" fmla="*/ 951305 w 1352112"/>
              <a:gd name="connsiteY20" fmla="*/ 2054848 h 2202877"/>
              <a:gd name="connsiteX21" fmla="*/ 926729 w 1352112"/>
              <a:gd name="connsiteY21" fmla="*/ 2094948 h 2202877"/>
              <a:gd name="connsiteX22" fmla="*/ 825447 w 1352112"/>
              <a:gd name="connsiteY22" fmla="*/ 2147172 h 2202877"/>
              <a:gd name="connsiteX23" fmla="*/ 683652 w 1352112"/>
              <a:gd name="connsiteY23" fmla="*/ 2202877 h 2202877"/>
              <a:gd name="connsiteX24" fmla="*/ 630478 w 1352112"/>
              <a:gd name="connsiteY24" fmla="*/ 2202877 h 2202877"/>
              <a:gd name="connsiteX25" fmla="*/ 488683 w 1352112"/>
              <a:gd name="connsiteY25" fmla="*/ 2147172 h 2202877"/>
              <a:gd name="connsiteX26" fmla="*/ 488683 w 1352112"/>
              <a:gd name="connsiteY26" fmla="*/ 2144638 h 2202877"/>
              <a:gd name="connsiteX27" fmla="*/ 400063 w 1352112"/>
              <a:gd name="connsiteY27" fmla="*/ 2092732 h 2202877"/>
              <a:gd name="connsiteX28" fmla="*/ 378152 w 1352112"/>
              <a:gd name="connsiteY28" fmla="*/ 2054904 h 2202877"/>
              <a:gd name="connsiteX29" fmla="*/ 348869 w 1352112"/>
              <a:gd name="connsiteY29" fmla="*/ 2042774 h 2202877"/>
              <a:gd name="connsiteX30" fmla="*/ 335477 w 1352112"/>
              <a:gd name="connsiteY30" fmla="*/ 2010445 h 2202877"/>
              <a:gd name="connsiteX31" fmla="*/ 348869 w 1352112"/>
              <a:gd name="connsiteY31" fmla="*/ 1978116 h 2202877"/>
              <a:gd name="connsiteX32" fmla="*/ 364615 w 1352112"/>
              <a:gd name="connsiteY32" fmla="*/ 1971594 h 2202877"/>
              <a:gd name="connsiteX33" fmla="*/ 364615 w 1352112"/>
              <a:gd name="connsiteY33" fmla="*/ 1957924 h 2202877"/>
              <a:gd name="connsiteX34" fmla="*/ 357698 w 1352112"/>
              <a:gd name="connsiteY34" fmla="*/ 1957924 h 2202877"/>
              <a:gd name="connsiteX35" fmla="*/ 311978 w 1352112"/>
              <a:gd name="connsiteY35" fmla="*/ 1912204 h 2202877"/>
              <a:gd name="connsiteX36" fmla="*/ 357698 w 1352112"/>
              <a:gd name="connsiteY36" fmla="*/ 1866484 h 2202877"/>
              <a:gd name="connsiteX37" fmla="*/ 364615 w 1352112"/>
              <a:gd name="connsiteY37" fmla="*/ 1866484 h 2202877"/>
              <a:gd name="connsiteX38" fmla="*/ 364615 w 1352112"/>
              <a:gd name="connsiteY38" fmla="*/ 1859683 h 2202877"/>
              <a:gd name="connsiteX39" fmla="*/ 357698 w 1352112"/>
              <a:gd name="connsiteY39" fmla="*/ 1859683 h 2202877"/>
              <a:gd name="connsiteX40" fmla="*/ 311978 w 1352112"/>
              <a:gd name="connsiteY40" fmla="*/ 1813963 h 2202877"/>
              <a:gd name="connsiteX41" fmla="*/ 357698 w 1352112"/>
              <a:gd name="connsiteY41" fmla="*/ 1768243 h 2202877"/>
              <a:gd name="connsiteX42" fmla="*/ 364615 w 1352112"/>
              <a:gd name="connsiteY42" fmla="*/ 1768243 h 2202877"/>
              <a:gd name="connsiteX43" fmla="*/ 364615 w 1352112"/>
              <a:gd name="connsiteY43" fmla="*/ 1719255 h 2202877"/>
              <a:gd name="connsiteX44" fmla="*/ 349422 w 1352112"/>
              <a:gd name="connsiteY44" fmla="*/ 1630635 h 2202877"/>
              <a:gd name="connsiteX45" fmla="*/ 179774 w 1352112"/>
              <a:gd name="connsiteY45" fmla="*/ 1141950 h 2202877"/>
              <a:gd name="connsiteX46" fmla="*/ 119005 w 1352112"/>
              <a:gd name="connsiteY46" fmla="*/ 1030540 h 2202877"/>
              <a:gd name="connsiteX47" fmla="*/ 0 w 1352112"/>
              <a:gd name="connsiteY47" fmla="*/ 658331 h 2202877"/>
              <a:gd name="connsiteX48" fmla="*/ 676055 w 1352112"/>
              <a:gd name="connsiteY48" fmla="*/ 0 h 2202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52112" h="2202877">
                <a:moveTo>
                  <a:pt x="676055" y="0"/>
                </a:moveTo>
                <a:cubicBezTo>
                  <a:pt x="1048267" y="0"/>
                  <a:pt x="1352112" y="293717"/>
                  <a:pt x="1352112" y="663395"/>
                </a:cubicBezTo>
                <a:cubicBezTo>
                  <a:pt x="1352112" y="762143"/>
                  <a:pt x="1329322" y="858361"/>
                  <a:pt x="1286279" y="944450"/>
                </a:cubicBezTo>
                <a:lnTo>
                  <a:pt x="1124228" y="1271085"/>
                </a:lnTo>
                <a:cubicBezTo>
                  <a:pt x="1073587" y="1364769"/>
                  <a:pt x="1035605" y="1466051"/>
                  <a:pt x="1007754" y="1569866"/>
                </a:cubicBezTo>
                <a:lnTo>
                  <a:pt x="967241" y="1721788"/>
                </a:lnTo>
                <a:lnTo>
                  <a:pt x="967241" y="1768243"/>
                </a:lnTo>
                <a:lnTo>
                  <a:pt x="971624" y="1768243"/>
                </a:lnTo>
                <a:cubicBezTo>
                  <a:pt x="996874" y="1768243"/>
                  <a:pt x="1017344" y="1788713"/>
                  <a:pt x="1017344" y="1813963"/>
                </a:cubicBezTo>
                <a:cubicBezTo>
                  <a:pt x="1017344" y="1839213"/>
                  <a:pt x="996874" y="1859683"/>
                  <a:pt x="971624" y="1859683"/>
                </a:cubicBezTo>
                <a:lnTo>
                  <a:pt x="967241" y="1859683"/>
                </a:lnTo>
                <a:lnTo>
                  <a:pt x="967241" y="1866484"/>
                </a:lnTo>
                <a:lnTo>
                  <a:pt x="971624" y="1866484"/>
                </a:lnTo>
                <a:cubicBezTo>
                  <a:pt x="996874" y="1866484"/>
                  <a:pt x="1017344" y="1886954"/>
                  <a:pt x="1017344" y="1912204"/>
                </a:cubicBezTo>
                <a:cubicBezTo>
                  <a:pt x="1017344" y="1937454"/>
                  <a:pt x="996874" y="1957924"/>
                  <a:pt x="971624" y="1957924"/>
                </a:cubicBezTo>
                <a:lnTo>
                  <a:pt x="967241" y="1957924"/>
                </a:lnTo>
                <a:lnTo>
                  <a:pt x="967241" y="1972643"/>
                </a:lnTo>
                <a:lnTo>
                  <a:pt x="980454" y="1978116"/>
                </a:lnTo>
                <a:cubicBezTo>
                  <a:pt x="988728" y="1986390"/>
                  <a:pt x="993845" y="1997820"/>
                  <a:pt x="993845" y="2010445"/>
                </a:cubicBezTo>
                <a:cubicBezTo>
                  <a:pt x="993845" y="2023070"/>
                  <a:pt x="988728" y="2034500"/>
                  <a:pt x="980454" y="2042774"/>
                </a:cubicBezTo>
                <a:lnTo>
                  <a:pt x="951305" y="2054848"/>
                </a:lnTo>
                <a:lnTo>
                  <a:pt x="926729" y="2094948"/>
                </a:lnTo>
                <a:cubicBezTo>
                  <a:pt x="901408" y="2123117"/>
                  <a:pt x="865959" y="2142108"/>
                  <a:pt x="825447" y="2147172"/>
                </a:cubicBezTo>
                <a:cubicBezTo>
                  <a:pt x="825447" y="2177556"/>
                  <a:pt x="762144" y="2202877"/>
                  <a:pt x="683652" y="2202877"/>
                </a:cubicBezTo>
                <a:lnTo>
                  <a:pt x="630478" y="2202877"/>
                </a:lnTo>
                <a:cubicBezTo>
                  <a:pt x="551986" y="2202877"/>
                  <a:pt x="488683" y="2177556"/>
                  <a:pt x="488683" y="2147172"/>
                </a:cubicBezTo>
                <a:lnTo>
                  <a:pt x="488683" y="2144638"/>
                </a:lnTo>
                <a:cubicBezTo>
                  <a:pt x="453235" y="2138309"/>
                  <a:pt x="422218" y="2119319"/>
                  <a:pt x="400063" y="2092732"/>
                </a:cubicBezTo>
                <a:lnTo>
                  <a:pt x="378152" y="2054904"/>
                </a:lnTo>
                <a:lnTo>
                  <a:pt x="348869" y="2042774"/>
                </a:lnTo>
                <a:cubicBezTo>
                  <a:pt x="340595" y="2034500"/>
                  <a:pt x="335477" y="2023070"/>
                  <a:pt x="335477" y="2010445"/>
                </a:cubicBezTo>
                <a:cubicBezTo>
                  <a:pt x="335477" y="1997820"/>
                  <a:pt x="340595" y="1986390"/>
                  <a:pt x="348869" y="1978116"/>
                </a:cubicBezTo>
                <a:lnTo>
                  <a:pt x="364615" y="1971594"/>
                </a:lnTo>
                <a:lnTo>
                  <a:pt x="364615" y="1957924"/>
                </a:lnTo>
                <a:lnTo>
                  <a:pt x="357698" y="1957924"/>
                </a:lnTo>
                <a:cubicBezTo>
                  <a:pt x="332448" y="1957924"/>
                  <a:pt x="311978" y="1937454"/>
                  <a:pt x="311978" y="1912204"/>
                </a:cubicBezTo>
                <a:cubicBezTo>
                  <a:pt x="311978" y="1886954"/>
                  <a:pt x="332448" y="1866484"/>
                  <a:pt x="357698" y="1866484"/>
                </a:cubicBezTo>
                <a:lnTo>
                  <a:pt x="364615" y="1866484"/>
                </a:lnTo>
                <a:lnTo>
                  <a:pt x="364615" y="1859683"/>
                </a:lnTo>
                <a:lnTo>
                  <a:pt x="357698" y="1859683"/>
                </a:lnTo>
                <a:cubicBezTo>
                  <a:pt x="332448" y="1859683"/>
                  <a:pt x="311978" y="1839213"/>
                  <a:pt x="311978" y="1813963"/>
                </a:cubicBezTo>
                <a:cubicBezTo>
                  <a:pt x="311978" y="1788713"/>
                  <a:pt x="332448" y="1768243"/>
                  <a:pt x="357698" y="1768243"/>
                </a:cubicBezTo>
                <a:lnTo>
                  <a:pt x="364615" y="1768243"/>
                </a:lnTo>
                <a:lnTo>
                  <a:pt x="364615" y="1719255"/>
                </a:lnTo>
                <a:lnTo>
                  <a:pt x="349422" y="1630635"/>
                </a:lnTo>
                <a:cubicBezTo>
                  <a:pt x="321568" y="1458456"/>
                  <a:pt x="263332" y="1293872"/>
                  <a:pt x="179774" y="1141950"/>
                </a:cubicBezTo>
                <a:lnTo>
                  <a:pt x="119005" y="1030540"/>
                </a:lnTo>
                <a:cubicBezTo>
                  <a:pt x="43043" y="924194"/>
                  <a:pt x="0" y="797592"/>
                  <a:pt x="0" y="658331"/>
                </a:cubicBezTo>
                <a:cubicBezTo>
                  <a:pt x="0" y="293717"/>
                  <a:pt x="303845" y="0"/>
                  <a:pt x="67605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15A4BDA0-C270-4764-9C18-A593BCE2C965}"/>
              </a:ext>
            </a:extLst>
          </p:cNvPr>
          <p:cNvSpPr txBox="1"/>
          <p:nvPr/>
        </p:nvSpPr>
        <p:spPr>
          <a:xfrm>
            <a:off x="8586306" y="785700"/>
            <a:ext cx="2719767" cy="1015663"/>
          </a:xfrm>
          <a:prstGeom prst="rect">
            <a:avLst/>
          </a:prstGeom>
          <a:noFill/>
        </p:spPr>
        <p:txBody>
          <a:bodyPr wrap="square" rtlCol="0" anchor="ctr">
            <a:spAutoFit/>
          </a:bodyPr>
          <a:lstStyle/>
          <a:p>
            <a:pPr algn="ctr" rtl="1"/>
            <a:r>
              <a:rPr lang="fa-IR" altLang="ko-KR" sz="6000" dirty="0">
                <a:solidFill>
                  <a:schemeClr val="bg1"/>
                </a:solidFill>
                <a:cs typeface="B Titr" panose="00000700000000000000" pitchFamily="2" charset="-78"/>
              </a:rPr>
              <a:t>اهداف</a:t>
            </a:r>
            <a:endParaRPr lang="ko-KR" altLang="en-US" sz="6000" dirty="0">
              <a:solidFill>
                <a:schemeClr val="bg1"/>
              </a:solidFill>
              <a:cs typeface="B Titr" panose="00000700000000000000" pitchFamily="2" charset="-78"/>
            </a:endParaRPr>
          </a:p>
        </p:txBody>
      </p:sp>
      <p:grpSp>
        <p:nvGrpSpPr>
          <p:cNvPr id="3" name="Group 2">
            <a:extLst>
              <a:ext uri="{FF2B5EF4-FFF2-40B4-BE49-F238E27FC236}">
                <a16:creationId xmlns:a16="http://schemas.microsoft.com/office/drawing/2014/main" id="{1CC9D282-3A65-45A9-BDCA-A6E2A2CDF857}"/>
              </a:ext>
            </a:extLst>
          </p:cNvPr>
          <p:cNvGrpSpPr/>
          <p:nvPr/>
        </p:nvGrpSpPr>
        <p:grpSpPr>
          <a:xfrm>
            <a:off x="885927" y="770311"/>
            <a:ext cx="5274596" cy="5332767"/>
            <a:chOff x="885927" y="993497"/>
            <a:chExt cx="5274596" cy="5332767"/>
          </a:xfrm>
        </p:grpSpPr>
        <p:grpSp>
          <p:nvGrpSpPr>
            <p:cNvPr id="10" name="Group 9">
              <a:extLst>
                <a:ext uri="{FF2B5EF4-FFF2-40B4-BE49-F238E27FC236}">
                  <a16:creationId xmlns:a16="http://schemas.microsoft.com/office/drawing/2014/main" id="{B56D92E3-8DA2-4847-8DE9-C15BB3CEACD3}"/>
                </a:ext>
              </a:extLst>
            </p:cNvPr>
            <p:cNvGrpSpPr/>
            <p:nvPr/>
          </p:nvGrpSpPr>
          <p:grpSpPr>
            <a:xfrm>
              <a:off x="885927" y="993497"/>
              <a:ext cx="5274596" cy="784830"/>
              <a:chOff x="4330540" y="2116846"/>
              <a:chExt cx="5274596" cy="784830"/>
            </a:xfrm>
          </p:grpSpPr>
          <p:sp>
            <p:nvSpPr>
              <p:cNvPr id="16" name="TextBox 15">
                <a:extLst>
                  <a:ext uri="{FF2B5EF4-FFF2-40B4-BE49-F238E27FC236}">
                    <a16:creationId xmlns:a16="http://schemas.microsoft.com/office/drawing/2014/main" id="{0851B164-B235-4395-9190-8ABD2D13C89D}"/>
                  </a:ext>
                </a:extLst>
              </p:cNvPr>
              <p:cNvSpPr txBox="1"/>
              <p:nvPr/>
            </p:nvSpPr>
            <p:spPr>
              <a:xfrm>
                <a:off x="4330540" y="2116846"/>
                <a:ext cx="736736" cy="523220"/>
              </a:xfrm>
              <a:prstGeom prst="rect">
                <a:avLst/>
              </a:prstGeom>
              <a:noFill/>
            </p:spPr>
            <p:txBody>
              <a:bodyPr wrap="square" rtlCol="0" anchor="ctr">
                <a:spAutoFit/>
              </a:bodyPr>
              <a:lstStyle/>
              <a:p>
                <a:pPr algn="ctr"/>
                <a:r>
                  <a:rPr lang="en-US" altLang="ko-KR" sz="2800" b="1" dirty="0">
                    <a:solidFill>
                      <a:schemeClr val="tx2"/>
                    </a:solidFill>
                    <a:cs typeface="Arial" pitchFamily="34" charset="0"/>
                  </a:rPr>
                  <a:t>01</a:t>
                </a:r>
                <a:endParaRPr lang="ko-KR" altLang="en-US" sz="2800" b="1" dirty="0">
                  <a:solidFill>
                    <a:schemeClr val="tx2"/>
                  </a:solidFill>
                  <a:cs typeface="Arial" pitchFamily="34" charset="0"/>
                </a:endParaRPr>
              </a:p>
            </p:txBody>
          </p:sp>
          <p:sp>
            <p:nvSpPr>
              <p:cNvPr id="13" name="TextBox 12">
                <a:extLst>
                  <a:ext uri="{FF2B5EF4-FFF2-40B4-BE49-F238E27FC236}">
                    <a16:creationId xmlns:a16="http://schemas.microsoft.com/office/drawing/2014/main" id="{AC451FD8-686D-4213-81A2-8360C7A8F39B}"/>
                  </a:ext>
                </a:extLst>
              </p:cNvPr>
              <p:cNvSpPr txBox="1"/>
              <p:nvPr/>
            </p:nvSpPr>
            <p:spPr>
              <a:xfrm>
                <a:off x="4796337" y="2378456"/>
                <a:ext cx="4808799" cy="523220"/>
              </a:xfrm>
              <a:prstGeom prst="rect">
                <a:avLst/>
              </a:prstGeom>
              <a:noFill/>
            </p:spPr>
            <p:txBody>
              <a:bodyPr wrap="square" rtlCol="0">
                <a:spAutoFit/>
              </a:bodyPr>
              <a:lstStyle/>
              <a:p>
                <a:pPr algn="ctr" rtl="1"/>
                <a:r>
                  <a:rPr lang="fa-IR" altLang="ko-KR" sz="2800" dirty="0">
                    <a:solidFill>
                      <a:schemeClr val="bg1"/>
                    </a:solidFill>
                    <a:cs typeface="B Zar" panose="00000400000000000000" pitchFamily="2" charset="-78"/>
                  </a:rPr>
                  <a:t>یادگیری را تعریف کند.</a:t>
                </a:r>
              </a:p>
            </p:txBody>
          </p:sp>
        </p:grpSp>
        <p:grpSp>
          <p:nvGrpSpPr>
            <p:cNvPr id="17" name="Group 16">
              <a:extLst>
                <a:ext uri="{FF2B5EF4-FFF2-40B4-BE49-F238E27FC236}">
                  <a16:creationId xmlns:a16="http://schemas.microsoft.com/office/drawing/2014/main" id="{2F198F83-9BF4-4E91-B6FE-94C92BE568D3}"/>
                </a:ext>
              </a:extLst>
            </p:cNvPr>
            <p:cNvGrpSpPr/>
            <p:nvPr/>
          </p:nvGrpSpPr>
          <p:grpSpPr>
            <a:xfrm>
              <a:off x="885927" y="2509476"/>
              <a:ext cx="5274596" cy="784830"/>
              <a:chOff x="4338560" y="2116846"/>
              <a:chExt cx="5274596" cy="784830"/>
            </a:xfrm>
          </p:grpSpPr>
          <p:sp>
            <p:nvSpPr>
              <p:cNvPr id="23" name="TextBox 22">
                <a:extLst>
                  <a:ext uri="{FF2B5EF4-FFF2-40B4-BE49-F238E27FC236}">
                    <a16:creationId xmlns:a16="http://schemas.microsoft.com/office/drawing/2014/main" id="{9DFF2BBA-3422-48C7-998C-8D633AAC9AFA}"/>
                  </a:ext>
                </a:extLst>
              </p:cNvPr>
              <p:cNvSpPr txBox="1"/>
              <p:nvPr/>
            </p:nvSpPr>
            <p:spPr>
              <a:xfrm>
                <a:off x="4338560" y="2116846"/>
                <a:ext cx="736736" cy="523220"/>
              </a:xfrm>
              <a:prstGeom prst="rect">
                <a:avLst/>
              </a:prstGeom>
              <a:noFill/>
            </p:spPr>
            <p:txBody>
              <a:bodyPr wrap="square" rtlCol="0" anchor="ctr">
                <a:spAutoFit/>
              </a:bodyPr>
              <a:lstStyle/>
              <a:p>
                <a:pPr algn="ctr"/>
                <a:r>
                  <a:rPr lang="en-US" altLang="ko-KR" sz="2800" b="1" dirty="0">
                    <a:solidFill>
                      <a:schemeClr val="tx2"/>
                    </a:solidFill>
                    <a:cs typeface="Arial" pitchFamily="34" charset="0"/>
                  </a:rPr>
                  <a:t>02</a:t>
                </a:r>
                <a:endParaRPr lang="ko-KR" altLang="en-US" sz="2800" b="1" dirty="0">
                  <a:solidFill>
                    <a:schemeClr val="tx2"/>
                  </a:solidFill>
                  <a:cs typeface="Arial" pitchFamily="34" charset="0"/>
                </a:endParaRPr>
              </a:p>
            </p:txBody>
          </p:sp>
          <p:sp>
            <p:nvSpPr>
              <p:cNvPr id="20" name="TextBox 19">
                <a:extLst>
                  <a:ext uri="{FF2B5EF4-FFF2-40B4-BE49-F238E27FC236}">
                    <a16:creationId xmlns:a16="http://schemas.microsoft.com/office/drawing/2014/main" id="{41D0810A-26A5-4898-AD53-881C1F86316D}"/>
                  </a:ext>
                </a:extLst>
              </p:cNvPr>
              <p:cNvSpPr txBox="1"/>
              <p:nvPr/>
            </p:nvSpPr>
            <p:spPr>
              <a:xfrm>
                <a:off x="4804357" y="2378456"/>
                <a:ext cx="4808799" cy="523220"/>
              </a:xfrm>
              <a:prstGeom prst="rect">
                <a:avLst/>
              </a:prstGeom>
              <a:noFill/>
            </p:spPr>
            <p:txBody>
              <a:bodyPr wrap="square" rtlCol="0">
                <a:spAutoFit/>
              </a:bodyPr>
              <a:lstStyle/>
              <a:p>
                <a:pPr algn="ctr" rtl="1"/>
                <a:r>
                  <a:rPr lang="fa-IR" altLang="ko-KR" sz="2800" dirty="0">
                    <a:solidFill>
                      <a:schemeClr val="bg1"/>
                    </a:solidFill>
                    <a:cs typeface="B Zar" panose="00000400000000000000" pitchFamily="2" charset="-78"/>
                  </a:rPr>
                  <a:t>انواع یادگیری را نام ببرد.</a:t>
                </a:r>
              </a:p>
            </p:txBody>
          </p:sp>
        </p:grpSp>
        <p:grpSp>
          <p:nvGrpSpPr>
            <p:cNvPr id="24" name="Group 23">
              <a:extLst>
                <a:ext uri="{FF2B5EF4-FFF2-40B4-BE49-F238E27FC236}">
                  <a16:creationId xmlns:a16="http://schemas.microsoft.com/office/drawing/2014/main" id="{666F9001-AF62-4F46-9B67-56F181053435}"/>
                </a:ext>
              </a:extLst>
            </p:cNvPr>
            <p:cNvGrpSpPr/>
            <p:nvPr/>
          </p:nvGrpSpPr>
          <p:grpSpPr>
            <a:xfrm>
              <a:off x="885927" y="4025455"/>
              <a:ext cx="5274596" cy="1215717"/>
              <a:chOff x="4346580" y="2116846"/>
              <a:chExt cx="5274596" cy="1215717"/>
            </a:xfrm>
          </p:grpSpPr>
          <p:sp>
            <p:nvSpPr>
              <p:cNvPr id="30" name="TextBox 29">
                <a:extLst>
                  <a:ext uri="{FF2B5EF4-FFF2-40B4-BE49-F238E27FC236}">
                    <a16:creationId xmlns:a16="http://schemas.microsoft.com/office/drawing/2014/main" id="{5155154B-402A-416F-8126-A853169EA6DC}"/>
                  </a:ext>
                </a:extLst>
              </p:cNvPr>
              <p:cNvSpPr txBox="1"/>
              <p:nvPr/>
            </p:nvSpPr>
            <p:spPr>
              <a:xfrm>
                <a:off x="4346580" y="2116846"/>
                <a:ext cx="736736" cy="523220"/>
              </a:xfrm>
              <a:prstGeom prst="rect">
                <a:avLst/>
              </a:prstGeom>
              <a:noFill/>
            </p:spPr>
            <p:txBody>
              <a:bodyPr wrap="square" rtlCol="0" anchor="ctr">
                <a:spAutoFit/>
              </a:bodyPr>
              <a:lstStyle/>
              <a:p>
                <a:pPr algn="ctr"/>
                <a:r>
                  <a:rPr lang="en-US" altLang="ko-KR" sz="2800" b="1" dirty="0">
                    <a:solidFill>
                      <a:schemeClr val="tx2"/>
                    </a:solidFill>
                    <a:cs typeface="Arial" pitchFamily="34" charset="0"/>
                  </a:rPr>
                  <a:t>03</a:t>
                </a:r>
                <a:endParaRPr lang="ko-KR" altLang="en-US" sz="2800" b="1" dirty="0">
                  <a:solidFill>
                    <a:schemeClr val="tx2"/>
                  </a:solidFill>
                  <a:cs typeface="Arial" pitchFamily="34" charset="0"/>
                </a:endParaRPr>
              </a:p>
            </p:txBody>
          </p:sp>
          <p:sp>
            <p:nvSpPr>
              <p:cNvPr id="27" name="TextBox 26">
                <a:extLst>
                  <a:ext uri="{FF2B5EF4-FFF2-40B4-BE49-F238E27FC236}">
                    <a16:creationId xmlns:a16="http://schemas.microsoft.com/office/drawing/2014/main" id="{16CDDB2A-A80E-4ABE-B492-9FC2878C14ED}"/>
                  </a:ext>
                </a:extLst>
              </p:cNvPr>
              <p:cNvSpPr txBox="1"/>
              <p:nvPr/>
            </p:nvSpPr>
            <p:spPr>
              <a:xfrm>
                <a:off x="4812377" y="2378456"/>
                <a:ext cx="4808799" cy="954107"/>
              </a:xfrm>
              <a:prstGeom prst="rect">
                <a:avLst/>
              </a:prstGeom>
              <a:noFill/>
            </p:spPr>
            <p:txBody>
              <a:bodyPr wrap="square" rtlCol="0">
                <a:spAutoFit/>
              </a:bodyPr>
              <a:lstStyle/>
              <a:p>
                <a:pPr algn="ctr" rtl="1"/>
                <a:r>
                  <a:rPr lang="fa-IR" altLang="ko-KR" sz="2800" dirty="0">
                    <a:solidFill>
                      <a:schemeClr val="bg1"/>
                    </a:solidFill>
                    <a:cs typeface="B Zar" panose="00000400000000000000" pitchFamily="2" charset="-78"/>
                  </a:rPr>
                  <a:t>نظریه‌های یادگیری را با هم مقایسه کند.</a:t>
                </a:r>
              </a:p>
              <a:p>
                <a:pPr algn="ctr" rtl="1"/>
                <a:endParaRPr lang="en-US" altLang="ko-KR" sz="2800" dirty="0">
                  <a:solidFill>
                    <a:schemeClr val="bg1"/>
                  </a:solidFill>
                  <a:cs typeface="B Zar" panose="00000400000000000000" pitchFamily="2" charset="-78"/>
                </a:endParaRPr>
              </a:p>
            </p:txBody>
          </p:sp>
        </p:grpSp>
        <p:grpSp>
          <p:nvGrpSpPr>
            <p:cNvPr id="31" name="Group 30">
              <a:extLst>
                <a:ext uri="{FF2B5EF4-FFF2-40B4-BE49-F238E27FC236}">
                  <a16:creationId xmlns:a16="http://schemas.microsoft.com/office/drawing/2014/main" id="{17996AB4-1560-41A3-BBF6-1E7B28F96DFE}"/>
                </a:ext>
              </a:extLst>
            </p:cNvPr>
            <p:cNvGrpSpPr/>
            <p:nvPr/>
          </p:nvGrpSpPr>
          <p:grpSpPr>
            <a:xfrm>
              <a:off x="885927" y="5541434"/>
              <a:ext cx="5274596" cy="784830"/>
              <a:chOff x="4354600" y="2116846"/>
              <a:chExt cx="5274596" cy="784830"/>
            </a:xfrm>
          </p:grpSpPr>
          <p:sp>
            <p:nvSpPr>
              <p:cNvPr id="37" name="TextBox 36">
                <a:extLst>
                  <a:ext uri="{FF2B5EF4-FFF2-40B4-BE49-F238E27FC236}">
                    <a16:creationId xmlns:a16="http://schemas.microsoft.com/office/drawing/2014/main" id="{03044C9D-7291-46AF-98ED-ACB9AD3AD793}"/>
                  </a:ext>
                </a:extLst>
              </p:cNvPr>
              <p:cNvSpPr txBox="1"/>
              <p:nvPr/>
            </p:nvSpPr>
            <p:spPr>
              <a:xfrm>
                <a:off x="4354600" y="2116846"/>
                <a:ext cx="736736" cy="523220"/>
              </a:xfrm>
              <a:prstGeom prst="rect">
                <a:avLst/>
              </a:prstGeom>
              <a:noFill/>
            </p:spPr>
            <p:txBody>
              <a:bodyPr wrap="square" rtlCol="0" anchor="ctr">
                <a:spAutoFit/>
              </a:bodyPr>
              <a:lstStyle/>
              <a:p>
                <a:pPr algn="ctr"/>
                <a:r>
                  <a:rPr lang="en-US" altLang="ko-KR" sz="2800" b="1" dirty="0">
                    <a:solidFill>
                      <a:schemeClr val="tx2"/>
                    </a:solidFill>
                    <a:cs typeface="Arial" pitchFamily="34" charset="0"/>
                  </a:rPr>
                  <a:t>04</a:t>
                </a:r>
                <a:endParaRPr lang="ko-KR" altLang="en-US" sz="2800" b="1" dirty="0">
                  <a:solidFill>
                    <a:schemeClr val="tx2"/>
                  </a:solidFill>
                  <a:cs typeface="Arial" pitchFamily="34" charset="0"/>
                </a:endParaRPr>
              </a:p>
            </p:txBody>
          </p:sp>
          <p:sp>
            <p:nvSpPr>
              <p:cNvPr id="34" name="TextBox 33">
                <a:extLst>
                  <a:ext uri="{FF2B5EF4-FFF2-40B4-BE49-F238E27FC236}">
                    <a16:creationId xmlns:a16="http://schemas.microsoft.com/office/drawing/2014/main" id="{AA63A5D0-05D9-47E7-99C9-280FA76E99E8}"/>
                  </a:ext>
                </a:extLst>
              </p:cNvPr>
              <p:cNvSpPr txBox="1"/>
              <p:nvPr/>
            </p:nvSpPr>
            <p:spPr>
              <a:xfrm>
                <a:off x="4820397" y="2378456"/>
                <a:ext cx="4808799" cy="523220"/>
              </a:xfrm>
              <a:prstGeom prst="rect">
                <a:avLst/>
              </a:prstGeom>
              <a:noFill/>
            </p:spPr>
            <p:txBody>
              <a:bodyPr wrap="square" rtlCol="0">
                <a:spAutoFit/>
              </a:bodyPr>
              <a:lstStyle/>
              <a:p>
                <a:pPr algn="ctr" rtl="1"/>
                <a:r>
                  <a:rPr lang="fa-IR" altLang="ko-KR" sz="2800" dirty="0">
                    <a:solidFill>
                      <a:schemeClr val="bg1"/>
                    </a:solidFill>
                    <a:cs typeface="B Zar" panose="00000400000000000000" pitchFamily="2" charset="-78"/>
                  </a:rPr>
                  <a:t>موانع یادگیری را توضیح دهد.</a:t>
                </a:r>
                <a:endParaRPr lang="en-US" altLang="ko-KR" sz="2800" dirty="0">
                  <a:solidFill>
                    <a:schemeClr val="bg1"/>
                  </a:solidFill>
                  <a:cs typeface="B Zar" panose="00000400000000000000" pitchFamily="2" charset="-78"/>
                </a:endParaRPr>
              </a:p>
            </p:txBody>
          </p:sp>
        </p:grpSp>
      </p:grpSp>
      <p:sp>
        <p:nvSpPr>
          <p:cNvPr id="29" name="TextBox 28">
            <a:extLst>
              <a:ext uri="{FF2B5EF4-FFF2-40B4-BE49-F238E27FC236}">
                <a16:creationId xmlns:a16="http://schemas.microsoft.com/office/drawing/2014/main" id="{623268EE-155F-4F72-AD2F-A32D73D94FB0}"/>
              </a:ext>
            </a:extLst>
          </p:cNvPr>
          <p:cNvSpPr txBox="1"/>
          <p:nvPr/>
        </p:nvSpPr>
        <p:spPr>
          <a:xfrm>
            <a:off x="8161969" y="1753344"/>
            <a:ext cx="3568439" cy="276999"/>
          </a:xfrm>
          <a:prstGeom prst="rect">
            <a:avLst/>
          </a:prstGeom>
          <a:noFill/>
        </p:spPr>
        <p:txBody>
          <a:bodyPr wrap="square" rtlCol="0" anchor="ctr">
            <a:spAutoFit/>
          </a:bodyPr>
          <a:lstStyle/>
          <a:p>
            <a:pPr algn="ctr"/>
            <a:r>
              <a:rPr lang="en-US" sz="1200" b="1" dirty="0" err="1">
                <a:solidFill>
                  <a:schemeClr val="bg1"/>
                </a:solidFill>
                <a:latin typeface="Times New Roman" panose="02020603050405020304" pitchFamily="18" charset="0"/>
                <a:cs typeface="Times New Roman" panose="02020603050405020304" pitchFamily="18" charset="0"/>
              </a:rPr>
              <a:t>Sh.Badri</a:t>
            </a:r>
            <a:r>
              <a:rPr lang="en-US" sz="1200" b="1" dirty="0">
                <a:solidFill>
                  <a:schemeClr val="bg1"/>
                </a:solidFill>
                <a:latin typeface="Times New Roman" panose="02020603050405020304" pitchFamily="18" charset="0"/>
                <a:cs typeface="Times New Roman" panose="02020603050405020304" pitchFamily="18" charset="0"/>
              </a:rPr>
              <a:t>, MSc Community Health Nursing</a:t>
            </a:r>
          </a:p>
        </p:txBody>
      </p:sp>
    </p:spTree>
    <p:extLst>
      <p:ext uri="{BB962C8B-B14F-4D97-AF65-F5344CB8AC3E}">
        <p14:creationId xmlns:p14="http://schemas.microsoft.com/office/powerpoint/2010/main" val="3148822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C455B2A-3D1B-4F98-ACA5-C72C064015F6}"/>
              </a:ext>
            </a:extLst>
          </p:cNvPr>
          <p:cNvGrpSpPr/>
          <p:nvPr/>
        </p:nvGrpSpPr>
        <p:grpSpPr>
          <a:xfrm>
            <a:off x="6804532" y="2765298"/>
            <a:ext cx="4777152" cy="1384995"/>
            <a:chOff x="6665542" y="2657270"/>
            <a:chExt cx="4777152" cy="1384995"/>
          </a:xfrm>
        </p:grpSpPr>
        <p:sp>
          <p:nvSpPr>
            <p:cNvPr id="8" name="TextBox 7">
              <a:extLst>
                <a:ext uri="{FF2B5EF4-FFF2-40B4-BE49-F238E27FC236}">
                  <a16:creationId xmlns:a16="http://schemas.microsoft.com/office/drawing/2014/main" id="{5CF5BDA4-10C7-46A6-AC30-523A3FC438AC}"/>
                </a:ext>
              </a:extLst>
            </p:cNvPr>
            <p:cNvSpPr txBox="1"/>
            <p:nvPr/>
          </p:nvSpPr>
          <p:spPr>
            <a:xfrm>
              <a:off x="6665542" y="2657270"/>
              <a:ext cx="4777152" cy="1015663"/>
            </a:xfrm>
            <a:prstGeom prst="rect">
              <a:avLst/>
            </a:prstGeom>
            <a:noFill/>
          </p:spPr>
          <p:txBody>
            <a:bodyPr wrap="square" rtlCol="0" anchor="ctr">
              <a:spAutoFit/>
            </a:bodyPr>
            <a:lstStyle/>
            <a:p>
              <a:pPr algn="ctr" rtl="1"/>
              <a:r>
                <a:rPr lang="fa-IR" altLang="ko-KR" sz="6000" b="1" dirty="0">
                  <a:solidFill>
                    <a:schemeClr val="bg1"/>
                  </a:solidFill>
                  <a:latin typeface="+mj-lt"/>
                  <a:cs typeface="B Titr" panose="00000700000000000000" pitchFamily="2" charset="-78"/>
                </a:rPr>
                <a:t>فرآیند یادگیری</a:t>
              </a:r>
              <a:endParaRPr lang="ko-KR" altLang="en-US" sz="6000" b="1" dirty="0">
                <a:solidFill>
                  <a:schemeClr val="bg1"/>
                </a:solidFill>
                <a:latin typeface="+mj-lt"/>
                <a:cs typeface="B Titr" panose="00000700000000000000" pitchFamily="2" charset="-78"/>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6665598" y="3672933"/>
              <a:ext cx="4777096" cy="369332"/>
            </a:xfrm>
            <a:prstGeom prst="rect">
              <a:avLst/>
            </a:prstGeom>
            <a:noFill/>
          </p:spPr>
          <p:txBody>
            <a:bodyPr wrap="square" rtlCol="0" anchor="ctr">
              <a:spAutoFit/>
            </a:bodyPr>
            <a:lstStyle/>
            <a:p>
              <a:pPr algn="ctr"/>
              <a:r>
                <a:rPr lang="en-US" b="1" dirty="0" err="1">
                  <a:solidFill>
                    <a:schemeClr val="bg1"/>
                  </a:solidFill>
                  <a:latin typeface="Times New Roman" panose="02020603050405020304" pitchFamily="18" charset="0"/>
                  <a:cs typeface="Times New Roman" panose="02020603050405020304" pitchFamily="18" charset="0"/>
                </a:rPr>
                <a:t>Sh.Badri</a:t>
              </a:r>
              <a:r>
                <a:rPr lang="en-US" b="1" dirty="0">
                  <a:solidFill>
                    <a:schemeClr val="bg1"/>
                  </a:solidFill>
                  <a:latin typeface="Times New Roman" panose="02020603050405020304" pitchFamily="18" charset="0"/>
                  <a:cs typeface="Times New Roman" panose="02020603050405020304" pitchFamily="18" charset="0"/>
                </a:rPr>
                <a:t>, MSc Community Health Nursing</a:t>
              </a:r>
            </a:p>
          </p:txBody>
        </p:sp>
      </p:grpSp>
      <p:pic>
        <p:nvPicPr>
          <p:cNvPr id="2" name="Recorded Sound">
            <a:hlinkClick r:id="" action="ppaction://media"/>
            <a:extLst>
              <a:ext uri="{FF2B5EF4-FFF2-40B4-BE49-F238E27FC236}">
                <a16:creationId xmlns:a16="http://schemas.microsoft.com/office/drawing/2014/main" id="{96814F49-43DB-9EDB-816B-3851DD2597F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949426" y="2370566"/>
            <a:ext cx="487363" cy="487363"/>
          </a:xfrm>
          <a:prstGeom prst="rect">
            <a:avLst/>
          </a:prstGeom>
        </p:spPr>
      </p:pic>
    </p:spTree>
    <p:extLst>
      <p:ext uri="{BB962C8B-B14F-4D97-AF65-F5344CB8AC3E}">
        <p14:creationId xmlns:p14="http://schemas.microsoft.com/office/powerpoint/2010/main" val="2056039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1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95154" y="594599"/>
            <a:ext cx="11573197" cy="724247"/>
          </a:xfrm>
          <a:prstGeom prst="rect">
            <a:avLst/>
          </a:prstGeom>
        </p:spPr>
        <p:txBody>
          <a:bodyPr/>
          <a:lstStyle/>
          <a:p>
            <a:r>
              <a:rPr lang="fa-IR" dirty="0">
                <a:cs typeface="B Zar" panose="00000400000000000000" pitchFamily="2" charset="-78"/>
              </a:rPr>
              <a:t>هیلگارد و مارکوئیز</a:t>
            </a:r>
            <a:endParaRPr lang="en-US" dirty="0"/>
          </a:p>
        </p:txBody>
      </p:sp>
      <p:sp>
        <p:nvSpPr>
          <p:cNvPr id="4" name="Rounded Rectangle 15">
            <a:extLst>
              <a:ext uri="{FF2B5EF4-FFF2-40B4-BE49-F238E27FC236}">
                <a16:creationId xmlns:a16="http://schemas.microsoft.com/office/drawing/2014/main" id="{604B61B2-D9FD-4A13-A6BF-4AD90FF85485}"/>
              </a:ext>
            </a:extLst>
          </p:cNvPr>
          <p:cNvSpPr/>
          <p:nvPr/>
        </p:nvSpPr>
        <p:spPr>
          <a:xfrm rot="16200000" flipH="1">
            <a:off x="6421791" y="4479494"/>
            <a:ext cx="1073285" cy="1279851"/>
          </a:xfrm>
          <a:custGeom>
            <a:avLst/>
            <a:gdLst/>
            <a:ahLst/>
            <a:cxnLst/>
            <a:rect l="l" t="t" r="r" b="b"/>
            <a:pathLst>
              <a:path w="694060" h="935571">
                <a:moveTo>
                  <a:pt x="0" y="406646"/>
                </a:moveTo>
                <a:lnTo>
                  <a:pt x="0" y="935571"/>
                </a:lnTo>
                <a:lnTo>
                  <a:pt x="211832" y="935571"/>
                </a:lnTo>
                <a:lnTo>
                  <a:pt x="211832" y="444434"/>
                </a:lnTo>
                <a:cubicBezTo>
                  <a:pt x="211832" y="316040"/>
                  <a:pt x="315916" y="211956"/>
                  <a:pt x="444310" y="211956"/>
                </a:cubicBezTo>
                <a:lnTo>
                  <a:pt x="694060" y="211956"/>
                </a:lnTo>
                <a:lnTo>
                  <a:pt x="694060" y="0"/>
                </a:lnTo>
                <a:lnTo>
                  <a:pt x="406646" y="0"/>
                </a:lnTo>
                <a:cubicBezTo>
                  <a:pt x="182062" y="0"/>
                  <a:pt x="0" y="182062"/>
                  <a:pt x="0" y="40664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 name="Rounded Rectangle 15">
            <a:extLst>
              <a:ext uri="{FF2B5EF4-FFF2-40B4-BE49-F238E27FC236}">
                <a16:creationId xmlns:a16="http://schemas.microsoft.com/office/drawing/2014/main" id="{82FAA226-E228-4F84-A734-12EBED4DD1A4}"/>
              </a:ext>
            </a:extLst>
          </p:cNvPr>
          <p:cNvSpPr/>
          <p:nvPr/>
        </p:nvSpPr>
        <p:spPr>
          <a:xfrm rot="5400000">
            <a:off x="4254866" y="4482438"/>
            <a:ext cx="1894073" cy="1094974"/>
          </a:xfrm>
          <a:custGeom>
            <a:avLst/>
            <a:gdLst/>
            <a:ahLst/>
            <a:cxnLst/>
            <a:rect l="l" t="t" r="r" b="b"/>
            <a:pathLst>
              <a:path w="1462777" h="845639">
                <a:moveTo>
                  <a:pt x="0" y="845639"/>
                </a:moveTo>
                <a:lnTo>
                  <a:pt x="0" y="406646"/>
                </a:lnTo>
                <a:cubicBezTo>
                  <a:pt x="0" y="182062"/>
                  <a:pt x="182062" y="0"/>
                  <a:pt x="406646" y="0"/>
                </a:cubicBezTo>
                <a:lnTo>
                  <a:pt x="1462777" y="0"/>
                </a:lnTo>
                <a:lnTo>
                  <a:pt x="1462777" y="222842"/>
                </a:lnTo>
                <a:lnTo>
                  <a:pt x="455196" y="222842"/>
                </a:lnTo>
                <a:cubicBezTo>
                  <a:pt x="326802" y="222842"/>
                  <a:pt x="222718" y="326926"/>
                  <a:pt x="222718" y="455320"/>
                </a:cubicBezTo>
                <a:lnTo>
                  <a:pt x="222718" y="84563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6" name="Rounded Rectangle 15">
            <a:extLst>
              <a:ext uri="{FF2B5EF4-FFF2-40B4-BE49-F238E27FC236}">
                <a16:creationId xmlns:a16="http://schemas.microsoft.com/office/drawing/2014/main" id="{C004FD68-F9DF-49B5-A920-3A1562CC9201}"/>
              </a:ext>
            </a:extLst>
          </p:cNvPr>
          <p:cNvSpPr/>
          <p:nvPr/>
        </p:nvSpPr>
        <p:spPr>
          <a:xfrm rot="5400000">
            <a:off x="3901924" y="3057207"/>
            <a:ext cx="3146550" cy="1686977"/>
          </a:xfrm>
          <a:custGeom>
            <a:avLst/>
            <a:gdLst/>
            <a:ahLst/>
            <a:cxnLst/>
            <a:rect l="l" t="t" r="r" b="b"/>
            <a:pathLst>
              <a:path w="2310950" h="1302838">
                <a:moveTo>
                  <a:pt x="0" y="1249414"/>
                </a:moveTo>
                <a:lnTo>
                  <a:pt x="0" y="406646"/>
                </a:lnTo>
                <a:cubicBezTo>
                  <a:pt x="0" y="182062"/>
                  <a:pt x="182062" y="0"/>
                  <a:pt x="406646" y="0"/>
                </a:cubicBezTo>
                <a:lnTo>
                  <a:pt x="2300064" y="0"/>
                </a:lnTo>
                <a:lnTo>
                  <a:pt x="2300064" y="10886"/>
                </a:lnTo>
                <a:lnTo>
                  <a:pt x="2310950" y="10886"/>
                </a:lnTo>
                <a:lnTo>
                  <a:pt x="2310950" y="222842"/>
                </a:lnTo>
                <a:lnTo>
                  <a:pt x="455196" y="222842"/>
                </a:lnTo>
                <a:cubicBezTo>
                  <a:pt x="326802" y="222842"/>
                  <a:pt x="222718" y="326926"/>
                  <a:pt x="222718" y="455320"/>
                </a:cubicBezTo>
                <a:lnTo>
                  <a:pt x="222718" y="1302838"/>
                </a:lnTo>
                <a:lnTo>
                  <a:pt x="13824" y="1302838"/>
                </a:lnTo>
                <a:lnTo>
                  <a:pt x="13072" y="1291952"/>
                </a:lnTo>
                <a:lnTo>
                  <a:pt x="2938" y="1291952"/>
                </a:lnTo>
                <a:cubicBezTo>
                  <a:pt x="748" y="1278024"/>
                  <a:pt x="0" y="1263806"/>
                  <a:pt x="0" y="124941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 name="Rounded Rectangle 15">
            <a:extLst>
              <a:ext uri="{FF2B5EF4-FFF2-40B4-BE49-F238E27FC236}">
                <a16:creationId xmlns:a16="http://schemas.microsoft.com/office/drawing/2014/main" id="{21E53DE3-44DD-4A05-8A08-B83306534ACC}"/>
              </a:ext>
            </a:extLst>
          </p:cNvPr>
          <p:cNvSpPr/>
          <p:nvPr/>
        </p:nvSpPr>
        <p:spPr>
          <a:xfrm rot="16200000" flipH="1">
            <a:off x="5094902" y="3772840"/>
            <a:ext cx="2992327" cy="1686977"/>
          </a:xfrm>
          <a:custGeom>
            <a:avLst/>
            <a:gdLst/>
            <a:ahLst/>
            <a:cxnLst/>
            <a:rect l="l" t="t" r="r" b="b"/>
            <a:pathLst>
              <a:path w="2310950" h="1302838">
                <a:moveTo>
                  <a:pt x="0" y="1249414"/>
                </a:moveTo>
                <a:lnTo>
                  <a:pt x="0" y="406646"/>
                </a:lnTo>
                <a:cubicBezTo>
                  <a:pt x="0" y="182062"/>
                  <a:pt x="182062" y="0"/>
                  <a:pt x="406646" y="0"/>
                </a:cubicBezTo>
                <a:lnTo>
                  <a:pt x="2300064" y="0"/>
                </a:lnTo>
                <a:lnTo>
                  <a:pt x="2300064" y="10886"/>
                </a:lnTo>
                <a:lnTo>
                  <a:pt x="2310950" y="10886"/>
                </a:lnTo>
                <a:lnTo>
                  <a:pt x="2310950" y="222842"/>
                </a:lnTo>
                <a:lnTo>
                  <a:pt x="455196" y="222842"/>
                </a:lnTo>
                <a:cubicBezTo>
                  <a:pt x="326802" y="222842"/>
                  <a:pt x="222718" y="326926"/>
                  <a:pt x="222718" y="455320"/>
                </a:cubicBezTo>
                <a:lnTo>
                  <a:pt x="222718" y="1302838"/>
                </a:lnTo>
                <a:lnTo>
                  <a:pt x="13824" y="1302838"/>
                </a:lnTo>
                <a:lnTo>
                  <a:pt x="13072" y="1291952"/>
                </a:lnTo>
                <a:lnTo>
                  <a:pt x="2938" y="1291952"/>
                </a:lnTo>
                <a:cubicBezTo>
                  <a:pt x="748" y="1278024"/>
                  <a:pt x="0" y="1263806"/>
                  <a:pt x="0" y="124941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 name="Isosceles Triangle 7">
            <a:extLst>
              <a:ext uri="{FF2B5EF4-FFF2-40B4-BE49-F238E27FC236}">
                <a16:creationId xmlns:a16="http://schemas.microsoft.com/office/drawing/2014/main" id="{89CCA119-29AF-4E53-83D1-5F83CD9FCB03}"/>
              </a:ext>
            </a:extLst>
          </p:cNvPr>
          <p:cNvSpPr/>
          <p:nvPr/>
        </p:nvSpPr>
        <p:spPr>
          <a:xfrm rot="5400000">
            <a:off x="7257113" y="2982186"/>
            <a:ext cx="672199" cy="579481"/>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 name="Isosceles Triangle 8">
            <a:extLst>
              <a:ext uri="{FF2B5EF4-FFF2-40B4-BE49-F238E27FC236}">
                <a16:creationId xmlns:a16="http://schemas.microsoft.com/office/drawing/2014/main" id="{E1A08254-F70F-4734-8707-0D20EC4DD270}"/>
              </a:ext>
            </a:extLst>
          </p:cNvPr>
          <p:cNvSpPr/>
          <p:nvPr/>
        </p:nvSpPr>
        <p:spPr>
          <a:xfrm rot="5400000">
            <a:off x="7462359" y="4440392"/>
            <a:ext cx="672199" cy="57948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 name="Isosceles Triangle 9">
            <a:extLst>
              <a:ext uri="{FF2B5EF4-FFF2-40B4-BE49-F238E27FC236}">
                <a16:creationId xmlns:a16="http://schemas.microsoft.com/office/drawing/2014/main" id="{2BEF5620-9F44-40D8-9C86-969C08C808A1}"/>
              </a:ext>
            </a:extLst>
          </p:cNvPr>
          <p:cNvSpPr/>
          <p:nvPr/>
        </p:nvSpPr>
        <p:spPr>
          <a:xfrm rot="16200000">
            <a:off x="4085696" y="3942841"/>
            <a:ext cx="672199" cy="579481"/>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 name="Isosceles Triangle 10">
            <a:extLst>
              <a:ext uri="{FF2B5EF4-FFF2-40B4-BE49-F238E27FC236}">
                <a16:creationId xmlns:a16="http://schemas.microsoft.com/office/drawing/2014/main" id="{8912BD57-CD05-40FE-A57F-4BDDC48DA6A2}"/>
              </a:ext>
            </a:extLst>
          </p:cNvPr>
          <p:cNvSpPr/>
          <p:nvPr/>
        </p:nvSpPr>
        <p:spPr>
          <a:xfrm rot="16200000">
            <a:off x="4249137" y="2195742"/>
            <a:ext cx="672199" cy="579481"/>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 name="Rectangle 11">
            <a:extLst>
              <a:ext uri="{FF2B5EF4-FFF2-40B4-BE49-F238E27FC236}">
                <a16:creationId xmlns:a16="http://schemas.microsoft.com/office/drawing/2014/main" id="{DABC1798-7983-4FE9-9416-4284173C484F}"/>
              </a:ext>
            </a:extLst>
          </p:cNvPr>
          <p:cNvSpPr/>
          <p:nvPr/>
        </p:nvSpPr>
        <p:spPr>
          <a:xfrm>
            <a:off x="5460275" y="5976962"/>
            <a:ext cx="287302" cy="881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1C69DF6-BE03-4BAD-9568-000C72A12ECC}"/>
              </a:ext>
            </a:extLst>
          </p:cNvPr>
          <p:cNvSpPr/>
          <p:nvPr/>
        </p:nvSpPr>
        <p:spPr>
          <a:xfrm>
            <a:off x="5747577" y="5976962"/>
            <a:ext cx="287302" cy="881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F9CA584-9FE1-4AEE-B630-541E33C9DFDF}"/>
              </a:ext>
            </a:extLst>
          </p:cNvPr>
          <p:cNvSpPr/>
          <p:nvPr/>
        </p:nvSpPr>
        <p:spPr>
          <a:xfrm>
            <a:off x="6038102" y="5443758"/>
            <a:ext cx="287302" cy="14142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E95FA71-3B3E-49E2-8B38-74EDDE2C2028}"/>
              </a:ext>
            </a:extLst>
          </p:cNvPr>
          <p:cNvSpPr/>
          <p:nvPr/>
        </p:nvSpPr>
        <p:spPr>
          <a:xfrm>
            <a:off x="6323993" y="5652009"/>
            <a:ext cx="287303" cy="12059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2ED97E3C-2699-4CA0-91D5-001FF105DBCF}"/>
              </a:ext>
            </a:extLst>
          </p:cNvPr>
          <p:cNvSpPr txBox="1"/>
          <p:nvPr/>
        </p:nvSpPr>
        <p:spPr>
          <a:xfrm>
            <a:off x="8086278" y="3068251"/>
            <a:ext cx="3398406" cy="584775"/>
          </a:xfrm>
          <a:prstGeom prst="rect">
            <a:avLst/>
          </a:prstGeom>
          <a:noFill/>
        </p:spPr>
        <p:txBody>
          <a:bodyPr wrap="square" rtlCol="0">
            <a:spAutoFit/>
          </a:bodyPr>
          <a:lstStyle/>
          <a:p>
            <a:pPr rtl="1"/>
            <a:r>
              <a:rPr lang="fa-IR" sz="3200" dirty="0">
                <a:cs typeface="B Zar" panose="00000400000000000000" pitchFamily="2" charset="-78"/>
              </a:rPr>
              <a:t>تغییر</a:t>
            </a:r>
            <a:endParaRPr lang="ko-KR" altLang="en-US" sz="3200" b="1" dirty="0">
              <a:solidFill>
                <a:schemeClr val="tx1">
                  <a:lumMod val="85000"/>
                  <a:lumOff val="15000"/>
                </a:schemeClr>
              </a:solidFill>
              <a:cs typeface="Arial" pitchFamily="34" charset="0"/>
            </a:endParaRPr>
          </a:p>
        </p:txBody>
      </p:sp>
      <p:sp>
        <p:nvSpPr>
          <p:cNvPr id="21" name="TextBox 20">
            <a:extLst>
              <a:ext uri="{FF2B5EF4-FFF2-40B4-BE49-F238E27FC236}">
                <a16:creationId xmlns:a16="http://schemas.microsoft.com/office/drawing/2014/main" id="{74EFC728-43E4-4897-8259-8BC27F5975AD}"/>
              </a:ext>
            </a:extLst>
          </p:cNvPr>
          <p:cNvSpPr txBox="1"/>
          <p:nvPr/>
        </p:nvSpPr>
        <p:spPr>
          <a:xfrm>
            <a:off x="8190631" y="4589852"/>
            <a:ext cx="3398405" cy="584775"/>
          </a:xfrm>
          <a:prstGeom prst="rect">
            <a:avLst/>
          </a:prstGeom>
          <a:noFill/>
        </p:spPr>
        <p:txBody>
          <a:bodyPr wrap="square" rtlCol="0">
            <a:spAutoFit/>
          </a:bodyPr>
          <a:lstStyle/>
          <a:p>
            <a:pPr rtl="1"/>
            <a:r>
              <a:rPr lang="fa-IR" sz="3200" dirty="0">
                <a:cs typeface="B Zar" panose="00000400000000000000" pitchFamily="2" charset="-78"/>
              </a:rPr>
              <a:t> نسبتا پایدار </a:t>
            </a:r>
            <a:endParaRPr lang="ko-KR" altLang="en-US" sz="3200" b="1" dirty="0">
              <a:solidFill>
                <a:schemeClr val="tx1">
                  <a:lumMod val="85000"/>
                  <a:lumOff val="15000"/>
                </a:schemeClr>
              </a:solidFill>
              <a:cs typeface="Arial" pitchFamily="34" charset="0"/>
            </a:endParaRPr>
          </a:p>
        </p:txBody>
      </p:sp>
      <p:sp>
        <p:nvSpPr>
          <p:cNvPr id="24" name="TextBox 23">
            <a:extLst>
              <a:ext uri="{FF2B5EF4-FFF2-40B4-BE49-F238E27FC236}">
                <a16:creationId xmlns:a16="http://schemas.microsoft.com/office/drawing/2014/main" id="{247D64D6-55FE-4B3A-808A-225322E437DA}"/>
              </a:ext>
            </a:extLst>
          </p:cNvPr>
          <p:cNvSpPr txBox="1"/>
          <p:nvPr/>
        </p:nvSpPr>
        <p:spPr>
          <a:xfrm>
            <a:off x="719086" y="2403415"/>
            <a:ext cx="3437556" cy="584775"/>
          </a:xfrm>
          <a:prstGeom prst="rect">
            <a:avLst/>
          </a:prstGeom>
          <a:noFill/>
        </p:spPr>
        <p:txBody>
          <a:bodyPr wrap="square" rtlCol="0">
            <a:spAutoFit/>
          </a:bodyPr>
          <a:lstStyle/>
          <a:p>
            <a:pPr algn="r" rtl="1"/>
            <a:r>
              <a:rPr lang="fa-IR" sz="3200" dirty="0">
                <a:cs typeface="B Zar" panose="00000400000000000000" pitchFamily="2" charset="-78"/>
              </a:rPr>
              <a:t>در رفتار بالقوه </a:t>
            </a:r>
          </a:p>
        </p:txBody>
      </p:sp>
      <p:sp>
        <p:nvSpPr>
          <p:cNvPr id="27" name="TextBox 26">
            <a:extLst>
              <a:ext uri="{FF2B5EF4-FFF2-40B4-BE49-F238E27FC236}">
                <a16:creationId xmlns:a16="http://schemas.microsoft.com/office/drawing/2014/main" id="{56849B75-50BF-4486-BDD4-DCDEDCF4EDAC}"/>
              </a:ext>
            </a:extLst>
          </p:cNvPr>
          <p:cNvSpPr txBox="1"/>
          <p:nvPr/>
        </p:nvSpPr>
        <p:spPr>
          <a:xfrm>
            <a:off x="494567" y="4120380"/>
            <a:ext cx="3437556" cy="1077218"/>
          </a:xfrm>
          <a:prstGeom prst="rect">
            <a:avLst/>
          </a:prstGeom>
          <a:noFill/>
        </p:spPr>
        <p:txBody>
          <a:bodyPr wrap="square" rtlCol="0">
            <a:spAutoFit/>
          </a:bodyPr>
          <a:lstStyle/>
          <a:p>
            <a:pPr algn="r" rtl="1"/>
            <a:r>
              <a:rPr lang="fa-IR" sz="3200" dirty="0">
                <a:cs typeface="B Zar" panose="00000400000000000000" pitchFamily="2" charset="-78"/>
              </a:rPr>
              <a:t>بر اثر تجربه</a:t>
            </a:r>
          </a:p>
          <a:p>
            <a:pPr algn="r" rtl="1"/>
            <a:endParaRPr lang="fa-IR" sz="3200" dirty="0">
              <a:cs typeface="B Zar" panose="00000400000000000000" pitchFamily="2" charset="-78"/>
            </a:endParaRPr>
          </a:p>
        </p:txBody>
      </p:sp>
      <p:sp>
        <p:nvSpPr>
          <p:cNvPr id="28" name="Parallelogram 15">
            <a:extLst>
              <a:ext uri="{FF2B5EF4-FFF2-40B4-BE49-F238E27FC236}">
                <a16:creationId xmlns:a16="http://schemas.microsoft.com/office/drawing/2014/main" id="{DC3E3EB0-9D90-4BC4-A379-8CB183EB228B}"/>
              </a:ext>
            </a:extLst>
          </p:cNvPr>
          <p:cNvSpPr/>
          <p:nvPr/>
        </p:nvSpPr>
        <p:spPr>
          <a:xfrm flipH="1">
            <a:off x="3472969" y="3653026"/>
            <a:ext cx="357672" cy="357672"/>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9" name="Rounded Rectangle 32">
            <a:extLst>
              <a:ext uri="{FF2B5EF4-FFF2-40B4-BE49-F238E27FC236}">
                <a16:creationId xmlns:a16="http://schemas.microsoft.com/office/drawing/2014/main" id="{CB3BC642-EC96-435E-B161-0A2F3B8726B2}"/>
              </a:ext>
            </a:extLst>
          </p:cNvPr>
          <p:cNvSpPr/>
          <p:nvPr/>
        </p:nvSpPr>
        <p:spPr>
          <a:xfrm>
            <a:off x="3676392" y="2016567"/>
            <a:ext cx="322637" cy="322637"/>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lumMod val="7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0" name="Rectangle 9">
            <a:extLst>
              <a:ext uri="{FF2B5EF4-FFF2-40B4-BE49-F238E27FC236}">
                <a16:creationId xmlns:a16="http://schemas.microsoft.com/office/drawing/2014/main" id="{4E69945E-21D5-4FE0-84DF-F6F897968709}"/>
              </a:ext>
            </a:extLst>
          </p:cNvPr>
          <p:cNvSpPr/>
          <p:nvPr/>
        </p:nvSpPr>
        <p:spPr>
          <a:xfrm>
            <a:off x="8252992" y="4120380"/>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1" name="Rectangle 16">
            <a:extLst>
              <a:ext uri="{FF2B5EF4-FFF2-40B4-BE49-F238E27FC236}">
                <a16:creationId xmlns:a16="http://schemas.microsoft.com/office/drawing/2014/main" id="{92E2B369-CE20-4560-97FB-25E966A7C8D7}"/>
              </a:ext>
            </a:extLst>
          </p:cNvPr>
          <p:cNvSpPr/>
          <p:nvPr/>
        </p:nvSpPr>
        <p:spPr>
          <a:xfrm>
            <a:off x="8197418" y="2672349"/>
            <a:ext cx="394118" cy="25902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2" name="TextBox 31">
            <a:extLst>
              <a:ext uri="{FF2B5EF4-FFF2-40B4-BE49-F238E27FC236}">
                <a16:creationId xmlns:a16="http://schemas.microsoft.com/office/drawing/2014/main" id="{623268EE-155F-4F72-AD2F-A32D73D94FB0}"/>
              </a:ext>
            </a:extLst>
          </p:cNvPr>
          <p:cNvSpPr txBox="1"/>
          <p:nvPr/>
        </p:nvSpPr>
        <p:spPr>
          <a:xfrm>
            <a:off x="104874" y="6417481"/>
            <a:ext cx="3568439" cy="276999"/>
          </a:xfrm>
          <a:prstGeom prst="rect">
            <a:avLst/>
          </a:prstGeom>
          <a:noFill/>
        </p:spPr>
        <p:txBody>
          <a:bodyPr wrap="square" rtlCol="0" anchor="ctr">
            <a:spAutoFit/>
          </a:bodyPr>
          <a:lstStyle/>
          <a:p>
            <a:pPr algn="ctr"/>
            <a:r>
              <a:rPr lang="en-US" sz="1200" b="1" dirty="0" err="1">
                <a:latin typeface="Times New Roman" panose="02020603050405020304" pitchFamily="18" charset="0"/>
                <a:cs typeface="Times New Roman" panose="02020603050405020304" pitchFamily="18" charset="0"/>
              </a:rPr>
              <a:t>Sh.Badri</a:t>
            </a:r>
            <a:r>
              <a:rPr lang="en-US" sz="1200" b="1" dirty="0">
                <a:latin typeface="Times New Roman" panose="02020603050405020304" pitchFamily="18" charset="0"/>
                <a:cs typeface="Times New Roman" panose="02020603050405020304" pitchFamily="18" charset="0"/>
              </a:rPr>
              <a:t>, MSc Community Health Nursing</a:t>
            </a:r>
          </a:p>
        </p:txBody>
      </p:sp>
      <p:pic>
        <p:nvPicPr>
          <p:cNvPr id="3" name="Recorded Sound">
            <a:hlinkClick r:id="" action="ppaction://media"/>
            <a:extLst>
              <a:ext uri="{FF2B5EF4-FFF2-40B4-BE49-F238E27FC236}">
                <a16:creationId xmlns:a16="http://schemas.microsoft.com/office/drawing/2014/main" id="{01C50597-FFDD-1ED3-0944-6A18B6EEC64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408123" y="783862"/>
            <a:ext cx="487363" cy="487363"/>
          </a:xfrm>
          <a:prstGeom prst="rect">
            <a:avLst/>
          </a:prstGeom>
        </p:spPr>
      </p:pic>
    </p:spTree>
    <p:extLst>
      <p:ext uri="{BB962C8B-B14F-4D97-AF65-F5344CB8AC3E}">
        <p14:creationId xmlns:p14="http://schemas.microsoft.com/office/powerpoint/2010/main" val="3827296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101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3F4540F-1422-4F4B-8EA4-92491C3B9AF5}"/>
              </a:ext>
            </a:extLst>
          </p:cNvPr>
          <p:cNvSpPr/>
          <p:nvPr/>
        </p:nvSpPr>
        <p:spPr>
          <a:xfrm rot="10800000">
            <a:off x="7233522" y="3670896"/>
            <a:ext cx="4958478" cy="5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nvGrpSpPr>
          <p:cNvPr id="4" name="Group 3">
            <a:extLst>
              <a:ext uri="{FF2B5EF4-FFF2-40B4-BE49-F238E27FC236}">
                <a16:creationId xmlns:a16="http://schemas.microsoft.com/office/drawing/2014/main" id="{B4084C9A-A5EA-4A6F-B3E5-B1EFE3C406D9}"/>
              </a:ext>
            </a:extLst>
          </p:cNvPr>
          <p:cNvGrpSpPr/>
          <p:nvPr/>
        </p:nvGrpSpPr>
        <p:grpSpPr>
          <a:xfrm>
            <a:off x="0" y="1946820"/>
            <a:ext cx="7822041" cy="3900889"/>
            <a:chOff x="1546" y="1978812"/>
            <a:chExt cx="7822041" cy="3900889"/>
          </a:xfrm>
        </p:grpSpPr>
        <p:sp>
          <p:nvSpPr>
            <p:cNvPr id="5" name="Rectangle 4">
              <a:extLst>
                <a:ext uri="{FF2B5EF4-FFF2-40B4-BE49-F238E27FC236}">
                  <a16:creationId xmlns:a16="http://schemas.microsoft.com/office/drawing/2014/main" id="{C854026B-F844-447B-97AA-1090B097B078}"/>
                </a:ext>
              </a:extLst>
            </p:cNvPr>
            <p:cNvSpPr/>
            <p:nvPr/>
          </p:nvSpPr>
          <p:spPr>
            <a:xfrm>
              <a:off x="1546" y="3670896"/>
              <a:ext cx="4956934"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nvGrpSpPr>
            <p:cNvPr id="6" name="그룹 4">
              <a:extLst>
                <a:ext uri="{FF2B5EF4-FFF2-40B4-BE49-F238E27FC236}">
                  <a16:creationId xmlns:a16="http://schemas.microsoft.com/office/drawing/2014/main" id="{27378732-77B7-4D84-9959-C6EF7F08C659}"/>
                </a:ext>
              </a:extLst>
            </p:cNvPr>
            <p:cNvGrpSpPr/>
            <p:nvPr/>
          </p:nvGrpSpPr>
          <p:grpSpPr>
            <a:xfrm>
              <a:off x="4368416" y="1978812"/>
              <a:ext cx="3455171" cy="3900889"/>
              <a:chOff x="4613536" y="2164199"/>
              <a:chExt cx="2956435" cy="3337816"/>
            </a:xfrm>
          </p:grpSpPr>
          <p:sp>
            <p:nvSpPr>
              <p:cNvPr id="7" name="Pie 14">
                <a:extLst>
                  <a:ext uri="{FF2B5EF4-FFF2-40B4-BE49-F238E27FC236}">
                    <a16:creationId xmlns:a16="http://schemas.microsoft.com/office/drawing/2014/main" id="{783F8BC2-E1D9-478E-9048-6D17AEC74069}"/>
                  </a:ext>
                </a:extLst>
              </p:cNvPr>
              <p:cNvSpPr/>
              <p:nvPr/>
            </p:nvSpPr>
            <p:spPr>
              <a:xfrm>
                <a:off x="4613536" y="2363855"/>
                <a:ext cx="2920588" cy="2920588"/>
              </a:xfrm>
              <a:prstGeom prst="pie">
                <a:avLst>
                  <a:gd name="adj1" fmla="val 10775528"/>
                  <a:gd name="adj2" fmla="val 162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8" name="Pie 22">
                <a:extLst>
                  <a:ext uri="{FF2B5EF4-FFF2-40B4-BE49-F238E27FC236}">
                    <a16:creationId xmlns:a16="http://schemas.microsoft.com/office/drawing/2014/main" id="{3126802F-0E09-4E1F-B0AE-CE0FBFD784A4}"/>
                  </a:ext>
                </a:extLst>
              </p:cNvPr>
              <p:cNvSpPr/>
              <p:nvPr/>
            </p:nvSpPr>
            <p:spPr>
              <a:xfrm rot="10800000">
                <a:off x="4649383" y="2381767"/>
                <a:ext cx="2920588" cy="2920588"/>
              </a:xfrm>
              <a:prstGeom prst="pie">
                <a:avLst>
                  <a:gd name="adj1" fmla="val 10775528"/>
                  <a:gd name="adj2" fmla="val 16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 name="Oval 8">
                <a:extLst>
                  <a:ext uri="{FF2B5EF4-FFF2-40B4-BE49-F238E27FC236}">
                    <a16:creationId xmlns:a16="http://schemas.microsoft.com/office/drawing/2014/main" id="{2B9BAB2A-C6D3-429D-BEB0-6EDE31F90C63}"/>
                  </a:ext>
                </a:extLst>
              </p:cNvPr>
              <p:cNvSpPr/>
              <p:nvPr/>
            </p:nvSpPr>
            <p:spPr>
              <a:xfrm>
                <a:off x="5118427" y="2853991"/>
                <a:ext cx="1946652" cy="1946652"/>
              </a:xfrm>
              <a:prstGeom prst="ellipse">
                <a:avLst/>
              </a:prstGeom>
              <a:solidFill>
                <a:schemeClr val="bg1"/>
              </a:solidFill>
              <a:ln w="889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0" name="Isosceles Triangle 9">
                <a:extLst>
                  <a:ext uri="{FF2B5EF4-FFF2-40B4-BE49-F238E27FC236}">
                    <a16:creationId xmlns:a16="http://schemas.microsoft.com/office/drawing/2014/main" id="{46EB35E5-5164-443B-914F-D20AB3930F62}"/>
                  </a:ext>
                </a:extLst>
              </p:cNvPr>
              <p:cNvSpPr/>
              <p:nvPr/>
            </p:nvSpPr>
            <p:spPr>
              <a:xfrm rot="5400000">
                <a:off x="5911556" y="2299861"/>
                <a:ext cx="847738" cy="57641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1" name="Isosceles Triangle 10">
                <a:extLst>
                  <a:ext uri="{FF2B5EF4-FFF2-40B4-BE49-F238E27FC236}">
                    <a16:creationId xmlns:a16="http://schemas.microsoft.com/office/drawing/2014/main" id="{EA702290-3658-44B4-9680-787E0513EDCE}"/>
                  </a:ext>
                </a:extLst>
              </p:cNvPr>
              <p:cNvSpPr/>
              <p:nvPr/>
            </p:nvSpPr>
            <p:spPr>
              <a:xfrm rot="16200000">
                <a:off x="5424212" y="4789939"/>
                <a:ext cx="847738" cy="57641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grpSp>
      <p:sp>
        <p:nvSpPr>
          <p:cNvPr id="12" name="Oval 11">
            <a:extLst>
              <a:ext uri="{FF2B5EF4-FFF2-40B4-BE49-F238E27FC236}">
                <a16:creationId xmlns:a16="http://schemas.microsoft.com/office/drawing/2014/main" id="{605A4E6B-3998-4B51-8BF6-E271749CCC7B}"/>
              </a:ext>
            </a:extLst>
          </p:cNvPr>
          <p:cNvSpPr/>
          <p:nvPr/>
        </p:nvSpPr>
        <p:spPr>
          <a:xfrm>
            <a:off x="5466882" y="3300137"/>
            <a:ext cx="1258239" cy="125823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3" name="TextBox 12">
            <a:extLst>
              <a:ext uri="{FF2B5EF4-FFF2-40B4-BE49-F238E27FC236}">
                <a16:creationId xmlns:a16="http://schemas.microsoft.com/office/drawing/2014/main" id="{19D53E3E-1B53-47C3-A129-E450E5D2D3EA}"/>
              </a:ext>
            </a:extLst>
          </p:cNvPr>
          <p:cNvSpPr txBox="1"/>
          <p:nvPr/>
        </p:nvSpPr>
        <p:spPr>
          <a:xfrm>
            <a:off x="8006704" y="3543322"/>
            <a:ext cx="2548407" cy="707886"/>
          </a:xfrm>
          <a:prstGeom prst="rect">
            <a:avLst/>
          </a:prstGeom>
          <a:noFill/>
        </p:spPr>
        <p:txBody>
          <a:bodyPr wrap="square" rtlCol="0">
            <a:spAutoFit/>
          </a:bodyPr>
          <a:lstStyle/>
          <a:p>
            <a:r>
              <a:rPr lang="fa-IR" altLang="ko-KR" sz="4000" b="1" dirty="0">
                <a:solidFill>
                  <a:schemeClr val="bg1"/>
                </a:solidFill>
                <a:cs typeface="B Zar" panose="00000400000000000000" pitchFamily="2" charset="-78"/>
              </a:rPr>
              <a:t>رسمی</a:t>
            </a:r>
            <a:endParaRPr lang="ko-KR" altLang="en-US" sz="4000" b="1" dirty="0">
              <a:solidFill>
                <a:schemeClr val="bg1"/>
              </a:solidFill>
              <a:cs typeface="B Zar" panose="00000400000000000000" pitchFamily="2" charset="-78"/>
            </a:endParaRPr>
          </a:p>
        </p:txBody>
      </p:sp>
      <p:sp>
        <p:nvSpPr>
          <p:cNvPr id="14" name="TextBox 13">
            <a:extLst>
              <a:ext uri="{FF2B5EF4-FFF2-40B4-BE49-F238E27FC236}">
                <a16:creationId xmlns:a16="http://schemas.microsoft.com/office/drawing/2014/main" id="{4DE034F8-865C-46FC-89FF-60F72650D90F}"/>
              </a:ext>
            </a:extLst>
          </p:cNvPr>
          <p:cNvSpPr txBox="1"/>
          <p:nvPr/>
        </p:nvSpPr>
        <p:spPr>
          <a:xfrm>
            <a:off x="1638091" y="3543322"/>
            <a:ext cx="2584839" cy="707886"/>
          </a:xfrm>
          <a:prstGeom prst="rect">
            <a:avLst/>
          </a:prstGeom>
          <a:noFill/>
        </p:spPr>
        <p:txBody>
          <a:bodyPr wrap="square" rtlCol="0">
            <a:spAutoFit/>
          </a:bodyPr>
          <a:lstStyle/>
          <a:p>
            <a:pPr algn="r"/>
            <a:r>
              <a:rPr lang="fa-IR" altLang="ko-KR" sz="4000" b="1" dirty="0">
                <a:solidFill>
                  <a:schemeClr val="bg1"/>
                </a:solidFill>
                <a:cs typeface="B Zar" panose="00000400000000000000" pitchFamily="2" charset="-78"/>
              </a:rPr>
              <a:t>غیر رسمی</a:t>
            </a:r>
            <a:endParaRPr lang="ko-KR" altLang="en-US" sz="4000" b="1" dirty="0">
              <a:solidFill>
                <a:schemeClr val="bg1"/>
              </a:solidFill>
              <a:cs typeface="B Zar" panose="00000400000000000000" pitchFamily="2" charset="-78"/>
            </a:endParaRPr>
          </a:p>
        </p:txBody>
      </p:sp>
      <p:sp>
        <p:nvSpPr>
          <p:cNvPr id="17" name="Freeform 55">
            <a:extLst>
              <a:ext uri="{FF2B5EF4-FFF2-40B4-BE49-F238E27FC236}">
                <a16:creationId xmlns:a16="http://schemas.microsoft.com/office/drawing/2014/main" id="{5C4A7A2C-2285-4B9F-B65E-2DA61E9CEB12}"/>
              </a:ext>
            </a:extLst>
          </p:cNvPr>
          <p:cNvSpPr/>
          <p:nvPr/>
        </p:nvSpPr>
        <p:spPr>
          <a:xfrm rot="2700000">
            <a:off x="5922840" y="3519611"/>
            <a:ext cx="346320" cy="848601"/>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9"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286909" y="634827"/>
            <a:ext cx="11573197" cy="724247"/>
          </a:xfrm>
          <a:prstGeom prst="rect">
            <a:avLst/>
          </a:prstGeom>
        </p:spPr>
        <p:txBody>
          <a:bodyPr/>
          <a:lstStyle/>
          <a:p>
            <a:pPr rtl="1"/>
            <a:r>
              <a:rPr lang="fa-IR" dirty="0">
                <a:cs typeface="B Zar" panose="00000400000000000000" pitchFamily="2" charset="-78"/>
              </a:rPr>
              <a:t>یاد</a:t>
            </a:r>
            <a:r>
              <a:rPr lang="prs-AF" dirty="0">
                <a:cs typeface="B Zar" panose="00000400000000000000" pitchFamily="2" charset="-78"/>
              </a:rPr>
              <a:t>گیر</a:t>
            </a:r>
            <a:r>
              <a:rPr lang="fa-IR" dirty="0">
                <a:cs typeface="B Zar" panose="00000400000000000000" pitchFamily="2" charset="-78"/>
              </a:rPr>
              <a:t>ی</a:t>
            </a:r>
            <a:endParaRPr lang="en-US" dirty="0"/>
          </a:p>
        </p:txBody>
      </p:sp>
      <p:sp>
        <p:nvSpPr>
          <p:cNvPr id="20" name="TextBox 19">
            <a:extLst>
              <a:ext uri="{FF2B5EF4-FFF2-40B4-BE49-F238E27FC236}">
                <a16:creationId xmlns:a16="http://schemas.microsoft.com/office/drawing/2014/main" id="{623268EE-155F-4F72-AD2F-A32D73D94FB0}"/>
              </a:ext>
            </a:extLst>
          </p:cNvPr>
          <p:cNvSpPr txBox="1"/>
          <p:nvPr/>
        </p:nvSpPr>
        <p:spPr>
          <a:xfrm>
            <a:off x="104874" y="6417481"/>
            <a:ext cx="3568439" cy="276999"/>
          </a:xfrm>
          <a:prstGeom prst="rect">
            <a:avLst/>
          </a:prstGeom>
          <a:noFill/>
        </p:spPr>
        <p:txBody>
          <a:bodyPr wrap="square" rtlCol="0" anchor="ctr">
            <a:spAutoFit/>
          </a:bodyPr>
          <a:lstStyle/>
          <a:p>
            <a:pPr algn="ctr"/>
            <a:r>
              <a:rPr lang="en-US" sz="1200" b="1" dirty="0" err="1">
                <a:latin typeface="Times New Roman" panose="02020603050405020304" pitchFamily="18" charset="0"/>
                <a:cs typeface="Times New Roman" panose="02020603050405020304" pitchFamily="18" charset="0"/>
              </a:rPr>
              <a:t>Sh.Badri</a:t>
            </a:r>
            <a:r>
              <a:rPr lang="en-US" sz="1200" b="1" dirty="0">
                <a:latin typeface="Times New Roman" panose="02020603050405020304" pitchFamily="18" charset="0"/>
                <a:cs typeface="Times New Roman" panose="02020603050405020304" pitchFamily="18" charset="0"/>
              </a:rPr>
              <a:t>, MSc Community Health Nursing</a:t>
            </a:r>
          </a:p>
        </p:txBody>
      </p:sp>
      <p:pic>
        <p:nvPicPr>
          <p:cNvPr id="2" name="Recorded Sound">
            <a:hlinkClick r:id="" action="ppaction://media"/>
            <a:extLst>
              <a:ext uri="{FF2B5EF4-FFF2-40B4-BE49-F238E27FC236}">
                <a16:creationId xmlns:a16="http://schemas.microsoft.com/office/drawing/2014/main" id="{B07EAE28-4D0B-E6EF-6F80-3B372DBA535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569802" y="786561"/>
            <a:ext cx="487363" cy="487363"/>
          </a:xfrm>
          <a:prstGeom prst="rect">
            <a:avLst/>
          </a:prstGeom>
        </p:spPr>
      </p:pic>
      <p:pic>
        <p:nvPicPr>
          <p:cNvPr id="15" name="Recorded Sound">
            <a:hlinkClick r:id="" action="ppaction://media"/>
            <a:extLst>
              <a:ext uri="{FF2B5EF4-FFF2-40B4-BE49-F238E27FC236}">
                <a16:creationId xmlns:a16="http://schemas.microsoft.com/office/drawing/2014/main" id="{FF1AC686-4667-00BC-0DA7-4BB2A61CEC10}"/>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4569801" y="1514210"/>
            <a:ext cx="487363" cy="487363"/>
          </a:xfrm>
          <a:prstGeom prst="rect">
            <a:avLst/>
          </a:prstGeom>
        </p:spPr>
      </p:pic>
    </p:spTree>
    <p:extLst>
      <p:ext uri="{BB962C8B-B14F-4D97-AF65-F5344CB8AC3E}">
        <p14:creationId xmlns:p14="http://schemas.microsoft.com/office/powerpoint/2010/main" val="418460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83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28669"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1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58">
            <a:extLst>
              <a:ext uri="{FF2B5EF4-FFF2-40B4-BE49-F238E27FC236}">
                <a16:creationId xmlns:a16="http://schemas.microsoft.com/office/drawing/2014/main" id="{9D36CE30-B5BA-4037-8134-3795A35E0289}"/>
              </a:ext>
            </a:extLst>
          </p:cNvPr>
          <p:cNvGrpSpPr/>
          <p:nvPr/>
        </p:nvGrpSpPr>
        <p:grpSpPr>
          <a:xfrm>
            <a:off x="1304814" y="3654271"/>
            <a:ext cx="455544" cy="574258"/>
            <a:chOff x="6804248" y="2144238"/>
            <a:chExt cx="1305367" cy="1645545"/>
          </a:xfrm>
          <a:solidFill>
            <a:schemeClr val="accent3">
              <a:lumMod val="75000"/>
            </a:schemeClr>
          </a:solidFill>
        </p:grpSpPr>
        <p:sp>
          <p:nvSpPr>
            <p:cNvPr id="60" name="Oval 1">
              <a:extLst>
                <a:ext uri="{FF2B5EF4-FFF2-40B4-BE49-F238E27FC236}">
                  <a16:creationId xmlns:a16="http://schemas.microsoft.com/office/drawing/2014/main" id="{D00BCBC7-5468-440C-9125-A92A6806ED23}"/>
                </a:ext>
              </a:extLst>
            </p:cNvPr>
            <p:cNvSpPr/>
            <p:nvPr/>
          </p:nvSpPr>
          <p:spPr>
            <a:xfrm flipH="1">
              <a:off x="7253541" y="3472481"/>
              <a:ext cx="406780" cy="72647"/>
            </a:xfrm>
            <a:custGeom>
              <a:avLst/>
              <a:gdLst/>
              <a:ahLst/>
              <a:cxnLst/>
              <a:rect l="l" t="t" r="r" b="b"/>
              <a:pathLst>
                <a:path w="920008" h="164304">
                  <a:moveTo>
                    <a:pt x="852708" y="0"/>
                  </a:moveTo>
                  <a:lnTo>
                    <a:pt x="67299" y="0"/>
                  </a:lnTo>
                  <a:cubicBezTo>
                    <a:pt x="30131" y="0"/>
                    <a:pt x="0" y="30131"/>
                    <a:pt x="0" y="67299"/>
                  </a:cubicBezTo>
                  <a:lnTo>
                    <a:pt x="0" y="97005"/>
                  </a:lnTo>
                  <a:cubicBezTo>
                    <a:pt x="0" y="134173"/>
                    <a:pt x="30131" y="164304"/>
                    <a:pt x="67299" y="164304"/>
                  </a:cubicBezTo>
                  <a:lnTo>
                    <a:pt x="852708" y="164304"/>
                  </a:lnTo>
                  <a:cubicBezTo>
                    <a:pt x="889877" y="164304"/>
                    <a:pt x="920008" y="134173"/>
                    <a:pt x="920008" y="97005"/>
                  </a:cubicBezTo>
                  <a:lnTo>
                    <a:pt x="920008" y="67299"/>
                  </a:lnTo>
                  <a:cubicBezTo>
                    <a:pt x="920008" y="30131"/>
                    <a:pt x="889877" y="0"/>
                    <a:pt x="852708" y="0"/>
                  </a:cubicBezTo>
                  <a:close/>
                </a:path>
              </a:pathLst>
            </a:custGeom>
            <a:solidFill>
              <a:srgbClr val="5D5D5D"/>
            </a:solidFill>
            <a:ln w="2855" cap="flat">
              <a:noFill/>
              <a:prstDash val="solid"/>
              <a:miter/>
            </a:ln>
          </p:spPr>
          <p:txBody>
            <a:bodyPr rtlCol="0" anchor="ctr"/>
            <a:lstStyle/>
            <a:p>
              <a:pPr algn="ctr" rtl="1"/>
              <a:endParaRPr lang="ko-KR" altLang="en-US">
                <a:solidFill>
                  <a:schemeClr val="tx1"/>
                </a:solidFill>
              </a:endParaRPr>
            </a:p>
          </p:txBody>
        </p:sp>
        <p:sp>
          <p:nvSpPr>
            <p:cNvPr id="61" name="Oval 1">
              <a:extLst>
                <a:ext uri="{FF2B5EF4-FFF2-40B4-BE49-F238E27FC236}">
                  <a16:creationId xmlns:a16="http://schemas.microsoft.com/office/drawing/2014/main" id="{6D671C1D-FB35-4A87-B705-FCDB7D4E86EC}"/>
                </a:ext>
              </a:extLst>
            </p:cNvPr>
            <p:cNvSpPr/>
            <p:nvPr/>
          </p:nvSpPr>
          <p:spPr>
            <a:xfrm flipH="1">
              <a:off x="7297125" y="3673561"/>
              <a:ext cx="319612" cy="116222"/>
            </a:xfrm>
            <a:custGeom>
              <a:avLst/>
              <a:gdLst/>
              <a:ahLst/>
              <a:cxnLst/>
              <a:rect l="l" t="t" r="r" b="b"/>
              <a:pathLst>
                <a:path w="722862" h="262858">
                  <a:moveTo>
                    <a:pt x="722862" y="0"/>
                  </a:moveTo>
                  <a:lnTo>
                    <a:pt x="0" y="0"/>
                  </a:lnTo>
                  <a:lnTo>
                    <a:pt x="0" y="131429"/>
                  </a:lnTo>
                  <a:cubicBezTo>
                    <a:pt x="0" y="204015"/>
                    <a:pt x="161818" y="262858"/>
                    <a:pt x="361431" y="262858"/>
                  </a:cubicBezTo>
                  <a:cubicBezTo>
                    <a:pt x="561044" y="262858"/>
                    <a:pt x="722862" y="204015"/>
                    <a:pt x="722862" y="131429"/>
                  </a:cubicBezTo>
                  <a:close/>
                </a:path>
              </a:pathLst>
            </a:custGeom>
            <a:solidFill>
              <a:srgbClr val="5D5D5D"/>
            </a:solidFill>
            <a:ln w="2855" cap="flat">
              <a:noFill/>
              <a:prstDash val="solid"/>
              <a:miter/>
            </a:ln>
          </p:spPr>
          <p:txBody>
            <a:bodyPr rtlCol="0" anchor="ctr"/>
            <a:lstStyle/>
            <a:p>
              <a:pPr algn="ctr" rtl="1"/>
              <a:endParaRPr lang="ko-KR" altLang="en-US">
                <a:solidFill>
                  <a:schemeClr val="tx1"/>
                </a:solidFill>
              </a:endParaRPr>
            </a:p>
          </p:txBody>
        </p:sp>
        <p:sp>
          <p:nvSpPr>
            <p:cNvPr id="62" name="Oval 1">
              <a:extLst>
                <a:ext uri="{FF2B5EF4-FFF2-40B4-BE49-F238E27FC236}">
                  <a16:creationId xmlns:a16="http://schemas.microsoft.com/office/drawing/2014/main" id="{607E461C-C0C5-4CCB-AB25-FD755E910260}"/>
                </a:ext>
              </a:extLst>
            </p:cNvPr>
            <p:cNvSpPr/>
            <p:nvPr/>
          </p:nvSpPr>
          <p:spPr>
            <a:xfrm flipH="1">
              <a:off x="7268070" y="3573021"/>
              <a:ext cx="377724" cy="72648"/>
            </a:xfrm>
            <a:custGeom>
              <a:avLst/>
              <a:gdLst/>
              <a:ahLst/>
              <a:cxnLst/>
              <a:rect l="l" t="t" r="r" b="b"/>
              <a:pathLst>
                <a:path w="854293" h="164306">
                  <a:moveTo>
                    <a:pt x="786994" y="0"/>
                  </a:moveTo>
                  <a:lnTo>
                    <a:pt x="67299" y="0"/>
                  </a:lnTo>
                  <a:cubicBezTo>
                    <a:pt x="30131" y="0"/>
                    <a:pt x="0" y="30131"/>
                    <a:pt x="0" y="67299"/>
                  </a:cubicBezTo>
                  <a:lnTo>
                    <a:pt x="0" y="97007"/>
                  </a:lnTo>
                  <a:cubicBezTo>
                    <a:pt x="0" y="134174"/>
                    <a:pt x="30131" y="164306"/>
                    <a:pt x="67299" y="164306"/>
                  </a:cubicBezTo>
                  <a:lnTo>
                    <a:pt x="786994" y="164306"/>
                  </a:lnTo>
                  <a:cubicBezTo>
                    <a:pt x="824162" y="164306"/>
                    <a:pt x="854293" y="134174"/>
                    <a:pt x="854293" y="97007"/>
                  </a:cubicBezTo>
                  <a:lnTo>
                    <a:pt x="854293" y="67299"/>
                  </a:lnTo>
                  <a:cubicBezTo>
                    <a:pt x="854293" y="30131"/>
                    <a:pt x="824162" y="0"/>
                    <a:pt x="786994" y="0"/>
                  </a:cubicBezTo>
                  <a:close/>
                </a:path>
              </a:pathLst>
            </a:custGeom>
            <a:solidFill>
              <a:srgbClr val="5D5D5D"/>
            </a:solidFill>
            <a:ln w="2855" cap="flat">
              <a:noFill/>
              <a:prstDash val="solid"/>
              <a:miter/>
            </a:ln>
          </p:spPr>
          <p:txBody>
            <a:bodyPr rtlCol="0" anchor="ctr"/>
            <a:lstStyle/>
            <a:p>
              <a:pPr algn="ctr" rtl="1"/>
              <a:endParaRPr lang="ko-KR" altLang="en-US">
                <a:solidFill>
                  <a:schemeClr val="tx1"/>
                </a:solidFill>
              </a:endParaRPr>
            </a:p>
          </p:txBody>
        </p:sp>
        <p:sp>
          <p:nvSpPr>
            <p:cNvPr id="63" name="Oval 1">
              <a:extLst>
                <a:ext uri="{FF2B5EF4-FFF2-40B4-BE49-F238E27FC236}">
                  <a16:creationId xmlns:a16="http://schemas.microsoft.com/office/drawing/2014/main" id="{794379AE-B979-4181-A4C4-6E5CB26B4DE1}"/>
                </a:ext>
              </a:extLst>
            </p:cNvPr>
            <p:cNvSpPr/>
            <p:nvPr/>
          </p:nvSpPr>
          <p:spPr>
            <a:xfrm flipH="1">
              <a:off x="7239014" y="3371941"/>
              <a:ext cx="435836" cy="72647"/>
            </a:xfrm>
            <a:custGeom>
              <a:avLst/>
              <a:gdLst/>
              <a:ahLst/>
              <a:cxnLst/>
              <a:rect l="l" t="t" r="r" b="b"/>
              <a:pathLst>
                <a:path w="985723" h="164305">
                  <a:moveTo>
                    <a:pt x="918424" y="0"/>
                  </a:moveTo>
                  <a:lnTo>
                    <a:pt x="67300" y="0"/>
                  </a:lnTo>
                  <a:cubicBezTo>
                    <a:pt x="30131" y="0"/>
                    <a:pt x="0" y="30130"/>
                    <a:pt x="0" y="67298"/>
                  </a:cubicBezTo>
                  <a:lnTo>
                    <a:pt x="0" y="97006"/>
                  </a:lnTo>
                  <a:cubicBezTo>
                    <a:pt x="0" y="134173"/>
                    <a:pt x="30131" y="164305"/>
                    <a:pt x="67300" y="164305"/>
                  </a:cubicBezTo>
                  <a:lnTo>
                    <a:pt x="918424" y="164305"/>
                  </a:lnTo>
                  <a:cubicBezTo>
                    <a:pt x="955592" y="164305"/>
                    <a:pt x="985723" y="134173"/>
                    <a:pt x="985723" y="97006"/>
                  </a:cubicBezTo>
                  <a:lnTo>
                    <a:pt x="985723" y="67298"/>
                  </a:lnTo>
                  <a:cubicBezTo>
                    <a:pt x="985723" y="30130"/>
                    <a:pt x="955592" y="0"/>
                    <a:pt x="918424" y="0"/>
                  </a:cubicBezTo>
                  <a:close/>
                </a:path>
              </a:pathLst>
            </a:custGeom>
            <a:solidFill>
              <a:srgbClr val="5D5D5D"/>
            </a:solidFill>
            <a:ln w="2855" cap="flat">
              <a:noFill/>
              <a:prstDash val="solid"/>
              <a:miter/>
            </a:ln>
          </p:spPr>
          <p:txBody>
            <a:bodyPr rtlCol="0" anchor="ctr"/>
            <a:lstStyle/>
            <a:p>
              <a:pPr algn="ctr" rtl="1"/>
              <a:endParaRPr lang="ko-KR" altLang="en-US">
                <a:solidFill>
                  <a:schemeClr val="tx1"/>
                </a:solidFill>
              </a:endParaRPr>
            </a:p>
          </p:txBody>
        </p:sp>
        <p:sp>
          <p:nvSpPr>
            <p:cNvPr id="64" name="Oval 1">
              <a:extLst>
                <a:ext uri="{FF2B5EF4-FFF2-40B4-BE49-F238E27FC236}">
                  <a16:creationId xmlns:a16="http://schemas.microsoft.com/office/drawing/2014/main" id="{489C913F-C710-42AB-9EE1-99227A2951A4}"/>
                </a:ext>
              </a:extLst>
            </p:cNvPr>
            <p:cNvSpPr/>
            <p:nvPr/>
          </p:nvSpPr>
          <p:spPr>
            <a:xfrm flipH="1">
              <a:off x="6804248" y="2144238"/>
              <a:ext cx="1305367" cy="580151"/>
            </a:xfrm>
            <a:custGeom>
              <a:avLst/>
              <a:gdLst/>
              <a:ahLst/>
              <a:cxnLst/>
              <a:rect l="l" t="t" r="r" b="b"/>
              <a:pathLst>
                <a:path w="2952328" h="1312117">
                  <a:moveTo>
                    <a:pt x="0" y="1083508"/>
                  </a:moveTo>
                  <a:lnTo>
                    <a:pt x="0" y="1312117"/>
                  </a:lnTo>
                  <a:lnTo>
                    <a:pt x="326584" y="1266395"/>
                  </a:lnTo>
                  <a:lnTo>
                    <a:pt x="326584" y="1129230"/>
                  </a:lnTo>
                  <a:close/>
                  <a:moveTo>
                    <a:pt x="2952328" y="1083508"/>
                  </a:moveTo>
                  <a:lnTo>
                    <a:pt x="2625744" y="1129230"/>
                  </a:lnTo>
                  <a:lnTo>
                    <a:pt x="2625744" y="1266395"/>
                  </a:lnTo>
                  <a:lnTo>
                    <a:pt x="2952328" y="1312117"/>
                  </a:lnTo>
                  <a:close/>
                  <a:moveTo>
                    <a:pt x="602354" y="225997"/>
                  </a:moveTo>
                  <a:lnTo>
                    <a:pt x="427229" y="372943"/>
                  </a:lnTo>
                  <a:lnTo>
                    <a:pt x="672178" y="593732"/>
                  </a:lnTo>
                  <a:lnTo>
                    <a:pt x="777253" y="505564"/>
                  </a:lnTo>
                  <a:close/>
                  <a:moveTo>
                    <a:pt x="2333760" y="225997"/>
                  </a:moveTo>
                  <a:lnTo>
                    <a:pt x="2158860" y="505564"/>
                  </a:lnTo>
                  <a:lnTo>
                    <a:pt x="2263935" y="593732"/>
                  </a:lnTo>
                  <a:lnTo>
                    <a:pt x="2508884" y="372943"/>
                  </a:lnTo>
                  <a:close/>
                  <a:moveTo>
                    <a:pt x="1614138" y="0"/>
                  </a:moveTo>
                  <a:lnTo>
                    <a:pt x="1385529" y="0"/>
                  </a:lnTo>
                  <a:lnTo>
                    <a:pt x="1431251" y="326584"/>
                  </a:lnTo>
                  <a:lnTo>
                    <a:pt x="1568416" y="326584"/>
                  </a:lnTo>
                  <a:close/>
                </a:path>
              </a:pathLst>
            </a:custGeom>
            <a:solidFill>
              <a:srgbClr val="5D5D5D"/>
            </a:solidFill>
            <a:ln w="2855" cap="flat">
              <a:noFill/>
              <a:prstDash val="solid"/>
              <a:miter/>
            </a:ln>
          </p:spPr>
          <p:txBody>
            <a:bodyPr rtlCol="0" anchor="ctr"/>
            <a:lstStyle/>
            <a:p>
              <a:pPr algn="ctr" rtl="1"/>
              <a:endParaRPr lang="ko-KR" altLang="en-US">
                <a:solidFill>
                  <a:schemeClr val="tx1"/>
                </a:solidFill>
              </a:endParaRPr>
            </a:p>
          </p:txBody>
        </p:sp>
        <p:sp>
          <p:nvSpPr>
            <p:cNvPr id="65" name="Oval 1">
              <a:extLst>
                <a:ext uri="{FF2B5EF4-FFF2-40B4-BE49-F238E27FC236}">
                  <a16:creationId xmlns:a16="http://schemas.microsoft.com/office/drawing/2014/main" id="{7D755C85-6709-4294-9C92-1E28CB3B2AE3}"/>
                </a:ext>
              </a:extLst>
            </p:cNvPr>
            <p:cNvSpPr/>
            <p:nvPr/>
          </p:nvSpPr>
          <p:spPr>
            <a:xfrm flipH="1">
              <a:off x="7023065" y="2349405"/>
              <a:ext cx="867734" cy="957278"/>
            </a:xfrm>
            <a:custGeom>
              <a:avLst/>
              <a:gdLst/>
              <a:ahLst/>
              <a:cxnLst/>
              <a:rect l="l" t="t" r="r" b="b"/>
              <a:pathLst>
                <a:path w="1962541" h="2165060">
                  <a:moveTo>
                    <a:pt x="983432" y="198538"/>
                  </a:moveTo>
                  <a:cubicBezTo>
                    <a:pt x="1424692" y="199056"/>
                    <a:pt x="1782226" y="556942"/>
                    <a:pt x="1782226" y="998335"/>
                  </a:cubicBezTo>
                  <a:cubicBezTo>
                    <a:pt x="1782226" y="1297141"/>
                    <a:pt x="1568968" y="1592048"/>
                    <a:pt x="1401058" y="1726777"/>
                  </a:cubicBezTo>
                  <a:cubicBezTo>
                    <a:pt x="1324499" y="1815355"/>
                    <a:pt x="1330568" y="1817170"/>
                    <a:pt x="1299456" y="1930538"/>
                  </a:cubicBezTo>
                  <a:cubicBezTo>
                    <a:pt x="1287062" y="2010030"/>
                    <a:pt x="1312171" y="2017975"/>
                    <a:pt x="1240941" y="2022107"/>
                  </a:cubicBezTo>
                  <a:lnTo>
                    <a:pt x="1199256" y="2021773"/>
                  </a:lnTo>
                  <a:lnTo>
                    <a:pt x="1196081" y="2038665"/>
                  </a:lnTo>
                  <a:lnTo>
                    <a:pt x="738881" y="2038665"/>
                  </a:lnTo>
                  <a:lnTo>
                    <a:pt x="735747" y="2021994"/>
                  </a:lnTo>
                  <a:lnTo>
                    <a:pt x="721599" y="2022107"/>
                  </a:lnTo>
                  <a:cubicBezTo>
                    <a:pt x="650369" y="2017975"/>
                    <a:pt x="675479" y="2010030"/>
                    <a:pt x="663084" y="1930538"/>
                  </a:cubicBezTo>
                  <a:cubicBezTo>
                    <a:pt x="631973" y="1817170"/>
                    <a:pt x="638043" y="1815355"/>
                    <a:pt x="561482" y="1726777"/>
                  </a:cubicBezTo>
                  <a:cubicBezTo>
                    <a:pt x="393573" y="1592048"/>
                    <a:pt x="180314" y="1297141"/>
                    <a:pt x="180314" y="998335"/>
                  </a:cubicBezTo>
                  <a:cubicBezTo>
                    <a:pt x="180314" y="556942"/>
                    <a:pt x="537849" y="199056"/>
                    <a:pt x="979110" y="198538"/>
                  </a:cubicBezTo>
                  <a:lnTo>
                    <a:pt x="979110" y="198736"/>
                  </a:lnTo>
                  <a:lnTo>
                    <a:pt x="981272" y="198569"/>
                  </a:lnTo>
                  <a:lnTo>
                    <a:pt x="983432" y="198736"/>
                  </a:lnTo>
                  <a:close/>
                  <a:moveTo>
                    <a:pt x="983110" y="0"/>
                  </a:moveTo>
                  <a:lnTo>
                    <a:pt x="981272" y="142"/>
                  </a:lnTo>
                  <a:lnTo>
                    <a:pt x="979432" y="0"/>
                  </a:lnTo>
                  <a:cubicBezTo>
                    <a:pt x="438507" y="0"/>
                    <a:pt x="0" y="438506"/>
                    <a:pt x="0" y="979431"/>
                  </a:cubicBezTo>
                  <a:cubicBezTo>
                    <a:pt x="0" y="1345477"/>
                    <a:pt x="261357" y="1706742"/>
                    <a:pt x="466993" y="1871641"/>
                  </a:cubicBezTo>
                  <a:cubicBezTo>
                    <a:pt x="528256" y="1942221"/>
                    <a:pt x="501219" y="1979308"/>
                    <a:pt x="514383" y="2071318"/>
                  </a:cubicBezTo>
                  <a:cubicBezTo>
                    <a:pt x="548609" y="2142347"/>
                    <a:pt x="579223" y="2165060"/>
                    <a:pt x="639719" y="2165060"/>
                  </a:cubicBezTo>
                  <a:lnTo>
                    <a:pt x="981272" y="2163837"/>
                  </a:lnTo>
                  <a:lnTo>
                    <a:pt x="1322821" y="2165060"/>
                  </a:lnTo>
                  <a:cubicBezTo>
                    <a:pt x="1383319" y="2165060"/>
                    <a:pt x="1413932" y="2142347"/>
                    <a:pt x="1448157" y="2071318"/>
                  </a:cubicBezTo>
                  <a:cubicBezTo>
                    <a:pt x="1461321" y="1979308"/>
                    <a:pt x="1434285" y="1942221"/>
                    <a:pt x="1495548" y="1871641"/>
                  </a:cubicBezTo>
                  <a:cubicBezTo>
                    <a:pt x="1701183" y="1706742"/>
                    <a:pt x="1962541" y="1345477"/>
                    <a:pt x="1962541" y="979431"/>
                  </a:cubicBezTo>
                  <a:cubicBezTo>
                    <a:pt x="1962541" y="438506"/>
                    <a:pt x="1524034" y="0"/>
                    <a:pt x="983110" y="0"/>
                  </a:cubicBezTo>
                  <a:close/>
                </a:path>
              </a:pathLst>
            </a:custGeom>
            <a:solidFill>
              <a:srgbClr val="5D5D5D"/>
            </a:solidFill>
            <a:ln w="2855" cap="flat">
              <a:noFill/>
              <a:prstDash val="solid"/>
              <a:miter/>
            </a:ln>
          </p:spPr>
          <p:txBody>
            <a:bodyPr rtlCol="0" anchor="ctr"/>
            <a:lstStyle/>
            <a:p>
              <a:pPr algn="ctr" rtl="1"/>
              <a:endParaRPr lang="ko-KR" altLang="en-US">
                <a:solidFill>
                  <a:schemeClr val="tx1"/>
                </a:solidFill>
              </a:endParaRPr>
            </a:p>
          </p:txBody>
        </p:sp>
        <p:sp>
          <p:nvSpPr>
            <p:cNvPr id="66" name="Oval 1">
              <a:extLst>
                <a:ext uri="{FF2B5EF4-FFF2-40B4-BE49-F238E27FC236}">
                  <a16:creationId xmlns:a16="http://schemas.microsoft.com/office/drawing/2014/main" id="{FD544C3E-77A5-4631-B780-7CD5E360C62E}"/>
                </a:ext>
              </a:extLst>
            </p:cNvPr>
            <p:cNvSpPr/>
            <p:nvPr/>
          </p:nvSpPr>
          <p:spPr>
            <a:xfrm>
              <a:off x="7295982" y="2781927"/>
              <a:ext cx="314505" cy="479278"/>
            </a:xfrm>
            <a:custGeom>
              <a:avLst/>
              <a:gdLst/>
              <a:ahLst/>
              <a:cxnLst/>
              <a:rect l="l" t="t" r="r" b="b"/>
              <a:pathLst>
                <a:path w="652160" h="993834">
                  <a:moveTo>
                    <a:pt x="198701" y="0"/>
                  </a:moveTo>
                  <a:cubicBezTo>
                    <a:pt x="224613" y="0"/>
                    <a:pt x="248174" y="10856"/>
                    <a:pt x="265274" y="29005"/>
                  </a:cubicBezTo>
                  <a:cubicBezTo>
                    <a:pt x="282373" y="10856"/>
                    <a:pt x="305935" y="0"/>
                    <a:pt x="331846" y="0"/>
                  </a:cubicBezTo>
                  <a:cubicBezTo>
                    <a:pt x="357757" y="0"/>
                    <a:pt x="381319" y="10856"/>
                    <a:pt x="398419" y="29005"/>
                  </a:cubicBezTo>
                  <a:cubicBezTo>
                    <a:pt x="415518" y="10856"/>
                    <a:pt x="439080" y="0"/>
                    <a:pt x="464991" y="0"/>
                  </a:cubicBezTo>
                  <a:cubicBezTo>
                    <a:pt x="493781" y="0"/>
                    <a:pt x="519672" y="13403"/>
                    <a:pt x="536964" y="35278"/>
                  </a:cubicBezTo>
                  <a:cubicBezTo>
                    <a:pt x="547749" y="12292"/>
                    <a:pt x="572873" y="-1398"/>
                    <a:pt x="599292" y="2787"/>
                  </a:cubicBezTo>
                  <a:lnTo>
                    <a:pt x="601385" y="3119"/>
                  </a:lnTo>
                  <a:cubicBezTo>
                    <a:pt x="634213" y="8318"/>
                    <a:pt x="656609" y="39145"/>
                    <a:pt x="651411" y="71971"/>
                  </a:cubicBezTo>
                  <a:lnTo>
                    <a:pt x="505401" y="993834"/>
                  </a:lnTo>
                  <a:lnTo>
                    <a:pt x="381396" y="993834"/>
                  </a:lnTo>
                  <a:lnTo>
                    <a:pt x="507063" y="200404"/>
                  </a:lnTo>
                  <a:cubicBezTo>
                    <a:pt x="494607" y="207834"/>
                    <a:pt x="480204" y="211576"/>
                    <a:pt x="464991" y="211576"/>
                  </a:cubicBezTo>
                  <a:cubicBezTo>
                    <a:pt x="439080" y="211576"/>
                    <a:pt x="415518" y="200720"/>
                    <a:pt x="398419" y="182571"/>
                  </a:cubicBezTo>
                  <a:cubicBezTo>
                    <a:pt x="381319" y="200720"/>
                    <a:pt x="357757" y="211576"/>
                    <a:pt x="331846" y="211576"/>
                  </a:cubicBezTo>
                  <a:cubicBezTo>
                    <a:pt x="305935" y="211576"/>
                    <a:pt x="282373" y="200720"/>
                    <a:pt x="265274" y="182571"/>
                  </a:cubicBezTo>
                  <a:cubicBezTo>
                    <a:pt x="248174" y="200720"/>
                    <a:pt x="224613" y="211576"/>
                    <a:pt x="198701" y="211576"/>
                  </a:cubicBezTo>
                  <a:cubicBezTo>
                    <a:pt x="177469" y="211576"/>
                    <a:pt x="157813" y="204286"/>
                    <a:pt x="142909" y="190419"/>
                  </a:cubicBezTo>
                  <a:lnTo>
                    <a:pt x="270158" y="993834"/>
                  </a:lnTo>
                  <a:lnTo>
                    <a:pt x="146152" y="993834"/>
                  </a:lnTo>
                  <a:lnTo>
                    <a:pt x="750" y="75802"/>
                  </a:lnTo>
                  <a:cubicBezTo>
                    <a:pt x="-4449" y="42974"/>
                    <a:pt x="17947" y="12148"/>
                    <a:pt x="50775" y="6949"/>
                  </a:cubicBezTo>
                  <a:lnTo>
                    <a:pt x="52868" y="6617"/>
                  </a:lnTo>
                  <a:cubicBezTo>
                    <a:pt x="82704" y="1892"/>
                    <a:pt x="110887" y="19962"/>
                    <a:pt x="118608" y="48277"/>
                  </a:cubicBezTo>
                  <a:cubicBezTo>
                    <a:pt x="134584" y="18793"/>
                    <a:pt x="164609" y="0"/>
                    <a:pt x="198701" y="0"/>
                  </a:cubicBezTo>
                  <a:close/>
                </a:path>
              </a:pathLst>
            </a:custGeom>
            <a:solidFill>
              <a:srgbClr val="5D5D5D"/>
            </a:solidFill>
            <a:ln w="2855" cap="flat">
              <a:noFill/>
              <a:prstDash val="solid"/>
              <a:miter/>
            </a:ln>
          </p:spPr>
          <p:txBody>
            <a:bodyPr rtlCol="0" anchor="ctr"/>
            <a:lstStyle/>
            <a:p>
              <a:pPr algn="ctr" rtl="1"/>
              <a:endParaRPr lang="ko-KR" altLang="en-US">
                <a:solidFill>
                  <a:schemeClr val="tx1"/>
                </a:solidFill>
              </a:endParaRPr>
            </a:p>
          </p:txBody>
        </p:sp>
      </p:grpSp>
      <p:grpSp>
        <p:nvGrpSpPr>
          <p:cNvPr id="67" name="Group 66">
            <a:extLst>
              <a:ext uri="{FF2B5EF4-FFF2-40B4-BE49-F238E27FC236}">
                <a16:creationId xmlns:a16="http://schemas.microsoft.com/office/drawing/2014/main" id="{B0135335-ED1C-4C98-82C8-AF46D1133327}"/>
              </a:ext>
            </a:extLst>
          </p:cNvPr>
          <p:cNvGrpSpPr/>
          <p:nvPr/>
        </p:nvGrpSpPr>
        <p:grpSpPr>
          <a:xfrm>
            <a:off x="3248106" y="3654271"/>
            <a:ext cx="455544" cy="574258"/>
            <a:chOff x="6804248" y="2144238"/>
            <a:chExt cx="1305367" cy="1645545"/>
          </a:xfrm>
          <a:solidFill>
            <a:schemeClr val="accent3">
              <a:lumMod val="75000"/>
            </a:schemeClr>
          </a:solidFill>
        </p:grpSpPr>
        <p:sp>
          <p:nvSpPr>
            <p:cNvPr id="68" name="Oval 1">
              <a:extLst>
                <a:ext uri="{FF2B5EF4-FFF2-40B4-BE49-F238E27FC236}">
                  <a16:creationId xmlns:a16="http://schemas.microsoft.com/office/drawing/2014/main" id="{44A7DDCF-8F33-4BDC-B282-04EB6772EC66}"/>
                </a:ext>
              </a:extLst>
            </p:cNvPr>
            <p:cNvSpPr/>
            <p:nvPr/>
          </p:nvSpPr>
          <p:spPr>
            <a:xfrm flipH="1">
              <a:off x="7253541" y="3472481"/>
              <a:ext cx="406780" cy="72647"/>
            </a:xfrm>
            <a:custGeom>
              <a:avLst/>
              <a:gdLst/>
              <a:ahLst/>
              <a:cxnLst/>
              <a:rect l="l" t="t" r="r" b="b"/>
              <a:pathLst>
                <a:path w="920008" h="164304">
                  <a:moveTo>
                    <a:pt x="852708" y="0"/>
                  </a:moveTo>
                  <a:lnTo>
                    <a:pt x="67299" y="0"/>
                  </a:lnTo>
                  <a:cubicBezTo>
                    <a:pt x="30131" y="0"/>
                    <a:pt x="0" y="30131"/>
                    <a:pt x="0" y="67299"/>
                  </a:cubicBezTo>
                  <a:lnTo>
                    <a:pt x="0" y="97005"/>
                  </a:lnTo>
                  <a:cubicBezTo>
                    <a:pt x="0" y="134173"/>
                    <a:pt x="30131" y="164304"/>
                    <a:pt x="67299" y="164304"/>
                  </a:cubicBezTo>
                  <a:lnTo>
                    <a:pt x="852708" y="164304"/>
                  </a:lnTo>
                  <a:cubicBezTo>
                    <a:pt x="889877" y="164304"/>
                    <a:pt x="920008" y="134173"/>
                    <a:pt x="920008" y="97005"/>
                  </a:cubicBezTo>
                  <a:lnTo>
                    <a:pt x="920008" y="67299"/>
                  </a:lnTo>
                  <a:cubicBezTo>
                    <a:pt x="920008" y="30131"/>
                    <a:pt x="889877" y="0"/>
                    <a:pt x="852708" y="0"/>
                  </a:cubicBezTo>
                  <a:close/>
                </a:path>
              </a:pathLst>
            </a:custGeom>
            <a:solidFill>
              <a:schemeClr val="accent1"/>
            </a:solidFill>
            <a:ln w="2855" cap="flat">
              <a:noFill/>
              <a:prstDash val="solid"/>
              <a:miter/>
            </a:ln>
          </p:spPr>
          <p:txBody>
            <a:bodyPr rtlCol="0" anchor="ctr"/>
            <a:lstStyle/>
            <a:p>
              <a:pPr algn="ctr" rtl="1"/>
              <a:endParaRPr lang="ko-KR" altLang="en-US"/>
            </a:p>
          </p:txBody>
        </p:sp>
        <p:sp>
          <p:nvSpPr>
            <p:cNvPr id="69" name="Oval 1">
              <a:extLst>
                <a:ext uri="{FF2B5EF4-FFF2-40B4-BE49-F238E27FC236}">
                  <a16:creationId xmlns:a16="http://schemas.microsoft.com/office/drawing/2014/main" id="{4804E36F-85A6-43A6-B48A-A7CF472EC380}"/>
                </a:ext>
              </a:extLst>
            </p:cNvPr>
            <p:cNvSpPr/>
            <p:nvPr/>
          </p:nvSpPr>
          <p:spPr>
            <a:xfrm flipH="1">
              <a:off x="7297125" y="3673561"/>
              <a:ext cx="319612" cy="116222"/>
            </a:xfrm>
            <a:custGeom>
              <a:avLst/>
              <a:gdLst/>
              <a:ahLst/>
              <a:cxnLst/>
              <a:rect l="l" t="t" r="r" b="b"/>
              <a:pathLst>
                <a:path w="722862" h="262858">
                  <a:moveTo>
                    <a:pt x="722862" y="0"/>
                  </a:moveTo>
                  <a:lnTo>
                    <a:pt x="0" y="0"/>
                  </a:lnTo>
                  <a:lnTo>
                    <a:pt x="0" y="131429"/>
                  </a:lnTo>
                  <a:cubicBezTo>
                    <a:pt x="0" y="204015"/>
                    <a:pt x="161818" y="262858"/>
                    <a:pt x="361431" y="262858"/>
                  </a:cubicBezTo>
                  <a:cubicBezTo>
                    <a:pt x="561044" y="262858"/>
                    <a:pt x="722862" y="204015"/>
                    <a:pt x="722862" y="131429"/>
                  </a:cubicBezTo>
                  <a:close/>
                </a:path>
              </a:pathLst>
            </a:custGeom>
            <a:solidFill>
              <a:schemeClr val="accent1"/>
            </a:solidFill>
            <a:ln w="2855" cap="flat">
              <a:noFill/>
              <a:prstDash val="solid"/>
              <a:miter/>
            </a:ln>
          </p:spPr>
          <p:txBody>
            <a:bodyPr rtlCol="0" anchor="ctr"/>
            <a:lstStyle/>
            <a:p>
              <a:pPr algn="ctr" rtl="1"/>
              <a:endParaRPr lang="ko-KR" altLang="en-US"/>
            </a:p>
          </p:txBody>
        </p:sp>
        <p:sp>
          <p:nvSpPr>
            <p:cNvPr id="70" name="Oval 1">
              <a:extLst>
                <a:ext uri="{FF2B5EF4-FFF2-40B4-BE49-F238E27FC236}">
                  <a16:creationId xmlns:a16="http://schemas.microsoft.com/office/drawing/2014/main" id="{1B409E65-97F5-459C-B0DD-72E369F84A49}"/>
                </a:ext>
              </a:extLst>
            </p:cNvPr>
            <p:cNvSpPr/>
            <p:nvPr/>
          </p:nvSpPr>
          <p:spPr>
            <a:xfrm flipH="1">
              <a:off x="7268070" y="3573021"/>
              <a:ext cx="377724" cy="72648"/>
            </a:xfrm>
            <a:custGeom>
              <a:avLst/>
              <a:gdLst/>
              <a:ahLst/>
              <a:cxnLst/>
              <a:rect l="l" t="t" r="r" b="b"/>
              <a:pathLst>
                <a:path w="854293" h="164306">
                  <a:moveTo>
                    <a:pt x="786994" y="0"/>
                  </a:moveTo>
                  <a:lnTo>
                    <a:pt x="67299" y="0"/>
                  </a:lnTo>
                  <a:cubicBezTo>
                    <a:pt x="30131" y="0"/>
                    <a:pt x="0" y="30131"/>
                    <a:pt x="0" y="67299"/>
                  </a:cubicBezTo>
                  <a:lnTo>
                    <a:pt x="0" y="97007"/>
                  </a:lnTo>
                  <a:cubicBezTo>
                    <a:pt x="0" y="134174"/>
                    <a:pt x="30131" y="164306"/>
                    <a:pt x="67299" y="164306"/>
                  </a:cubicBezTo>
                  <a:lnTo>
                    <a:pt x="786994" y="164306"/>
                  </a:lnTo>
                  <a:cubicBezTo>
                    <a:pt x="824162" y="164306"/>
                    <a:pt x="854293" y="134174"/>
                    <a:pt x="854293" y="97007"/>
                  </a:cubicBezTo>
                  <a:lnTo>
                    <a:pt x="854293" y="67299"/>
                  </a:lnTo>
                  <a:cubicBezTo>
                    <a:pt x="854293" y="30131"/>
                    <a:pt x="824162" y="0"/>
                    <a:pt x="786994" y="0"/>
                  </a:cubicBezTo>
                  <a:close/>
                </a:path>
              </a:pathLst>
            </a:custGeom>
            <a:solidFill>
              <a:schemeClr val="accent1"/>
            </a:solidFill>
            <a:ln w="2855" cap="flat">
              <a:noFill/>
              <a:prstDash val="solid"/>
              <a:miter/>
            </a:ln>
          </p:spPr>
          <p:txBody>
            <a:bodyPr rtlCol="0" anchor="ctr"/>
            <a:lstStyle/>
            <a:p>
              <a:pPr algn="ctr" rtl="1"/>
              <a:endParaRPr lang="ko-KR" altLang="en-US"/>
            </a:p>
          </p:txBody>
        </p:sp>
        <p:sp>
          <p:nvSpPr>
            <p:cNvPr id="71" name="Oval 1">
              <a:extLst>
                <a:ext uri="{FF2B5EF4-FFF2-40B4-BE49-F238E27FC236}">
                  <a16:creationId xmlns:a16="http://schemas.microsoft.com/office/drawing/2014/main" id="{C822B016-9E2E-4BAD-8EA5-46A60DCB4075}"/>
                </a:ext>
              </a:extLst>
            </p:cNvPr>
            <p:cNvSpPr/>
            <p:nvPr/>
          </p:nvSpPr>
          <p:spPr>
            <a:xfrm flipH="1">
              <a:off x="7239014" y="3371941"/>
              <a:ext cx="435836" cy="72647"/>
            </a:xfrm>
            <a:custGeom>
              <a:avLst/>
              <a:gdLst/>
              <a:ahLst/>
              <a:cxnLst/>
              <a:rect l="l" t="t" r="r" b="b"/>
              <a:pathLst>
                <a:path w="985723" h="164305">
                  <a:moveTo>
                    <a:pt x="918424" y="0"/>
                  </a:moveTo>
                  <a:lnTo>
                    <a:pt x="67300" y="0"/>
                  </a:lnTo>
                  <a:cubicBezTo>
                    <a:pt x="30131" y="0"/>
                    <a:pt x="0" y="30130"/>
                    <a:pt x="0" y="67298"/>
                  </a:cubicBezTo>
                  <a:lnTo>
                    <a:pt x="0" y="97006"/>
                  </a:lnTo>
                  <a:cubicBezTo>
                    <a:pt x="0" y="134173"/>
                    <a:pt x="30131" y="164305"/>
                    <a:pt x="67300" y="164305"/>
                  </a:cubicBezTo>
                  <a:lnTo>
                    <a:pt x="918424" y="164305"/>
                  </a:lnTo>
                  <a:cubicBezTo>
                    <a:pt x="955592" y="164305"/>
                    <a:pt x="985723" y="134173"/>
                    <a:pt x="985723" y="97006"/>
                  </a:cubicBezTo>
                  <a:lnTo>
                    <a:pt x="985723" y="67298"/>
                  </a:lnTo>
                  <a:cubicBezTo>
                    <a:pt x="985723" y="30130"/>
                    <a:pt x="955592" y="0"/>
                    <a:pt x="918424" y="0"/>
                  </a:cubicBezTo>
                  <a:close/>
                </a:path>
              </a:pathLst>
            </a:custGeom>
            <a:solidFill>
              <a:schemeClr val="accent1"/>
            </a:solidFill>
            <a:ln w="2855" cap="flat">
              <a:noFill/>
              <a:prstDash val="solid"/>
              <a:miter/>
            </a:ln>
          </p:spPr>
          <p:txBody>
            <a:bodyPr rtlCol="0" anchor="ctr"/>
            <a:lstStyle/>
            <a:p>
              <a:pPr algn="ctr" rtl="1"/>
              <a:endParaRPr lang="ko-KR" altLang="en-US"/>
            </a:p>
          </p:txBody>
        </p:sp>
        <p:sp>
          <p:nvSpPr>
            <p:cNvPr id="72" name="Oval 1">
              <a:extLst>
                <a:ext uri="{FF2B5EF4-FFF2-40B4-BE49-F238E27FC236}">
                  <a16:creationId xmlns:a16="http://schemas.microsoft.com/office/drawing/2014/main" id="{A18823AC-8969-487C-8B30-AAFA28DF0140}"/>
                </a:ext>
              </a:extLst>
            </p:cNvPr>
            <p:cNvSpPr/>
            <p:nvPr/>
          </p:nvSpPr>
          <p:spPr>
            <a:xfrm flipH="1">
              <a:off x="6804248" y="2144238"/>
              <a:ext cx="1305367" cy="580151"/>
            </a:xfrm>
            <a:custGeom>
              <a:avLst/>
              <a:gdLst/>
              <a:ahLst/>
              <a:cxnLst/>
              <a:rect l="l" t="t" r="r" b="b"/>
              <a:pathLst>
                <a:path w="2952328" h="1312117">
                  <a:moveTo>
                    <a:pt x="0" y="1083508"/>
                  </a:moveTo>
                  <a:lnTo>
                    <a:pt x="0" y="1312117"/>
                  </a:lnTo>
                  <a:lnTo>
                    <a:pt x="326584" y="1266395"/>
                  </a:lnTo>
                  <a:lnTo>
                    <a:pt x="326584" y="1129230"/>
                  </a:lnTo>
                  <a:close/>
                  <a:moveTo>
                    <a:pt x="2952328" y="1083508"/>
                  </a:moveTo>
                  <a:lnTo>
                    <a:pt x="2625744" y="1129230"/>
                  </a:lnTo>
                  <a:lnTo>
                    <a:pt x="2625744" y="1266395"/>
                  </a:lnTo>
                  <a:lnTo>
                    <a:pt x="2952328" y="1312117"/>
                  </a:lnTo>
                  <a:close/>
                  <a:moveTo>
                    <a:pt x="602354" y="225997"/>
                  </a:moveTo>
                  <a:lnTo>
                    <a:pt x="427229" y="372943"/>
                  </a:lnTo>
                  <a:lnTo>
                    <a:pt x="672178" y="593732"/>
                  </a:lnTo>
                  <a:lnTo>
                    <a:pt x="777253" y="505564"/>
                  </a:lnTo>
                  <a:close/>
                  <a:moveTo>
                    <a:pt x="2333760" y="225997"/>
                  </a:moveTo>
                  <a:lnTo>
                    <a:pt x="2158860" y="505564"/>
                  </a:lnTo>
                  <a:lnTo>
                    <a:pt x="2263935" y="593732"/>
                  </a:lnTo>
                  <a:lnTo>
                    <a:pt x="2508884" y="372943"/>
                  </a:lnTo>
                  <a:close/>
                  <a:moveTo>
                    <a:pt x="1614138" y="0"/>
                  </a:moveTo>
                  <a:lnTo>
                    <a:pt x="1385529" y="0"/>
                  </a:lnTo>
                  <a:lnTo>
                    <a:pt x="1431251" y="326584"/>
                  </a:lnTo>
                  <a:lnTo>
                    <a:pt x="1568416" y="326584"/>
                  </a:lnTo>
                  <a:close/>
                </a:path>
              </a:pathLst>
            </a:custGeom>
            <a:solidFill>
              <a:schemeClr val="accent1"/>
            </a:solidFill>
            <a:ln w="2855" cap="flat">
              <a:noFill/>
              <a:prstDash val="solid"/>
              <a:miter/>
            </a:ln>
          </p:spPr>
          <p:txBody>
            <a:bodyPr rtlCol="0" anchor="ctr"/>
            <a:lstStyle/>
            <a:p>
              <a:pPr algn="ctr" rtl="1"/>
              <a:endParaRPr lang="ko-KR" altLang="en-US"/>
            </a:p>
          </p:txBody>
        </p:sp>
        <p:sp>
          <p:nvSpPr>
            <p:cNvPr id="73" name="Oval 1">
              <a:extLst>
                <a:ext uri="{FF2B5EF4-FFF2-40B4-BE49-F238E27FC236}">
                  <a16:creationId xmlns:a16="http://schemas.microsoft.com/office/drawing/2014/main" id="{47EE5FDE-F556-49BB-9279-F226E3DF6AB7}"/>
                </a:ext>
              </a:extLst>
            </p:cNvPr>
            <p:cNvSpPr/>
            <p:nvPr/>
          </p:nvSpPr>
          <p:spPr>
            <a:xfrm flipH="1">
              <a:off x="7023065" y="2349405"/>
              <a:ext cx="867734" cy="957278"/>
            </a:xfrm>
            <a:custGeom>
              <a:avLst/>
              <a:gdLst/>
              <a:ahLst/>
              <a:cxnLst/>
              <a:rect l="l" t="t" r="r" b="b"/>
              <a:pathLst>
                <a:path w="1962541" h="2165060">
                  <a:moveTo>
                    <a:pt x="983432" y="198538"/>
                  </a:moveTo>
                  <a:cubicBezTo>
                    <a:pt x="1424692" y="199056"/>
                    <a:pt x="1782226" y="556942"/>
                    <a:pt x="1782226" y="998335"/>
                  </a:cubicBezTo>
                  <a:cubicBezTo>
                    <a:pt x="1782226" y="1297141"/>
                    <a:pt x="1568968" y="1592048"/>
                    <a:pt x="1401058" y="1726777"/>
                  </a:cubicBezTo>
                  <a:cubicBezTo>
                    <a:pt x="1324499" y="1815355"/>
                    <a:pt x="1330568" y="1817170"/>
                    <a:pt x="1299456" y="1930538"/>
                  </a:cubicBezTo>
                  <a:cubicBezTo>
                    <a:pt x="1287062" y="2010030"/>
                    <a:pt x="1312171" y="2017975"/>
                    <a:pt x="1240941" y="2022107"/>
                  </a:cubicBezTo>
                  <a:lnTo>
                    <a:pt x="1199256" y="2021773"/>
                  </a:lnTo>
                  <a:lnTo>
                    <a:pt x="1196081" y="2038665"/>
                  </a:lnTo>
                  <a:lnTo>
                    <a:pt x="738881" y="2038665"/>
                  </a:lnTo>
                  <a:lnTo>
                    <a:pt x="735747" y="2021994"/>
                  </a:lnTo>
                  <a:lnTo>
                    <a:pt x="721599" y="2022107"/>
                  </a:lnTo>
                  <a:cubicBezTo>
                    <a:pt x="650369" y="2017975"/>
                    <a:pt x="675479" y="2010030"/>
                    <a:pt x="663084" y="1930538"/>
                  </a:cubicBezTo>
                  <a:cubicBezTo>
                    <a:pt x="631973" y="1817170"/>
                    <a:pt x="638043" y="1815355"/>
                    <a:pt x="561482" y="1726777"/>
                  </a:cubicBezTo>
                  <a:cubicBezTo>
                    <a:pt x="393573" y="1592048"/>
                    <a:pt x="180314" y="1297141"/>
                    <a:pt x="180314" y="998335"/>
                  </a:cubicBezTo>
                  <a:cubicBezTo>
                    <a:pt x="180314" y="556942"/>
                    <a:pt x="537849" y="199056"/>
                    <a:pt x="979110" y="198538"/>
                  </a:cubicBezTo>
                  <a:lnTo>
                    <a:pt x="979110" y="198736"/>
                  </a:lnTo>
                  <a:lnTo>
                    <a:pt x="981272" y="198569"/>
                  </a:lnTo>
                  <a:lnTo>
                    <a:pt x="983432" y="198736"/>
                  </a:lnTo>
                  <a:close/>
                  <a:moveTo>
                    <a:pt x="983110" y="0"/>
                  </a:moveTo>
                  <a:lnTo>
                    <a:pt x="981272" y="142"/>
                  </a:lnTo>
                  <a:lnTo>
                    <a:pt x="979432" y="0"/>
                  </a:lnTo>
                  <a:cubicBezTo>
                    <a:pt x="438507" y="0"/>
                    <a:pt x="0" y="438506"/>
                    <a:pt x="0" y="979431"/>
                  </a:cubicBezTo>
                  <a:cubicBezTo>
                    <a:pt x="0" y="1345477"/>
                    <a:pt x="261357" y="1706742"/>
                    <a:pt x="466993" y="1871641"/>
                  </a:cubicBezTo>
                  <a:cubicBezTo>
                    <a:pt x="528256" y="1942221"/>
                    <a:pt x="501219" y="1979308"/>
                    <a:pt x="514383" y="2071318"/>
                  </a:cubicBezTo>
                  <a:cubicBezTo>
                    <a:pt x="548609" y="2142347"/>
                    <a:pt x="579223" y="2165060"/>
                    <a:pt x="639719" y="2165060"/>
                  </a:cubicBezTo>
                  <a:lnTo>
                    <a:pt x="981272" y="2163837"/>
                  </a:lnTo>
                  <a:lnTo>
                    <a:pt x="1322821" y="2165060"/>
                  </a:lnTo>
                  <a:cubicBezTo>
                    <a:pt x="1383319" y="2165060"/>
                    <a:pt x="1413932" y="2142347"/>
                    <a:pt x="1448157" y="2071318"/>
                  </a:cubicBezTo>
                  <a:cubicBezTo>
                    <a:pt x="1461321" y="1979308"/>
                    <a:pt x="1434285" y="1942221"/>
                    <a:pt x="1495548" y="1871641"/>
                  </a:cubicBezTo>
                  <a:cubicBezTo>
                    <a:pt x="1701183" y="1706742"/>
                    <a:pt x="1962541" y="1345477"/>
                    <a:pt x="1962541" y="979431"/>
                  </a:cubicBezTo>
                  <a:cubicBezTo>
                    <a:pt x="1962541" y="438506"/>
                    <a:pt x="1524034" y="0"/>
                    <a:pt x="983110" y="0"/>
                  </a:cubicBezTo>
                  <a:close/>
                </a:path>
              </a:pathLst>
            </a:custGeom>
            <a:solidFill>
              <a:schemeClr val="accent1"/>
            </a:solidFill>
            <a:ln w="2855" cap="flat">
              <a:noFill/>
              <a:prstDash val="solid"/>
              <a:miter/>
            </a:ln>
          </p:spPr>
          <p:txBody>
            <a:bodyPr rtlCol="0" anchor="ctr"/>
            <a:lstStyle/>
            <a:p>
              <a:pPr algn="ctr" rtl="1"/>
              <a:endParaRPr lang="ko-KR" altLang="en-US"/>
            </a:p>
          </p:txBody>
        </p:sp>
        <p:sp>
          <p:nvSpPr>
            <p:cNvPr id="74" name="Oval 1">
              <a:extLst>
                <a:ext uri="{FF2B5EF4-FFF2-40B4-BE49-F238E27FC236}">
                  <a16:creationId xmlns:a16="http://schemas.microsoft.com/office/drawing/2014/main" id="{10C9980E-8588-4FB0-9D9E-35A5E90F0C4F}"/>
                </a:ext>
              </a:extLst>
            </p:cNvPr>
            <p:cNvSpPr/>
            <p:nvPr/>
          </p:nvSpPr>
          <p:spPr>
            <a:xfrm>
              <a:off x="7295982" y="2781927"/>
              <a:ext cx="314505" cy="479278"/>
            </a:xfrm>
            <a:custGeom>
              <a:avLst/>
              <a:gdLst/>
              <a:ahLst/>
              <a:cxnLst/>
              <a:rect l="l" t="t" r="r" b="b"/>
              <a:pathLst>
                <a:path w="652160" h="993834">
                  <a:moveTo>
                    <a:pt x="198701" y="0"/>
                  </a:moveTo>
                  <a:cubicBezTo>
                    <a:pt x="224613" y="0"/>
                    <a:pt x="248174" y="10856"/>
                    <a:pt x="265274" y="29005"/>
                  </a:cubicBezTo>
                  <a:cubicBezTo>
                    <a:pt x="282373" y="10856"/>
                    <a:pt x="305935" y="0"/>
                    <a:pt x="331846" y="0"/>
                  </a:cubicBezTo>
                  <a:cubicBezTo>
                    <a:pt x="357757" y="0"/>
                    <a:pt x="381319" y="10856"/>
                    <a:pt x="398419" y="29005"/>
                  </a:cubicBezTo>
                  <a:cubicBezTo>
                    <a:pt x="415518" y="10856"/>
                    <a:pt x="439080" y="0"/>
                    <a:pt x="464991" y="0"/>
                  </a:cubicBezTo>
                  <a:cubicBezTo>
                    <a:pt x="493781" y="0"/>
                    <a:pt x="519672" y="13403"/>
                    <a:pt x="536964" y="35278"/>
                  </a:cubicBezTo>
                  <a:cubicBezTo>
                    <a:pt x="547749" y="12292"/>
                    <a:pt x="572873" y="-1398"/>
                    <a:pt x="599292" y="2787"/>
                  </a:cubicBezTo>
                  <a:lnTo>
                    <a:pt x="601385" y="3119"/>
                  </a:lnTo>
                  <a:cubicBezTo>
                    <a:pt x="634213" y="8318"/>
                    <a:pt x="656609" y="39145"/>
                    <a:pt x="651411" y="71971"/>
                  </a:cubicBezTo>
                  <a:lnTo>
                    <a:pt x="505401" y="993834"/>
                  </a:lnTo>
                  <a:lnTo>
                    <a:pt x="381396" y="993834"/>
                  </a:lnTo>
                  <a:lnTo>
                    <a:pt x="507063" y="200404"/>
                  </a:lnTo>
                  <a:cubicBezTo>
                    <a:pt x="494607" y="207834"/>
                    <a:pt x="480204" y="211576"/>
                    <a:pt x="464991" y="211576"/>
                  </a:cubicBezTo>
                  <a:cubicBezTo>
                    <a:pt x="439080" y="211576"/>
                    <a:pt x="415518" y="200720"/>
                    <a:pt x="398419" y="182571"/>
                  </a:cubicBezTo>
                  <a:cubicBezTo>
                    <a:pt x="381319" y="200720"/>
                    <a:pt x="357757" y="211576"/>
                    <a:pt x="331846" y="211576"/>
                  </a:cubicBezTo>
                  <a:cubicBezTo>
                    <a:pt x="305935" y="211576"/>
                    <a:pt x="282373" y="200720"/>
                    <a:pt x="265274" y="182571"/>
                  </a:cubicBezTo>
                  <a:cubicBezTo>
                    <a:pt x="248174" y="200720"/>
                    <a:pt x="224613" y="211576"/>
                    <a:pt x="198701" y="211576"/>
                  </a:cubicBezTo>
                  <a:cubicBezTo>
                    <a:pt x="177469" y="211576"/>
                    <a:pt x="157813" y="204286"/>
                    <a:pt x="142909" y="190419"/>
                  </a:cubicBezTo>
                  <a:lnTo>
                    <a:pt x="270158" y="993834"/>
                  </a:lnTo>
                  <a:lnTo>
                    <a:pt x="146152" y="993834"/>
                  </a:lnTo>
                  <a:lnTo>
                    <a:pt x="750" y="75802"/>
                  </a:lnTo>
                  <a:cubicBezTo>
                    <a:pt x="-4449" y="42974"/>
                    <a:pt x="17947" y="12148"/>
                    <a:pt x="50775" y="6949"/>
                  </a:cubicBezTo>
                  <a:lnTo>
                    <a:pt x="52868" y="6617"/>
                  </a:lnTo>
                  <a:cubicBezTo>
                    <a:pt x="82704" y="1892"/>
                    <a:pt x="110887" y="19962"/>
                    <a:pt x="118608" y="48277"/>
                  </a:cubicBezTo>
                  <a:cubicBezTo>
                    <a:pt x="134584" y="18793"/>
                    <a:pt x="164609" y="0"/>
                    <a:pt x="198701" y="0"/>
                  </a:cubicBezTo>
                  <a:close/>
                </a:path>
              </a:pathLst>
            </a:custGeom>
            <a:solidFill>
              <a:schemeClr val="accent1"/>
            </a:solidFill>
            <a:ln w="2855" cap="flat">
              <a:noFill/>
              <a:prstDash val="solid"/>
              <a:miter/>
            </a:ln>
          </p:spPr>
          <p:txBody>
            <a:bodyPr rtlCol="0" anchor="ctr"/>
            <a:lstStyle/>
            <a:p>
              <a:pPr algn="ctr" rtl="1"/>
              <a:endParaRPr lang="ko-KR" altLang="en-US"/>
            </a:p>
          </p:txBody>
        </p:sp>
      </p:grpSp>
      <p:grpSp>
        <p:nvGrpSpPr>
          <p:cNvPr id="75" name="Group 74">
            <a:extLst>
              <a:ext uri="{FF2B5EF4-FFF2-40B4-BE49-F238E27FC236}">
                <a16:creationId xmlns:a16="http://schemas.microsoft.com/office/drawing/2014/main" id="{FE1649D5-7EBD-40C3-ABDC-9339245EC40B}"/>
              </a:ext>
            </a:extLst>
          </p:cNvPr>
          <p:cNvGrpSpPr/>
          <p:nvPr/>
        </p:nvGrpSpPr>
        <p:grpSpPr>
          <a:xfrm>
            <a:off x="5191398" y="3654271"/>
            <a:ext cx="455544" cy="574258"/>
            <a:chOff x="6804248" y="2144238"/>
            <a:chExt cx="1305367" cy="1645545"/>
          </a:xfrm>
          <a:solidFill>
            <a:schemeClr val="accent3">
              <a:lumMod val="75000"/>
            </a:schemeClr>
          </a:solidFill>
        </p:grpSpPr>
        <p:sp>
          <p:nvSpPr>
            <p:cNvPr id="76" name="Oval 1">
              <a:extLst>
                <a:ext uri="{FF2B5EF4-FFF2-40B4-BE49-F238E27FC236}">
                  <a16:creationId xmlns:a16="http://schemas.microsoft.com/office/drawing/2014/main" id="{A00C1834-30F2-44E8-A34C-FF0AE03F27A2}"/>
                </a:ext>
              </a:extLst>
            </p:cNvPr>
            <p:cNvSpPr/>
            <p:nvPr/>
          </p:nvSpPr>
          <p:spPr>
            <a:xfrm flipH="1">
              <a:off x="7253541" y="3472481"/>
              <a:ext cx="406780" cy="72647"/>
            </a:xfrm>
            <a:custGeom>
              <a:avLst/>
              <a:gdLst/>
              <a:ahLst/>
              <a:cxnLst/>
              <a:rect l="l" t="t" r="r" b="b"/>
              <a:pathLst>
                <a:path w="920008" h="164304">
                  <a:moveTo>
                    <a:pt x="852708" y="0"/>
                  </a:moveTo>
                  <a:lnTo>
                    <a:pt x="67299" y="0"/>
                  </a:lnTo>
                  <a:cubicBezTo>
                    <a:pt x="30131" y="0"/>
                    <a:pt x="0" y="30131"/>
                    <a:pt x="0" y="67299"/>
                  </a:cubicBezTo>
                  <a:lnTo>
                    <a:pt x="0" y="97005"/>
                  </a:lnTo>
                  <a:cubicBezTo>
                    <a:pt x="0" y="134173"/>
                    <a:pt x="30131" y="164304"/>
                    <a:pt x="67299" y="164304"/>
                  </a:cubicBezTo>
                  <a:lnTo>
                    <a:pt x="852708" y="164304"/>
                  </a:lnTo>
                  <a:cubicBezTo>
                    <a:pt x="889877" y="164304"/>
                    <a:pt x="920008" y="134173"/>
                    <a:pt x="920008" y="97005"/>
                  </a:cubicBezTo>
                  <a:lnTo>
                    <a:pt x="920008" y="67299"/>
                  </a:lnTo>
                  <a:cubicBezTo>
                    <a:pt x="920008" y="30131"/>
                    <a:pt x="889877" y="0"/>
                    <a:pt x="852708" y="0"/>
                  </a:cubicBezTo>
                  <a:close/>
                </a:path>
              </a:pathLst>
            </a:custGeom>
            <a:solidFill>
              <a:schemeClr val="accent2"/>
            </a:solidFill>
            <a:ln w="2855" cap="flat">
              <a:noFill/>
              <a:prstDash val="solid"/>
              <a:miter/>
            </a:ln>
          </p:spPr>
          <p:txBody>
            <a:bodyPr rtlCol="0" anchor="ctr"/>
            <a:lstStyle/>
            <a:p>
              <a:pPr algn="ctr" rtl="1"/>
              <a:endParaRPr lang="ko-KR" altLang="en-US"/>
            </a:p>
          </p:txBody>
        </p:sp>
        <p:sp>
          <p:nvSpPr>
            <p:cNvPr id="77" name="Oval 1">
              <a:extLst>
                <a:ext uri="{FF2B5EF4-FFF2-40B4-BE49-F238E27FC236}">
                  <a16:creationId xmlns:a16="http://schemas.microsoft.com/office/drawing/2014/main" id="{48090706-C965-402E-BFFE-4229DE2BBC99}"/>
                </a:ext>
              </a:extLst>
            </p:cNvPr>
            <p:cNvSpPr/>
            <p:nvPr/>
          </p:nvSpPr>
          <p:spPr>
            <a:xfrm flipH="1">
              <a:off x="7297125" y="3673561"/>
              <a:ext cx="319612" cy="116222"/>
            </a:xfrm>
            <a:custGeom>
              <a:avLst/>
              <a:gdLst/>
              <a:ahLst/>
              <a:cxnLst/>
              <a:rect l="l" t="t" r="r" b="b"/>
              <a:pathLst>
                <a:path w="722862" h="262858">
                  <a:moveTo>
                    <a:pt x="722862" y="0"/>
                  </a:moveTo>
                  <a:lnTo>
                    <a:pt x="0" y="0"/>
                  </a:lnTo>
                  <a:lnTo>
                    <a:pt x="0" y="131429"/>
                  </a:lnTo>
                  <a:cubicBezTo>
                    <a:pt x="0" y="204015"/>
                    <a:pt x="161818" y="262858"/>
                    <a:pt x="361431" y="262858"/>
                  </a:cubicBezTo>
                  <a:cubicBezTo>
                    <a:pt x="561044" y="262858"/>
                    <a:pt x="722862" y="204015"/>
                    <a:pt x="722862" y="131429"/>
                  </a:cubicBezTo>
                  <a:close/>
                </a:path>
              </a:pathLst>
            </a:custGeom>
            <a:solidFill>
              <a:schemeClr val="accent2"/>
            </a:solidFill>
            <a:ln w="2855" cap="flat">
              <a:noFill/>
              <a:prstDash val="solid"/>
              <a:miter/>
            </a:ln>
          </p:spPr>
          <p:txBody>
            <a:bodyPr rtlCol="0" anchor="ctr"/>
            <a:lstStyle/>
            <a:p>
              <a:pPr algn="ctr" rtl="1"/>
              <a:endParaRPr lang="ko-KR" altLang="en-US"/>
            </a:p>
          </p:txBody>
        </p:sp>
        <p:sp>
          <p:nvSpPr>
            <p:cNvPr id="78" name="Oval 1">
              <a:extLst>
                <a:ext uri="{FF2B5EF4-FFF2-40B4-BE49-F238E27FC236}">
                  <a16:creationId xmlns:a16="http://schemas.microsoft.com/office/drawing/2014/main" id="{F0259BC5-DCEB-4971-9426-6E15034C6F03}"/>
                </a:ext>
              </a:extLst>
            </p:cNvPr>
            <p:cNvSpPr/>
            <p:nvPr/>
          </p:nvSpPr>
          <p:spPr>
            <a:xfrm flipH="1">
              <a:off x="7268070" y="3573021"/>
              <a:ext cx="377724" cy="72648"/>
            </a:xfrm>
            <a:custGeom>
              <a:avLst/>
              <a:gdLst/>
              <a:ahLst/>
              <a:cxnLst/>
              <a:rect l="l" t="t" r="r" b="b"/>
              <a:pathLst>
                <a:path w="854293" h="164306">
                  <a:moveTo>
                    <a:pt x="786994" y="0"/>
                  </a:moveTo>
                  <a:lnTo>
                    <a:pt x="67299" y="0"/>
                  </a:lnTo>
                  <a:cubicBezTo>
                    <a:pt x="30131" y="0"/>
                    <a:pt x="0" y="30131"/>
                    <a:pt x="0" y="67299"/>
                  </a:cubicBezTo>
                  <a:lnTo>
                    <a:pt x="0" y="97007"/>
                  </a:lnTo>
                  <a:cubicBezTo>
                    <a:pt x="0" y="134174"/>
                    <a:pt x="30131" y="164306"/>
                    <a:pt x="67299" y="164306"/>
                  </a:cubicBezTo>
                  <a:lnTo>
                    <a:pt x="786994" y="164306"/>
                  </a:lnTo>
                  <a:cubicBezTo>
                    <a:pt x="824162" y="164306"/>
                    <a:pt x="854293" y="134174"/>
                    <a:pt x="854293" y="97007"/>
                  </a:cubicBezTo>
                  <a:lnTo>
                    <a:pt x="854293" y="67299"/>
                  </a:lnTo>
                  <a:cubicBezTo>
                    <a:pt x="854293" y="30131"/>
                    <a:pt x="824162" y="0"/>
                    <a:pt x="786994" y="0"/>
                  </a:cubicBezTo>
                  <a:close/>
                </a:path>
              </a:pathLst>
            </a:custGeom>
            <a:solidFill>
              <a:schemeClr val="accent2"/>
            </a:solidFill>
            <a:ln w="2855" cap="flat">
              <a:noFill/>
              <a:prstDash val="solid"/>
              <a:miter/>
            </a:ln>
          </p:spPr>
          <p:txBody>
            <a:bodyPr rtlCol="0" anchor="ctr"/>
            <a:lstStyle/>
            <a:p>
              <a:pPr algn="ctr" rtl="1"/>
              <a:endParaRPr lang="ko-KR" altLang="en-US"/>
            </a:p>
          </p:txBody>
        </p:sp>
        <p:sp>
          <p:nvSpPr>
            <p:cNvPr id="79" name="Oval 1">
              <a:extLst>
                <a:ext uri="{FF2B5EF4-FFF2-40B4-BE49-F238E27FC236}">
                  <a16:creationId xmlns:a16="http://schemas.microsoft.com/office/drawing/2014/main" id="{4FE3683E-44B9-452D-9C44-79079A886BD0}"/>
                </a:ext>
              </a:extLst>
            </p:cNvPr>
            <p:cNvSpPr/>
            <p:nvPr/>
          </p:nvSpPr>
          <p:spPr>
            <a:xfrm flipH="1">
              <a:off x="7239014" y="3371941"/>
              <a:ext cx="435836" cy="72647"/>
            </a:xfrm>
            <a:custGeom>
              <a:avLst/>
              <a:gdLst/>
              <a:ahLst/>
              <a:cxnLst/>
              <a:rect l="l" t="t" r="r" b="b"/>
              <a:pathLst>
                <a:path w="985723" h="164305">
                  <a:moveTo>
                    <a:pt x="918424" y="0"/>
                  </a:moveTo>
                  <a:lnTo>
                    <a:pt x="67300" y="0"/>
                  </a:lnTo>
                  <a:cubicBezTo>
                    <a:pt x="30131" y="0"/>
                    <a:pt x="0" y="30130"/>
                    <a:pt x="0" y="67298"/>
                  </a:cubicBezTo>
                  <a:lnTo>
                    <a:pt x="0" y="97006"/>
                  </a:lnTo>
                  <a:cubicBezTo>
                    <a:pt x="0" y="134173"/>
                    <a:pt x="30131" y="164305"/>
                    <a:pt x="67300" y="164305"/>
                  </a:cubicBezTo>
                  <a:lnTo>
                    <a:pt x="918424" y="164305"/>
                  </a:lnTo>
                  <a:cubicBezTo>
                    <a:pt x="955592" y="164305"/>
                    <a:pt x="985723" y="134173"/>
                    <a:pt x="985723" y="97006"/>
                  </a:cubicBezTo>
                  <a:lnTo>
                    <a:pt x="985723" y="67298"/>
                  </a:lnTo>
                  <a:cubicBezTo>
                    <a:pt x="985723" y="30130"/>
                    <a:pt x="955592" y="0"/>
                    <a:pt x="918424" y="0"/>
                  </a:cubicBezTo>
                  <a:close/>
                </a:path>
              </a:pathLst>
            </a:custGeom>
            <a:solidFill>
              <a:schemeClr val="accent2"/>
            </a:solidFill>
            <a:ln w="2855" cap="flat">
              <a:noFill/>
              <a:prstDash val="solid"/>
              <a:miter/>
            </a:ln>
          </p:spPr>
          <p:txBody>
            <a:bodyPr rtlCol="0" anchor="ctr"/>
            <a:lstStyle/>
            <a:p>
              <a:pPr algn="ctr" rtl="1"/>
              <a:endParaRPr lang="ko-KR" altLang="en-US"/>
            </a:p>
          </p:txBody>
        </p:sp>
        <p:sp>
          <p:nvSpPr>
            <p:cNvPr id="80" name="Oval 1">
              <a:extLst>
                <a:ext uri="{FF2B5EF4-FFF2-40B4-BE49-F238E27FC236}">
                  <a16:creationId xmlns:a16="http://schemas.microsoft.com/office/drawing/2014/main" id="{1F3F22B4-154B-4F4F-AA80-6FF404C4856F}"/>
                </a:ext>
              </a:extLst>
            </p:cNvPr>
            <p:cNvSpPr/>
            <p:nvPr/>
          </p:nvSpPr>
          <p:spPr>
            <a:xfrm flipH="1">
              <a:off x="6804248" y="2144238"/>
              <a:ext cx="1305367" cy="580151"/>
            </a:xfrm>
            <a:custGeom>
              <a:avLst/>
              <a:gdLst/>
              <a:ahLst/>
              <a:cxnLst/>
              <a:rect l="l" t="t" r="r" b="b"/>
              <a:pathLst>
                <a:path w="2952328" h="1312117">
                  <a:moveTo>
                    <a:pt x="0" y="1083508"/>
                  </a:moveTo>
                  <a:lnTo>
                    <a:pt x="0" y="1312117"/>
                  </a:lnTo>
                  <a:lnTo>
                    <a:pt x="326584" y="1266395"/>
                  </a:lnTo>
                  <a:lnTo>
                    <a:pt x="326584" y="1129230"/>
                  </a:lnTo>
                  <a:close/>
                  <a:moveTo>
                    <a:pt x="2952328" y="1083508"/>
                  </a:moveTo>
                  <a:lnTo>
                    <a:pt x="2625744" y="1129230"/>
                  </a:lnTo>
                  <a:lnTo>
                    <a:pt x="2625744" y="1266395"/>
                  </a:lnTo>
                  <a:lnTo>
                    <a:pt x="2952328" y="1312117"/>
                  </a:lnTo>
                  <a:close/>
                  <a:moveTo>
                    <a:pt x="602354" y="225997"/>
                  </a:moveTo>
                  <a:lnTo>
                    <a:pt x="427229" y="372943"/>
                  </a:lnTo>
                  <a:lnTo>
                    <a:pt x="672178" y="593732"/>
                  </a:lnTo>
                  <a:lnTo>
                    <a:pt x="777253" y="505564"/>
                  </a:lnTo>
                  <a:close/>
                  <a:moveTo>
                    <a:pt x="2333760" y="225997"/>
                  </a:moveTo>
                  <a:lnTo>
                    <a:pt x="2158860" y="505564"/>
                  </a:lnTo>
                  <a:lnTo>
                    <a:pt x="2263935" y="593732"/>
                  </a:lnTo>
                  <a:lnTo>
                    <a:pt x="2508884" y="372943"/>
                  </a:lnTo>
                  <a:close/>
                  <a:moveTo>
                    <a:pt x="1614138" y="0"/>
                  </a:moveTo>
                  <a:lnTo>
                    <a:pt x="1385529" y="0"/>
                  </a:lnTo>
                  <a:lnTo>
                    <a:pt x="1431251" y="326584"/>
                  </a:lnTo>
                  <a:lnTo>
                    <a:pt x="1568416" y="326584"/>
                  </a:lnTo>
                  <a:close/>
                </a:path>
              </a:pathLst>
            </a:custGeom>
            <a:solidFill>
              <a:schemeClr val="accent2"/>
            </a:solidFill>
            <a:ln w="2855" cap="flat">
              <a:noFill/>
              <a:prstDash val="solid"/>
              <a:miter/>
            </a:ln>
          </p:spPr>
          <p:txBody>
            <a:bodyPr rtlCol="0" anchor="ctr"/>
            <a:lstStyle/>
            <a:p>
              <a:pPr algn="ctr" rtl="1"/>
              <a:endParaRPr lang="ko-KR" altLang="en-US"/>
            </a:p>
          </p:txBody>
        </p:sp>
        <p:sp>
          <p:nvSpPr>
            <p:cNvPr id="81" name="Oval 1">
              <a:extLst>
                <a:ext uri="{FF2B5EF4-FFF2-40B4-BE49-F238E27FC236}">
                  <a16:creationId xmlns:a16="http://schemas.microsoft.com/office/drawing/2014/main" id="{A94A7DEA-67FE-4091-BD73-B4417543FE86}"/>
                </a:ext>
              </a:extLst>
            </p:cNvPr>
            <p:cNvSpPr/>
            <p:nvPr/>
          </p:nvSpPr>
          <p:spPr>
            <a:xfrm flipH="1">
              <a:off x="7023065" y="2349405"/>
              <a:ext cx="867734" cy="957278"/>
            </a:xfrm>
            <a:custGeom>
              <a:avLst/>
              <a:gdLst/>
              <a:ahLst/>
              <a:cxnLst/>
              <a:rect l="l" t="t" r="r" b="b"/>
              <a:pathLst>
                <a:path w="1962541" h="2165060">
                  <a:moveTo>
                    <a:pt x="983432" y="198538"/>
                  </a:moveTo>
                  <a:cubicBezTo>
                    <a:pt x="1424692" y="199056"/>
                    <a:pt x="1782226" y="556942"/>
                    <a:pt x="1782226" y="998335"/>
                  </a:cubicBezTo>
                  <a:cubicBezTo>
                    <a:pt x="1782226" y="1297141"/>
                    <a:pt x="1568968" y="1592048"/>
                    <a:pt x="1401058" y="1726777"/>
                  </a:cubicBezTo>
                  <a:cubicBezTo>
                    <a:pt x="1324499" y="1815355"/>
                    <a:pt x="1330568" y="1817170"/>
                    <a:pt x="1299456" y="1930538"/>
                  </a:cubicBezTo>
                  <a:cubicBezTo>
                    <a:pt x="1287062" y="2010030"/>
                    <a:pt x="1312171" y="2017975"/>
                    <a:pt x="1240941" y="2022107"/>
                  </a:cubicBezTo>
                  <a:lnTo>
                    <a:pt x="1199256" y="2021773"/>
                  </a:lnTo>
                  <a:lnTo>
                    <a:pt x="1196081" y="2038665"/>
                  </a:lnTo>
                  <a:lnTo>
                    <a:pt x="738881" y="2038665"/>
                  </a:lnTo>
                  <a:lnTo>
                    <a:pt x="735747" y="2021994"/>
                  </a:lnTo>
                  <a:lnTo>
                    <a:pt x="721599" y="2022107"/>
                  </a:lnTo>
                  <a:cubicBezTo>
                    <a:pt x="650369" y="2017975"/>
                    <a:pt x="675479" y="2010030"/>
                    <a:pt x="663084" y="1930538"/>
                  </a:cubicBezTo>
                  <a:cubicBezTo>
                    <a:pt x="631973" y="1817170"/>
                    <a:pt x="638043" y="1815355"/>
                    <a:pt x="561482" y="1726777"/>
                  </a:cubicBezTo>
                  <a:cubicBezTo>
                    <a:pt x="393573" y="1592048"/>
                    <a:pt x="180314" y="1297141"/>
                    <a:pt x="180314" y="998335"/>
                  </a:cubicBezTo>
                  <a:cubicBezTo>
                    <a:pt x="180314" y="556942"/>
                    <a:pt x="537849" y="199056"/>
                    <a:pt x="979110" y="198538"/>
                  </a:cubicBezTo>
                  <a:lnTo>
                    <a:pt x="979110" y="198736"/>
                  </a:lnTo>
                  <a:lnTo>
                    <a:pt x="981272" y="198569"/>
                  </a:lnTo>
                  <a:lnTo>
                    <a:pt x="983432" y="198736"/>
                  </a:lnTo>
                  <a:close/>
                  <a:moveTo>
                    <a:pt x="983110" y="0"/>
                  </a:moveTo>
                  <a:lnTo>
                    <a:pt x="981272" y="142"/>
                  </a:lnTo>
                  <a:lnTo>
                    <a:pt x="979432" y="0"/>
                  </a:lnTo>
                  <a:cubicBezTo>
                    <a:pt x="438507" y="0"/>
                    <a:pt x="0" y="438506"/>
                    <a:pt x="0" y="979431"/>
                  </a:cubicBezTo>
                  <a:cubicBezTo>
                    <a:pt x="0" y="1345477"/>
                    <a:pt x="261357" y="1706742"/>
                    <a:pt x="466993" y="1871641"/>
                  </a:cubicBezTo>
                  <a:cubicBezTo>
                    <a:pt x="528256" y="1942221"/>
                    <a:pt x="501219" y="1979308"/>
                    <a:pt x="514383" y="2071318"/>
                  </a:cubicBezTo>
                  <a:cubicBezTo>
                    <a:pt x="548609" y="2142347"/>
                    <a:pt x="579223" y="2165060"/>
                    <a:pt x="639719" y="2165060"/>
                  </a:cubicBezTo>
                  <a:lnTo>
                    <a:pt x="981272" y="2163837"/>
                  </a:lnTo>
                  <a:lnTo>
                    <a:pt x="1322821" y="2165060"/>
                  </a:lnTo>
                  <a:cubicBezTo>
                    <a:pt x="1383319" y="2165060"/>
                    <a:pt x="1413932" y="2142347"/>
                    <a:pt x="1448157" y="2071318"/>
                  </a:cubicBezTo>
                  <a:cubicBezTo>
                    <a:pt x="1461321" y="1979308"/>
                    <a:pt x="1434285" y="1942221"/>
                    <a:pt x="1495548" y="1871641"/>
                  </a:cubicBezTo>
                  <a:cubicBezTo>
                    <a:pt x="1701183" y="1706742"/>
                    <a:pt x="1962541" y="1345477"/>
                    <a:pt x="1962541" y="979431"/>
                  </a:cubicBezTo>
                  <a:cubicBezTo>
                    <a:pt x="1962541" y="438506"/>
                    <a:pt x="1524034" y="0"/>
                    <a:pt x="983110" y="0"/>
                  </a:cubicBezTo>
                  <a:close/>
                </a:path>
              </a:pathLst>
            </a:custGeom>
            <a:solidFill>
              <a:schemeClr val="accent2"/>
            </a:solidFill>
            <a:ln w="2855" cap="flat">
              <a:noFill/>
              <a:prstDash val="solid"/>
              <a:miter/>
            </a:ln>
          </p:spPr>
          <p:txBody>
            <a:bodyPr rtlCol="0" anchor="ctr"/>
            <a:lstStyle/>
            <a:p>
              <a:pPr algn="ctr" rtl="1"/>
              <a:endParaRPr lang="ko-KR" altLang="en-US"/>
            </a:p>
          </p:txBody>
        </p:sp>
        <p:sp>
          <p:nvSpPr>
            <p:cNvPr id="82" name="Oval 1">
              <a:extLst>
                <a:ext uri="{FF2B5EF4-FFF2-40B4-BE49-F238E27FC236}">
                  <a16:creationId xmlns:a16="http://schemas.microsoft.com/office/drawing/2014/main" id="{37478C5A-5754-4E71-9B88-151E2883EB03}"/>
                </a:ext>
              </a:extLst>
            </p:cNvPr>
            <p:cNvSpPr/>
            <p:nvPr/>
          </p:nvSpPr>
          <p:spPr>
            <a:xfrm>
              <a:off x="7295982" y="2781927"/>
              <a:ext cx="314505" cy="479278"/>
            </a:xfrm>
            <a:custGeom>
              <a:avLst/>
              <a:gdLst/>
              <a:ahLst/>
              <a:cxnLst/>
              <a:rect l="l" t="t" r="r" b="b"/>
              <a:pathLst>
                <a:path w="652160" h="993834">
                  <a:moveTo>
                    <a:pt x="198701" y="0"/>
                  </a:moveTo>
                  <a:cubicBezTo>
                    <a:pt x="224613" y="0"/>
                    <a:pt x="248174" y="10856"/>
                    <a:pt x="265274" y="29005"/>
                  </a:cubicBezTo>
                  <a:cubicBezTo>
                    <a:pt x="282373" y="10856"/>
                    <a:pt x="305935" y="0"/>
                    <a:pt x="331846" y="0"/>
                  </a:cubicBezTo>
                  <a:cubicBezTo>
                    <a:pt x="357757" y="0"/>
                    <a:pt x="381319" y="10856"/>
                    <a:pt x="398419" y="29005"/>
                  </a:cubicBezTo>
                  <a:cubicBezTo>
                    <a:pt x="415518" y="10856"/>
                    <a:pt x="439080" y="0"/>
                    <a:pt x="464991" y="0"/>
                  </a:cubicBezTo>
                  <a:cubicBezTo>
                    <a:pt x="493781" y="0"/>
                    <a:pt x="519672" y="13403"/>
                    <a:pt x="536964" y="35278"/>
                  </a:cubicBezTo>
                  <a:cubicBezTo>
                    <a:pt x="547749" y="12292"/>
                    <a:pt x="572873" y="-1398"/>
                    <a:pt x="599292" y="2787"/>
                  </a:cubicBezTo>
                  <a:lnTo>
                    <a:pt x="601385" y="3119"/>
                  </a:lnTo>
                  <a:cubicBezTo>
                    <a:pt x="634213" y="8318"/>
                    <a:pt x="656609" y="39145"/>
                    <a:pt x="651411" y="71971"/>
                  </a:cubicBezTo>
                  <a:lnTo>
                    <a:pt x="505401" y="993834"/>
                  </a:lnTo>
                  <a:lnTo>
                    <a:pt x="381396" y="993834"/>
                  </a:lnTo>
                  <a:lnTo>
                    <a:pt x="507063" y="200404"/>
                  </a:lnTo>
                  <a:cubicBezTo>
                    <a:pt x="494607" y="207834"/>
                    <a:pt x="480204" y="211576"/>
                    <a:pt x="464991" y="211576"/>
                  </a:cubicBezTo>
                  <a:cubicBezTo>
                    <a:pt x="439080" y="211576"/>
                    <a:pt x="415518" y="200720"/>
                    <a:pt x="398419" y="182571"/>
                  </a:cubicBezTo>
                  <a:cubicBezTo>
                    <a:pt x="381319" y="200720"/>
                    <a:pt x="357757" y="211576"/>
                    <a:pt x="331846" y="211576"/>
                  </a:cubicBezTo>
                  <a:cubicBezTo>
                    <a:pt x="305935" y="211576"/>
                    <a:pt x="282373" y="200720"/>
                    <a:pt x="265274" y="182571"/>
                  </a:cubicBezTo>
                  <a:cubicBezTo>
                    <a:pt x="248174" y="200720"/>
                    <a:pt x="224613" y="211576"/>
                    <a:pt x="198701" y="211576"/>
                  </a:cubicBezTo>
                  <a:cubicBezTo>
                    <a:pt x="177469" y="211576"/>
                    <a:pt x="157813" y="204286"/>
                    <a:pt x="142909" y="190419"/>
                  </a:cubicBezTo>
                  <a:lnTo>
                    <a:pt x="270158" y="993834"/>
                  </a:lnTo>
                  <a:lnTo>
                    <a:pt x="146152" y="993834"/>
                  </a:lnTo>
                  <a:lnTo>
                    <a:pt x="750" y="75802"/>
                  </a:lnTo>
                  <a:cubicBezTo>
                    <a:pt x="-4449" y="42974"/>
                    <a:pt x="17947" y="12148"/>
                    <a:pt x="50775" y="6949"/>
                  </a:cubicBezTo>
                  <a:lnTo>
                    <a:pt x="52868" y="6617"/>
                  </a:lnTo>
                  <a:cubicBezTo>
                    <a:pt x="82704" y="1892"/>
                    <a:pt x="110887" y="19962"/>
                    <a:pt x="118608" y="48277"/>
                  </a:cubicBezTo>
                  <a:cubicBezTo>
                    <a:pt x="134584" y="18793"/>
                    <a:pt x="164609" y="0"/>
                    <a:pt x="198701" y="0"/>
                  </a:cubicBezTo>
                  <a:close/>
                </a:path>
              </a:pathLst>
            </a:custGeom>
            <a:solidFill>
              <a:schemeClr val="accent2"/>
            </a:solidFill>
            <a:ln w="2855" cap="flat">
              <a:noFill/>
              <a:prstDash val="solid"/>
              <a:miter/>
            </a:ln>
          </p:spPr>
          <p:txBody>
            <a:bodyPr rtlCol="0" anchor="ctr"/>
            <a:lstStyle/>
            <a:p>
              <a:pPr algn="ctr" rtl="1"/>
              <a:endParaRPr lang="ko-KR" altLang="en-US"/>
            </a:p>
          </p:txBody>
        </p:sp>
      </p:grpSp>
      <p:grpSp>
        <p:nvGrpSpPr>
          <p:cNvPr id="83" name="Group 82">
            <a:extLst>
              <a:ext uri="{FF2B5EF4-FFF2-40B4-BE49-F238E27FC236}">
                <a16:creationId xmlns:a16="http://schemas.microsoft.com/office/drawing/2014/main" id="{B77A983B-3992-49C9-B621-9F8ED1F82286}"/>
              </a:ext>
            </a:extLst>
          </p:cNvPr>
          <p:cNvGrpSpPr/>
          <p:nvPr/>
        </p:nvGrpSpPr>
        <p:grpSpPr>
          <a:xfrm>
            <a:off x="7134690" y="3654271"/>
            <a:ext cx="455544" cy="574258"/>
            <a:chOff x="6804248" y="2144238"/>
            <a:chExt cx="1305367" cy="1645545"/>
          </a:xfrm>
          <a:solidFill>
            <a:schemeClr val="accent3">
              <a:lumMod val="75000"/>
            </a:schemeClr>
          </a:solidFill>
        </p:grpSpPr>
        <p:sp>
          <p:nvSpPr>
            <p:cNvPr id="84" name="Oval 1">
              <a:extLst>
                <a:ext uri="{FF2B5EF4-FFF2-40B4-BE49-F238E27FC236}">
                  <a16:creationId xmlns:a16="http://schemas.microsoft.com/office/drawing/2014/main" id="{B629A24A-CBD1-4867-9B3A-265A424D46EB}"/>
                </a:ext>
              </a:extLst>
            </p:cNvPr>
            <p:cNvSpPr/>
            <p:nvPr/>
          </p:nvSpPr>
          <p:spPr>
            <a:xfrm flipH="1">
              <a:off x="7253541" y="3472481"/>
              <a:ext cx="406780" cy="72647"/>
            </a:xfrm>
            <a:custGeom>
              <a:avLst/>
              <a:gdLst/>
              <a:ahLst/>
              <a:cxnLst/>
              <a:rect l="l" t="t" r="r" b="b"/>
              <a:pathLst>
                <a:path w="920008" h="164304">
                  <a:moveTo>
                    <a:pt x="852708" y="0"/>
                  </a:moveTo>
                  <a:lnTo>
                    <a:pt x="67299" y="0"/>
                  </a:lnTo>
                  <a:cubicBezTo>
                    <a:pt x="30131" y="0"/>
                    <a:pt x="0" y="30131"/>
                    <a:pt x="0" y="67299"/>
                  </a:cubicBezTo>
                  <a:lnTo>
                    <a:pt x="0" y="97005"/>
                  </a:lnTo>
                  <a:cubicBezTo>
                    <a:pt x="0" y="134173"/>
                    <a:pt x="30131" y="164304"/>
                    <a:pt x="67299" y="164304"/>
                  </a:cubicBezTo>
                  <a:lnTo>
                    <a:pt x="852708" y="164304"/>
                  </a:lnTo>
                  <a:cubicBezTo>
                    <a:pt x="889877" y="164304"/>
                    <a:pt x="920008" y="134173"/>
                    <a:pt x="920008" y="97005"/>
                  </a:cubicBezTo>
                  <a:lnTo>
                    <a:pt x="920008" y="67299"/>
                  </a:lnTo>
                  <a:cubicBezTo>
                    <a:pt x="920008" y="30131"/>
                    <a:pt x="889877" y="0"/>
                    <a:pt x="852708" y="0"/>
                  </a:cubicBezTo>
                  <a:close/>
                </a:path>
              </a:pathLst>
            </a:custGeom>
            <a:solidFill>
              <a:schemeClr val="accent3"/>
            </a:solidFill>
            <a:ln w="2855" cap="flat">
              <a:noFill/>
              <a:prstDash val="solid"/>
              <a:miter/>
            </a:ln>
          </p:spPr>
          <p:txBody>
            <a:bodyPr wrap="square" rtlCol="0" anchor="ctr">
              <a:noAutofit/>
            </a:bodyPr>
            <a:lstStyle/>
            <a:p>
              <a:pPr algn="ctr" rtl="1"/>
              <a:endParaRPr lang="ko-KR" altLang="en-US"/>
            </a:p>
          </p:txBody>
        </p:sp>
        <p:sp>
          <p:nvSpPr>
            <p:cNvPr id="85" name="Oval 1">
              <a:extLst>
                <a:ext uri="{FF2B5EF4-FFF2-40B4-BE49-F238E27FC236}">
                  <a16:creationId xmlns:a16="http://schemas.microsoft.com/office/drawing/2014/main" id="{B711814D-16C2-4BD2-99E2-798C68C3FDE7}"/>
                </a:ext>
              </a:extLst>
            </p:cNvPr>
            <p:cNvSpPr/>
            <p:nvPr/>
          </p:nvSpPr>
          <p:spPr>
            <a:xfrm flipH="1">
              <a:off x="7297125" y="3673561"/>
              <a:ext cx="319612" cy="116222"/>
            </a:xfrm>
            <a:custGeom>
              <a:avLst/>
              <a:gdLst/>
              <a:ahLst/>
              <a:cxnLst/>
              <a:rect l="l" t="t" r="r" b="b"/>
              <a:pathLst>
                <a:path w="722862" h="262858">
                  <a:moveTo>
                    <a:pt x="722862" y="0"/>
                  </a:moveTo>
                  <a:lnTo>
                    <a:pt x="0" y="0"/>
                  </a:lnTo>
                  <a:lnTo>
                    <a:pt x="0" y="131429"/>
                  </a:lnTo>
                  <a:cubicBezTo>
                    <a:pt x="0" y="204015"/>
                    <a:pt x="161818" y="262858"/>
                    <a:pt x="361431" y="262858"/>
                  </a:cubicBezTo>
                  <a:cubicBezTo>
                    <a:pt x="561044" y="262858"/>
                    <a:pt x="722862" y="204015"/>
                    <a:pt x="722862" y="131429"/>
                  </a:cubicBezTo>
                  <a:close/>
                </a:path>
              </a:pathLst>
            </a:custGeom>
            <a:solidFill>
              <a:schemeClr val="accent3"/>
            </a:solidFill>
            <a:ln w="2855" cap="flat">
              <a:noFill/>
              <a:prstDash val="solid"/>
              <a:miter/>
            </a:ln>
          </p:spPr>
          <p:txBody>
            <a:bodyPr wrap="square" rtlCol="0" anchor="ctr">
              <a:noAutofit/>
            </a:bodyPr>
            <a:lstStyle/>
            <a:p>
              <a:pPr algn="ctr" rtl="1"/>
              <a:endParaRPr lang="ko-KR" altLang="en-US"/>
            </a:p>
          </p:txBody>
        </p:sp>
        <p:sp>
          <p:nvSpPr>
            <p:cNvPr id="86" name="Oval 1">
              <a:extLst>
                <a:ext uri="{FF2B5EF4-FFF2-40B4-BE49-F238E27FC236}">
                  <a16:creationId xmlns:a16="http://schemas.microsoft.com/office/drawing/2014/main" id="{0198E18B-6E8E-4DE4-92F7-3363DF17F862}"/>
                </a:ext>
              </a:extLst>
            </p:cNvPr>
            <p:cNvSpPr/>
            <p:nvPr/>
          </p:nvSpPr>
          <p:spPr>
            <a:xfrm flipH="1">
              <a:off x="7268070" y="3573021"/>
              <a:ext cx="377724" cy="72648"/>
            </a:xfrm>
            <a:custGeom>
              <a:avLst/>
              <a:gdLst/>
              <a:ahLst/>
              <a:cxnLst/>
              <a:rect l="l" t="t" r="r" b="b"/>
              <a:pathLst>
                <a:path w="854293" h="164306">
                  <a:moveTo>
                    <a:pt x="786994" y="0"/>
                  </a:moveTo>
                  <a:lnTo>
                    <a:pt x="67299" y="0"/>
                  </a:lnTo>
                  <a:cubicBezTo>
                    <a:pt x="30131" y="0"/>
                    <a:pt x="0" y="30131"/>
                    <a:pt x="0" y="67299"/>
                  </a:cubicBezTo>
                  <a:lnTo>
                    <a:pt x="0" y="97007"/>
                  </a:lnTo>
                  <a:cubicBezTo>
                    <a:pt x="0" y="134174"/>
                    <a:pt x="30131" y="164306"/>
                    <a:pt x="67299" y="164306"/>
                  </a:cubicBezTo>
                  <a:lnTo>
                    <a:pt x="786994" y="164306"/>
                  </a:lnTo>
                  <a:cubicBezTo>
                    <a:pt x="824162" y="164306"/>
                    <a:pt x="854293" y="134174"/>
                    <a:pt x="854293" y="97007"/>
                  </a:cubicBezTo>
                  <a:lnTo>
                    <a:pt x="854293" y="67299"/>
                  </a:lnTo>
                  <a:cubicBezTo>
                    <a:pt x="854293" y="30131"/>
                    <a:pt x="824162" y="0"/>
                    <a:pt x="786994" y="0"/>
                  </a:cubicBezTo>
                  <a:close/>
                </a:path>
              </a:pathLst>
            </a:custGeom>
            <a:solidFill>
              <a:schemeClr val="accent3"/>
            </a:solidFill>
            <a:ln w="2855" cap="flat">
              <a:noFill/>
              <a:prstDash val="solid"/>
              <a:miter/>
            </a:ln>
          </p:spPr>
          <p:txBody>
            <a:bodyPr wrap="square" rtlCol="0" anchor="ctr">
              <a:noAutofit/>
            </a:bodyPr>
            <a:lstStyle/>
            <a:p>
              <a:pPr algn="ctr" rtl="1"/>
              <a:endParaRPr lang="ko-KR" altLang="en-US"/>
            </a:p>
          </p:txBody>
        </p:sp>
        <p:sp>
          <p:nvSpPr>
            <p:cNvPr id="87" name="Oval 1">
              <a:extLst>
                <a:ext uri="{FF2B5EF4-FFF2-40B4-BE49-F238E27FC236}">
                  <a16:creationId xmlns:a16="http://schemas.microsoft.com/office/drawing/2014/main" id="{11F3A845-5491-40A3-B848-8CDBF56C2AD5}"/>
                </a:ext>
              </a:extLst>
            </p:cNvPr>
            <p:cNvSpPr/>
            <p:nvPr/>
          </p:nvSpPr>
          <p:spPr>
            <a:xfrm flipH="1">
              <a:off x="7239014" y="3371941"/>
              <a:ext cx="435836" cy="72647"/>
            </a:xfrm>
            <a:custGeom>
              <a:avLst/>
              <a:gdLst/>
              <a:ahLst/>
              <a:cxnLst/>
              <a:rect l="l" t="t" r="r" b="b"/>
              <a:pathLst>
                <a:path w="985723" h="164305">
                  <a:moveTo>
                    <a:pt x="918424" y="0"/>
                  </a:moveTo>
                  <a:lnTo>
                    <a:pt x="67300" y="0"/>
                  </a:lnTo>
                  <a:cubicBezTo>
                    <a:pt x="30131" y="0"/>
                    <a:pt x="0" y="30130"/>
                    <a:pt x="0" y="67298"/>
                  </a:cubicBezTo>
                  <a:lnTo>
                    <a:pt x="0" y="97006"/>
                  </a:lnTo>
                  <a:cubicBezTo>
                    <a:pt x="0" y="134173"/>
                    <a:pt x="30131" y="164305"/>
                    <a:pt x="67300" y="164305"/>
                  </a:cubicBezTo>
                  <a:lnTo>
                    <a:pt x="918424" y="164305"/>
                  </a:lnTo>
                  <a:cubicBezTo>
                    <a:pt x="955592" y="164305"/>
                    <a:pt x="985723" y="134173"/>
                    <a:pt x="985723" y="97006"/>
                  </a:cubicBezTo>
                  <a:lnTo>
                    <a:pt x="985723" y="67298"/>
                  </a:lnTo>
                  <a:cubicBezTo>
                    <a:pt x="985723" y="30130"/>
                    <a:pt x="955592" y="0"/>
                    <a:pt x="918424" y="0"/>
                  </a:cubicBezTo>
                  <a:close/>
                </a:path>
              </a:pathLst>
            </a:custGeom>
            <a:solidFill>
              <a:schemeClr val="accent3"/>
            </a:solidFill>
            <a:ln w="2855" cap="flat">
              <a:noFill/>
              <a:prstDash val="solid"/>
              <a:miter/>
            </a:ln>
          </p:spPr>
          <p:txBody>
            <a:bodyPr wrap="square" rtlCol="0" anchor="ctr">
              <a:noAutofit/>
            </a:bodyPr>
            <a:lstStyle/>
            <a:p>
              <a:pPr algn="ctr" rtl="1"/>
              <a:endParaRPr lang="ko-KR" altLang="en-US"/>
            </a:p>
          </p:txBody>
        </p:sp>
        <p:sp>
          <p:nvSpPr>
            <p:cNvPr id="88" name="Oval 1">
              <a:extLst>
                <a:ext uri="{FF2B5EF4-FFF2-40B4-BE49-F238E27FC236}">
                  <a16:creationId xmlns:a16="http://schemas.microsoft.com/office/drawing/2014/main" id="{C128E6F3-05C1-4DD1-A670-D5978252A980}"/>
                </a:ext>
              </a:extLst>
            </p:cNvPr>
            <p:cNvSpPr/>
            <p:nvPr/>
          </p:nvSpPr>
          <p:spPr>
            <a:xfrm flipH="1">
              <a:off x="6804248" y="2144238"/>
              <a:ext cx="1305367" cy="580151"/>
            </a:xfrm>
            <a:custGeom>
              <a:avLst/>
              <a:gdLst/>
              <a:ahLst/>
              <a:cxnLst/>
              <a:rect l="l" t="t" r="r" b="b"/>
              <a:pathLst>
                <a:path w="2952328" h="1312117">
                  <a:moveTo>
                    <a:pt x="0" y="1083508"/>
                  </a:moveTo>
                  <a:lnTo>
                    <a:pt x="0" y="1312117"/>
                  </a:lnTo>
                  <a:lnTo>
                    <a:pt x="326584" y="1266395"/>
                  </a:lnTo>
                  <a:lnTo>
                    <a:pt x="326584" y="1129230"/>
                  </a:lnTo>
                  <a:close/>
                  <a:moveTo>
                    <a:pt x="2952328" y="1083508"/>
                  </a:moveTo>
                  <a:lnTo>
                    <a:pt x="2625744" y="1129230"/>
                  </a:lnTo>
                  <a:lnTo>
                    <a:pt x="2625744" y="1266395"/>
                  </a:lnTo>
                  <a:lnTo>
                    <a:pt x="2952328" y="1312117"/>
                  </a:lnTo>
                  <a:close/>
                  <a:moveTo>
                    <a:pt x="602354" y="225997"/>
                  </a:moveTo>
                  <a:lnTo>
                    <a:pt x="427229" y="372943"/>
                  </a:lnTo>
                  <a:lnTo>
                    <a:pt x="672178" y="593732"/>
                  </a:lnTo>
                  <a:lnTo>
                    <a:pt x="777253" y="505564"/>
                  </a:lnTo>
                  <a:close/>
                  <a:moveTo>
                    <a:pt x="2333760" y="225997"/>
                  </a:moveTo>
                  <a:lnTo>
                    <a:pt x="2158860" y="505564"/>
                  </a:lnTo>
                  <a:lnTo>
                    <a:pt x="2263935" y="593732"/>
                  </a:lnTo>
                  <a:lnTo>
                    <a:pt x="2508884" y="372943"/>
                  </a:lnTo>
                  <a:close/>
                  <a:moveTo>
                    <a:pt x="1614138" y="0"/>
                  </a:moveTo>
                  <a:lnTo>
                    <a:pt x="1385529" y="0"/>
                  </a:lnTo>
                  <a:lnTo>
                    <a:pt x="1431251" y="326584"/>
                  </a:lnTo>
                  <a:lnTo>
                    <a:pt x="1568416" y="326584"/>
                  </a:lnTo>
                  <a:close/>
                </a:path>
              </a:pathLst>
            </a:custGeom>
            <a:solidFill>
              <a:schemeClr val="accent3"/>
            </a:solidFill>
            <a:ln w="2855" cap="flat">
              <a:noFill/>
              <a:prstDash val="solid"/>
              <a:miter/>
            </a:ln>
          </p:spPr>
          <p:txBody>
            <a:bodyPr wrap="square" rtlCol="0" anchor="ctr">
              <a:noAutofit/>
            </a:bodyPr>
            <a:lstStyle/>
            <a:p>
              <a:pPr algn="ctr" rtl="1"/>
              <a:endParaRPr lang="ko-KR" altLang="en-US"/>
            </a:p>
          </p:txBody>
        </p:sp>
        <p:sp>
          <p:nvSpPr>
            <p:cNvPr id="89" name="Oval 1">
              <a:extLst>
                <a:ext uri="{FF2B5EF4-FFF2-40B4-BE49-F238E27FC236}">
                  <a16:creationId xmlns:a16="http://schemas.microsoft.com/office/drawing/2014/main" id="{2F79033A-5538-4972-871D-396EF5F91AAC}"/>
                </a:ext>
              </a:extLst>
            </p:cNvPr>
            <p:cNvSpPr/>
            <p:nvPr/>
          </p:nvSpPr>
          <p:spPr>
            <a:xfrm flipH="1">
              <a:off x="7023065" y="2349405"/>
              <a:ext cx="867734" cy="957278"/>
            </a:xfrm>
            <a:custGeom>
              <a:avLst/>
              <a:gdLst/>
              <a:ahLst/>
              <a:cxnLst/>
              <a:rect l="l" t="t" r="r" b="b"/>
              <a:pathLst>
                <a:path w="1962541" h="2165060">
                  <a:moveTo>
                    <a:pt x="983432" y="198538"/>
                  </a:moveTo>
                  <a:cubicBezTo>
                    <a:pt x="1424692" y="199056"/>
                    <a:pt x="1782226" y="556942"/>
                    <a:pt x="1782226" y="998335"/>
                  </a:cubicBezTo>
                  <a:cubicBezTo>
                    <a:pt x="1782226" y="1297141"/>
                    <a:pt x="1568968" y="1592048"/>
                    <a:pt x="1401058" y="1726777"/>
                  </a:cubicBezTo>
                  <a:cubicBezTo>
                    <a:pt x="1324499" y="1815355"/>
                    <a:pt x="1330568" y="1817170"/>
                    <a:pt x="1299456" y="1930538"/>
                  </a:cubicBezTo>
                  <a:cubicBezTo>
                    <a:pt x="1287062" y="2010030"/>
                    <a:pt x="1312171" y="2017975"/>
                    <a:pt x="1240941" y="2022107"/>
                  </a:cubicBezTo>
                  <a:lnTo>
                    <a:pt x="1199256" y="2021773"/>
                  </a:lnTo>
                  <a:lnTo>
                    <a:pt x="1196081" y="2038665"/>
                  </a:lnTo>
                  <a:lnTo>
                    <a:pt x="738881" y="2038665"/>
                  </a:lnTo>
                  <a:lnTo>
                    <a:pt x="735747" y="2021994"/>
                  </a:lnTo>
                  <a:lnTo>
                    <a:pt x="721599" y="2022107"/>
                  </a:lnTo>
                  <a:cubicBezTo>
                    <a:pt x="650369" y="2017975"/>
                    <a:pt x="675479" y="2010030"/>
                    <a:pt x="663084" y="1930538"/>
                  </a:cubicBezTo>
                  <a:cubicBezTo>
                    <a:pt x="631973" y="1817170"/>
                    <a:pt x="638043" y="1815355"/>
                    <a:pt x="561482" y="1726777"/>
                  </a:cubicBezTo>
                  <a:cubicBezTo>
                    <a:pt x="393573" y="1592048"/>
                    <a:pt x="180314" y="1297141"/>
                    <a:pt x="180314" y="998335"/>
                  </a:cubicBezTo>
                  <a:cubicBezTo>
                    <a:pt x="180314" y="556942"/>
                    <a:pt x="537849" y="199056"/>
                    <a:pt x="979110" y="198538"/>
                  </a:cubicBezTo>
                  <a:lnTo>
                    <a:pt x="979110" y="198736"/>
                  </a:lnTo>
                  <a:lnTo>
                    <a:pt x="981272" y="198569"/>
                  </a:lnTo>
                  <a:lnTo>
                    <a:pt x="983432" y="198736"/>
                  </a:lnTo>
                  <a:close/>
                  <a:moveTo>
                    <a:pt x="983110" y="0"/>
                  </a:moveTo>
                  <a:lnTo>
                    <a:pt x="981272" y="142"/>
                  </a:lnTo>
                  <a:lnTo>
                    <a:pt x="979432" y="0"/>
                  </a:lnTo>
                  <a:cubicBezTo>
                    <a:pt x="438507" y="0"/>
                    <a:pt x="0" y="438506"/>
                    <a:pt x="0" y="979431"/>
                  </a:cubicBezTo>
                  <a:cubicBezTo>
                    <a:pt x="0" y="1345477"/>
                    <a:pt x="261357" y="1706742"/>
                    <a:pt x="466993" y="1871641"/>
                  </a:cubicBezTo>
                  <a:cubicBezTo>
                    <a:pt x="528256" y="1942221"/>
                    <a:pt x="501219" y="1979308"/>
                    <a:pt x="514383" y="2071318"/>
                  </a:cubicBezTo>
                  <a:cubicBezTo>
                    <a:pt x="548609" y="2142347"/>
                    <a:pt x="579223" y="2165060"/>
                    <a:pt x="639719" y="2165060"/>
                  </a:cubicBezTo>
                  <a:lnTo>
                    <a:pt x="981272" y="2163837"/>
                  </a:lnTo>
                  <a:lnTo>
                    <a:pt x="1322821" y="2165060"/>
                  </a:lnTo>
                  <a:cubicBezTo>
                    <a:pt x="1383319" y="2165060"/>
                    <a:pt x="1413932" y="2142347"/>
                    <a:pt x="1448157" y="2071318"/>
                  </a:cubicBezTo>
                  <a:cubicBezTo>
                    <a:pt x="1461321" y="1979308"/>
                    <a:pt x="1434285" y="1942221"/>
                    <a:pt x="1495548" y="1871641"/>
                  </a:cubicBezTo>
                  <a:cubicBezTo>
                    <a:pt x="1701183" y="1706742"/>
                    <a:pt x="1962541" y="1345477"/>
                    <a:pt x="1962541" y="979431"/>
                  </a:cubicBezTo>
                  <a:cubicBezTo>
                    <a:pt x="1962541" y="438506"/>
                    <a:pt x="1524034" y="0"/>
                    <a:pt x="983110" y="0"/>
                  </a:cubicBezTo>
                  <a:close/>
                </a:path>
              </a:pathLst>
            </a:custGeom>
            <a:solidFill>
              <a:schemeClr val="accent3"/>
            </a:solidFill>
            <a:ln w="2855" cap="flat">
              <a:noFill/>
              <a:prstDash val="solid"/>
              <a:miter/>
            </a:ln>
          </p:spPr>
          <p:txBody>
            <a:bodyPr wrap="square" rtlCol="0" anchor="ctr">
              <a:noAutofit/>
            </a:bodyPr>
            <a:lstStyle/>
            <a:p>
              <a:pPr algn="ctr" rtl="1"/>
              <a:endParaRPr lang="ko-KR" altLang="en-US"/>
            </a:p>
          </p:txBody>
        </p:sp>
        <p:sp>
          <p:nvSpPr>
            <p:cNvPr id="90" name="Oval 1">
              <a:extLst>
                <a:ext uri="{FF2B5EF4-FFF2-40B4-BE49-F238E27FC236}">
                  <a16:creationId xmlns:a16="http://schemas.microsoft.com/office/drawing/2014/main" id="{C7DD058F-0740-4535-AE14-85F58B971042}"/>
                </a:ext>
              </a:extLst>
            </p:cNvPr>
            <p:cNvSpPr/>
            <p:nvPr/>
          </p:nvSpPr>
          <p:spPr>
            <a:xfrm>
              <a:off x="7295982" y="2781927"/>
              <a:ext cx="314505" cy="479278"/>
            </a:xfrm>
            <a:custGeom>
              <a:avLst/>
              <a:gdLst/>
              <a:ahLst/>
              <a:cxnLst/>
              <a:rect l="l" t="t" r="r" b="b"/>
              <a:pathLst>
                <a:path w="652160" h="993834">
                  <a:moveTo>
                    <a:pt x="198701" y="0"/>
                  </a:moveTo>
                  <a:cubicBezTo>
                    <a:pt x="224613" y="0"/>
                    <a:pt x="248174" y="10856"/>
                    <a:pt x="265274" y="29005"/>
                  </a:cubicBezTo>
                  <a:cubicBezTo>
                    <a:pt x="282373" y="10856"/>
                    <a:pt x="305935" y="0"/>
                    <a:pt x="331846" y="0"/>
                  </a:cubicBezTo>
                  <a:cubicBezTo>
                    <a:pt x="357757" y="0"/>
                    <a:pt x="381319" y="10856"/>
                    <a:pt x="398419" y="29005"/>
                  </a:cubicBezTo>
                  <a:cubicBezTo>
                    <a:pt x="415518" y="10856"/>
                    <a:pt x="439080" y="0"/>
                    <a:pt x="464991" y="0"/>
                  </a:cubicBezTo>
                  <a:cubicBezTo>
                    <a:pt x="493781" y="0"/>
                    <a:pt x="519672" y="13403"/>
                    <a:pt x="536964" y="35278"/>
                  </a:cubicBezTo>
                  <a:cubicBezTo>
                    <a:pt x="547749" y="12292"/>
                    <a:pt x="572873" y="-1398"/>
                    <a:pt x="599292" y="2787"/>
                  </a:cubicBezTo>
                  <a:lnTo>
                    <a:pt x="601385" y="3119"/>
                  </a:lnTo>
                  <a:cubicBezTo>
                    <a:pt x="634213" y="8318"/>
                    <a:pt x="656609" y="39145"/>
                    <a:pt x="651411" y="71971"/>
                  </a:cubicBezTo>
                  <a:lnTo>
                    <a:pt x="505401" y="993834"/>
                  </a:lnTo>
                  <a:lnTo>
                    <a:pt x="381396" y="993834"/>
                  </a:lnTo>
                  <a:lnTo>
                    <a:pt x="507063" y="200404"/>
                  </a:lnTo>
                  <a:cubicBezTo>
                    <a:pt x="494607" y="207834"/>
                    <a:pt x="480204" y="211576"/>
                    <a:pt x="464991" y="211576"/>
                  </a:cubicBezTo>
                  <a:cubicBezTo>
                    <a:pt x="439080" y="211576"/>
                    <a:pt x="415518" y="200720"/>
                    <a:pt x="398419" y="182571"/>
                  </a:cubicBezTo>
                  <a:cubicBezTo>
                    <a:pt x="381319" y="200720"/>
                    <a:pt x="357757" y="211576"/>
                    <a:pt x="331846" y="211576"/>
                  </a:cubicBezTo>
                  <a:cubicBezTo>
                    <a:pt x="305935" y="211576"/>
                    <a:pt x="282373" y="200720"/>
                    <a:pt x="265274" y="182571"/>
                  </a:cubicBezTo>
                  <a:cubicBezTo>
                    <a:pt x="248174" y="200720"/>
                    <a:pt x="224613" y="211576"/>
                    <a:pt x="198701" y="211576"/>
                  </a:cubicBezTo>
                  <a:cubicBezTo>
                    <a:pt x="177469" y="211576"/>
                    <a:pt x="157813" y="204286"/>
                    <a:pt x="142909" y="190419"/>
                  </a:cubicBezTo>
                  <a:lnTo>
                    <a:pt x="270158" y="993834"/>
                  </a:lnTo>
                  <a:lnTo>
                    <a:pt x="146152" y="993834"/>
                  </a:lnTo>
                  <a:lnTo>
                    <a:pt x="750" y="75802"/>
                  </a:lnTo>
                  <a:cubicBezTo>
                    <a:pt x="-4449" y="42974"/>
                    <a:pt x="17947" y="12148"/>
                    <a:pt x="50775" y="6949"/>
                  </a:cubicBezTo>
                  <a:lnTo>
                    <a:pt x="52868" y="6617"/>
                  </a:lnTo>
                  <a:cubicBezTo>
                    <a:pt x="82704" y="1892"/>
                    <a:pt x="110887" y="19962"/>
                    <a:pt x="118608" y="48277"/>
                  </a:cubicBezTo>
                  <a:cubicBezTo>
                    <a:pt x="134584" y="18793"/>
                    <a:pt x="164609" y="0"/>
                    <a:pt x="198701" y="0"/>
                  </a:cubicBezTo>
                  <a:close/>
                </a:path>
              </a:pathLst>
            </a:custGeom>
            <a:solidFill>
              <a:schemeClr val="accent3"/>
            </a:solidFill>
            <a:ln w="2855" cap="flat">
              <a:noFill/>
              <a:prstDash val="solid"/>
              <a:miter/>
            </a:ln>
          </p:spPr>
          <p:txBody>
            <a:bodyPr wrap="square" rtlCol="0" anchor="ctr">
              <a:noAutofit/>
            </a:bodyPr>
            <a:lstStyle/>
            <a:p>
              <a:pPr algn="ctr" rtl="1"/>
              <a:endParaRPr lang="ko-KR" altLang="en-US"/>
            </a:p>
          </p:txBody>
        </p:sp>
      </p:grpSp>
      <p:grpSp>
        <p:nvGrpSpPr>
          <p:cNvPr id="91" name="Group 90">
            <a:extLst>
              <a:ext uri="{FF2B5EF4-FFF2-40B4-BE49-F238E27FC236}">
                <a16:creationId xmlns:a16="http://schemas.microsoft.com/office/drawing/2014/main" id="{8FEDFA10-4125-4F35-991A-C64C95877ED4}"/>
              </a:ext>
            </a:extLst>
          </p:cNvPr>
          <p:cNvGrpSpPr/>
          <p:nvPr/>
        </p:nvGrpSpPr>
        <p:grpSpPr>
          <a:xfrm>
            <a:off x="9077983" y="3654271"/>
            <a:ext cx="455544" cy="574258"/>
            <a:chOff x="6804248" y="2144238"/>
            <a:chExt cx="1305367" cy="1645545"/>
          </a:xfrm>
          <a:solidFill>
            <a:schemeClr val="accent3">
              <a:lumMod val="75000"/>
            </a:schemeClr>
          </a:solidFill>
        </p:grpSpPr>
        <p:sp>
          <p:nvSpPr>
            <p:cNvPr id="92" name="Oval 1">
              <a:extLst>
                <a:ext uri="{FF2B5EF4-FFF2-40B4-BE49-F238E27FC236}">
                  <a16:creationId xmlns:a16="http://schemas.microsoft.com/office/drawing/2014/main" id="{04AB70DE-BFA5-4377-B182-38EA10007295}"/>
                </a:ext>
              </a:extLst>
            </p:cNvPr>
            <p:cNvSpPr/>
            <p:nvPr/>
          </p:nvSpPr>
          <p:spPr>
            <a:xfrm flipH="1">
              <a:off x="7253541" y="3472481"/>
              <a:ext cx="406780" cy="72647"/>
            </a:xfrm>
            <a:custGeom>
              <a:avLst/>
              <a:gdLst/>
              <a:ahLst/>
              <a:cxnLst/>
              <a:rect l="l" t="t" r="r" b="b"/>
              <a:pathLst>
                <a:path w="920008" h="164304">
                  <a:moveTo>
                    <a:pt x="852708" y="0"/>
                  </a:moveTo>
                  <a:lnTo>
                    <a:pt x="67299" y="0"/>
                  </a:lnTo>
                  <a:cubicBezTo>
                    <a:pt x="30131" y="0"/>
                    <a:pt x="0" y="30131"/>
                    <a:pt x="0" y="67299"/>
                  </a:cubicBezTo>
                  <a:lnTo>
                    <a:pt x="0" y="97005"/>
                  </a:lnTo>
                  <a:cubicBezTo>
                    <a:pt x="0" y="134173"/>
                    <a:pt x="30131" y="164304"/>
                    <a:pt x="67299" y="164304"/>
                  </a:cubicBezTo>
                  <a:lnTo>
                    <a:pt x="852708" y="164304"/>
                  </a:lnTo>
                  <a:cubicBezTo>
                    <a:pt x="889877" y="164304"/>
                    <a:pt x="920008" y="134173"/>
                    <a:pt x="920008" y="97005"/>
                  </a:cubicBezTo>
                  <a:lnTo>
                    <a:pt x="920008" y="67299"/>
                  </a:lnTo>
                  <a:cubicBezTo>
                    <a:pt x="920008" y="30131"/>
                    <a:pt x="889877" y="0"/>
                    <a:pt x="852708" y="0"/>
                  </a:cubicBezTo>
                  <a:close/>
                </a:path>
              </a:pathLst>
            </a:custGeom>
            <a:solidFill>
              <a:schemeClr val="accent4"/>
            </a:solidFill>
            <a:ln w="2855" cap="flat">
              <a:noFill/>
              <a:prstDash val="solid"/>
              <a:miter/>
            </a:ln>
          </p:spPr>
          <p:txBody>
            <a:bodyPr rtlCol="0" anchor="ctr"/>
            <a:lstStyle/>
            <a:p>
              <a:pPr algn="ctr" rtl="1"/>
              <a:endParaRPr lang="ko-KR" altLang="en-US"/>
            </a:p>
          </p:txBody>
        </p:sp>
        <p:sp>
          <p:nvSpPr>
            <p:cNvPr id="93" name="Oval 1">
              <a:extLst>
                <a:ext uri="{FF2B5EF4-FFF2-40B4-BE49-F238E27FC236}">
                  <a16:creationId xmlns:a16="http://schemas.microsoft.com/office/drawing/2014/main" id="{B84112AF-3C6B-4BB6-AEAB-F21BBDC24859}"/>
                </a:ext>
              </a:extLst>
            </p:cNvPr>
            <p:cNvSpPr/>
            <p:nvPr/>
          </p:nvSpPr>
          <p:spPr>
            <a:xfrm flipH="1">
              <a:off x="7297125" y="3673561"/>
              <a:ext cx="319612" cy="116222"/>
            </a:xfrm>
            <a:custGeom>
              <a:avLst/>
              <a:gdLst/>
              <a:ahLst/>
              <a:cxnLst/>
              <a:rect l="l" t="t" r="r" b="b"/>
              <a:pathLst>
                <a:path w="722862" h="262858">
                  <a:moveTo>
                    <a:pt x="722862" y="0"/>
                  </a:moveTo>
                  <a:lnTo>
                    <a:pt x="0" y="0"/>
                  </a:lnTo>
                  <a:lnTo>
                    <a:pt x="0" y="131429"/>
                  </a:lnTo>
                  <a:cubicBezTo>
                    <a:pt x="0" y="204015"/>
                    <a:pt x="161818" y="262858"/>
                    <a:pt x="361431" y="262858"/>
                  </a:cubicBezTo>
                  <a:cubicBezTo>
                    <a:pt x="561044" y="262858"/>
                    <a:pt x="722862" y="204015"/>
                    <a:pt x="722862" y="131429"/>
                  </a:cubicBezTo>
                  <a:close/>
                </a:path>
              </a:pathLst>
            </a:custGeom>
            <a:solidFill>
              <a:schemeClr val="accent4"/>
            </a:solidFill>
            <a:ln w="2855" cap="flat">
              <a:noFill/>
              <a:prstDash val="solid"/>
              <a:miter/>
            </a:ln>
          </p:spPr>
          <p:txBody>
            <a:bodyPr rtlCol="0" anchor="ctr"/>
            <a:lstStyle/>
            <a:p>
              <a:pPr algn="ctr" rtl="1"/>
              <a:endParaRPr lang="ko-KR" altLang="en-US"/>
            </a:p>
          </p:txBody>
        </p:sp>
        <p:sp>
          <p:nvSpPr>
            <p:cNvPr id="94" name="Oval 1">
              <a:extLst>
                <a:ext uri="{FF2B5EF4-FFF2-40B4-BE49-F238E27FC236}">
                  <a16:creationId xmlns:a16="http://schemas.microsoft.com/office/drawing/2014/main" id="{9061FB22-CC3D-419D-9C0C-FCF94BFF25A5}"/>
                </a:ext>
              </a:extLst>
            </p:cNvPr>
            <p:cNvSpPr/>
            <p:nvPr/>
          </p:nvSpPr>
          <p:spPr>
            <a:xfrm flipH="1">
              <a:off x="7268070" y="3573021"/>
              <a:ext cx="377724" cy="72648"/>
            </a:xfrm>
            <a:custGeom>
              <a:avLst/>
              <a:gdLst/>
              <a:ahLst/>
              <a:cxnLst/>
              <a:rect l="l" t="t" r="r" b="b"/>
              <a:pathLst>
                <a:path w="854293" h="164306">
                  <a:moveTo>
                    <a:pt x="786994" y="0"/>
                  </a:moveTo>
                  <a:lnTo>
                    <a:pt x="67299" y="0"/>
                  </a:lnTo>
                  <a:cubicBezTo>
                    <a:pt x="30131" y="0"/>
                    <a:pt x="0" y="30131"/>
                    <a:pt x="0" y="67299"/>
                  </a:cubicBezTo>
                  <a:lnTo>
                    <a:pt x="0" y="97007"/>
                  </a:lnTo>
                  <a:cubicBezTo>
                    <a:pt x="0" y="134174"/>
                    <a:pt x="30131" y="164306"/>
                    <a:pt x="67299" y="164306"/>
                  </a:cubicBezTo>
                  <a:lnTo>
                    <a:pt x="786994" y="164306"/>
                  </a:lnTo>
                  <a:cubicBezTo>
                    <a:pt x="824162" y="164306"/>
                    <a:pt x="854293" y="134174"/>
                    <a:pt x="854293" y="97007"/>
                  </a:cubicBezTo>
                  <a:lnTo>
                    <a:pt x="854293" y="67299"/>
                  </a:lnTo>
                  <a:cubicBezTo>
                    <a:pt x="854293" y="30131"/>
                    <a:pt x="824162" y="0"/>
                    <a:pt x="786994" y="0"/>
                  </a:cubicBezTo>
                  <a:close/>
                </a:path>
              </a:pathLst>
            </a:custGeom>
            <a:solidFill>
              <a:schemeClr val="accent4"/>
            </a:solidFill>
            <a:ln w="2855" cap="flat">
              <a:noFill/>
              <a:prstDash val="solid"/>
              <a:miter/>
            </a:ln>
          </p:spPr>
          <p:txBody>
            <a:bodyPr rtlCol="0" anchor="ctr"/>
            <a:lstStyle/>
            <a:p>
              <a:pPr algn="ctr" rtl="1"/>
              <a:endParaRPr lang="ko-KR" altLang="en-US"/>
            </a:p>
          </p:txBody>
        </p:sp>
        <p:sp>
          <p:nvSpPr>
            <p:cNvPr id="95" name="Oval 1">
              <a:extLst>
                <a:ext uri="{FF2B5EF4-FFF2-40B4-BE49-F238E27FC236}">
                  <a16:creationId xmlns:a16="http://schemas.microsoft.com/office/drawing/2014/main" id="{334E9520-2BC6-4979-B768-B1EDAB4697AE}"/>
                </a:ext>
              </a:extLst>
            </p:cNvPr>
            <p:cNvSpPr/>
            <p:nvPr/>
          </p:nvSpPr>
          <p:spPr>
            <a:xfrm flipH="1">
              <a:off x="7239014" y="3371941"/>
              <a:ext cx="435836" cy="72647"/>
            </a:xfrm>
            <a:custGeom>
              <a:avLst/>
              <a:gdLst/>
              <a:ahLst/>
              <a:cxnLst/>
              <a:rect l="l" t="t" r="r" b="b"/>
              <a:pathLst>
                <a:path w="985723" h="164305">
                  <a:moveTo>
                    <a:pt x="918424" y="0"/>
                  </a:moveTo>
                  <a:lnTo>
                    <a:pt x="67300" y="0"/>
                  </a:lnTo>
                  <a:cubicBezTo>
                    <a:pt x="30131" y="0"/>
                    <a:pt x="0" y="30130"/>
                    <a:pt x="0" y="67298"/>
                  </a:cubicBezTo>
                  <a:lnTo>
                    <a:pt x="0" y="97006"/>
                  </a:lnTo>
                  <a:cubicBezTo>
                    <a:pt x="0" y="134173"/>
                    <a:pt x="30131" y="164305"/>
                    <a:pt x="67300" y="164305"/>
                  </a:cubicBezTo>
                  <a:lnTo>
                    <a:pt x="918424" y="164305"/>
                  </a:lnTo>
                  <a:cubicBezTo>
                    <a:pt x="955592" y="164305"/>
                    <a:pt x="985723" y="134173"/>
                    <a:pt x="985723" y="97006"/>
                  </a:cubicBezTo>
                  <a:lnTo>
                    <a:pt x="985723" y="67298"/>
                  </a:lnTo>
                  <a:cubicBezTo>
                    <a:pt x="985723" y="30130"/>
                    <a:pt x="955592" y="0"/>
                    <a:pt x="918424" y="0"/>
                  </a:cubicBezTo>
                  <a:close/>
                </a:path>
              </a:pathLst>
            </a:custGeom>
            <a:solidFill>
              <a:schemeClr val="accent4"/>
            </a:solidFill>
            <a:ln w="2855" cap="flat">
              <a:noFill/>
              <a:prstDash val="solid"/>
              <a:miter/>
            </a:ln>
          </p:spPr>
          <p:txBody>
            <a:bodyPr rtlCol="0" anchor="ctr"/>
            <a:lstStyle/>
            <a:p>
              <a:pPr algn="ctr" rtl="1"/>
              <a:endParaRPr lang="ko-KR" altLang="en-US"/>
            </a:p>
          </p:txBody>
        </p:sp>
        <p:sp>
          <p:nvSpPr>
            <p:cNvPr id="96" name="Oval 1">
              <a:extLst>
                <a:ext uri="{FF2B5EF4-FFF2-40B4-BE49-F238E27FC236}">
                  <a16:creationId xmlns:a16="http://schemas.microsoft.com/office/drawing/2014/main" id="{A76F405C-3718-4916-96CF-C9D449060EF6}"/>
                </a:ext>
              </a:extLst>
            </p:cNvPr>
            <p:cNvSpPr/>
            <p:nvPr/>
          </p:nvSpPr>
          <p:spPr>
            <a:xfrm flipH="1">
              <a:off x="6804248" y="2144238"/>
              <a:ext cx="1305367" cy="580151"/>
            </a:xfrm>
            <a:custGeom>
              <a:avLst/>
              <a:gdLst/>
              <a:ahLst/>
              <a:cxnLst/>
              <a:rect l="l" t="t" r="r" b="b"/>
              <a:pathLst>
                <a:path w="2952328" h="1312117">
                  <a:moveTo>
                    <a:pt x="0" y="1083508"/>
                  </a:moveTo>
                  <a:lnTo>
                    <a:pt x="0" y="1312117"/>
                  </a:lnTo>
                  <a:lnTo>
                    <a:pt x="326584" y="1266395"/>
                  </a:lnTo>
                  <a:lnTo>
                    <a:pt x="326584" y="1129230"/>
                  </a:lnTo>
                  <a:close/>
                  <a:moveTo>
                    <a:pt x="2952328" y="1083508"/>
                  </a:moveTo>
                  <a:lnTo>
                    <a:pt x="2625744" y="1129230"/>
                  </a:lnTo>
                  <a:lnTo>
                    <a:pt x="2625744" y="1266395"/>
                  </a:lnTo>
                  <a:lnTo>
                    <a:pt x="2952328" y="1312117"/>
                  </a:lnTo>
                  <a:close/>
                  <a:moveTo>
                    <a:pt x="602354" y="225997"/>
                  </a:moveTo>
                  <a:lnTo>
                    <a:pt x="427229" y="372943"/>
                  </a:lnTo>
                  <a:lnTo>
                    <a:pt x="672178" y="593732"/>
                  </a:lnTo>
                  <a:lnTo>
                    <a:pt x="777253" y="505564"/>
                  </a:lnTo>
                  <a:close/>
                  <a:moveTo>
                    <a:pt x="2333760" y="225997"/>
                  </a:moveTo>
                  <a:lnTo>
                    <a:pt x="2158860" y="505564"/>
                  </a:lnTo>
                  <a:lnTo>
                    <a:pt x="2263935" y="593732"/>
                  </a:lnTo>
                  <a:lnTo>
                    <a:pt x="2508884" y="372943"/>
                  </a:lnTo>
                  <a:close/>
                  <a:moveTo>
                    <a:pt x="1614138" y="0"/>
                  </a:moveTo>
                  <a:lnTo>
                    <a:pt x="1385529" y="0"/>
                  </a:lnTo>
                  <a:lnTo>
                    <a:pt x="1431251" y="326584"/>
                  </a:lnTo>
                  <a:lnTo>
                    <a:pt x="1568416" y="326584"/>
                  </a:lnTo>
                  <a:close/>
                </a:path>
              </a:pathLst>
            </a:custGeom>
            <a:solidFill>
              <a:schemeClr val="accent4"/>
            </a:solidFill>
            <a:ln w="2855" cap="flat">
              <a:noFill/>
              <a:prstDash val="solid"/>
              <a:miter/>
            </a:ln>
          </p:spPr>
          <p:txBody>
            <a:bodyPr rtlCol="0" anchor="ctr"/>
            <a:lstStyle/>
            <a:p>
              <a:pPr algn="ctr" rtl="1"/>
              <a:endParaRPr lang="ko-KR" altLang="en-US"/>
            </a:p>
          </p:txBody>
        </p:sp>
        <p:sp>
          <p:nvSpPr>
            <p:cNvPr id="97" name="Oval 1">
              <a:extLst>
                <a:ext uri="{FF2B5EF4-FFF2-40B4-BE49-F238E27FC236}">
                  <a16:creationId xmlns:a16="http://schemas.microsoft.com/office/drawing/2014/main" id="{D56481A0-F07C-427B-9CE4-6E3ACF39A632}"/>
                </a:ext>
              </a:extLst>
            </p:cNvPr>
            <p:cNvSpPr/>
            <p:nvPr/>
          </p:nvSpPr>
          <p:spPr>
            <a:xfrm flipH="1">
              <a:off x="7023065" y="2349405"/>
              <a:ext cx="867734" cy="957278"/>
            </a:xfrm>
            <a:custGeom>
              <a:avLst/>
              <a:gdLst/>
              <a:ahLst/>
              <a:cxnLst/>
              <a:rect l="l" t="t" r="r" b="b"/>
              <a:pathLst>
                <a:path w="1962541" h="2165060">
                  <a:moveTo>
                    <a:pt x="983432" y="198538"/>
                  </a:moveTo>
                  <a:cubicBezTo>
                    <a:pt x="1424692" y="199056"/>
                    <a:pt x="1782226" y="556942"/>
                    <a:pt x="1782226" y="998335"/>
                  </a:cubicBezTo>
                  <a:cubicBezTo>
                    <a:pt x="1782226" y="1297141"/>
                    <a:pt x="1568968" y="1592048"/>
                    <a:pt x="1401058" y="1726777"/>
                  </a:cubicBezTo>
                  <a:cubicBezTo>
                    <a:pt x="1324499" y="1815355"/>
                    <a:pt x="1330568" y="1817170"/>
                    <a:pt x="1299456" y="1930538"/>
                  </a:cubicBezTo>
                  <a:cubicBezTo>
                    <a:pt x="1287062" y="2010030"/>
                    <a:pt x="1312171" y="2017975"/>
                    <a:pt x="1240941" y="2022107"/>
                  </a:cubicBezTo>
                  <a:lnTo>
                    <a:pt x="1199256" y="2021773"/>
                  </a:lnTo>
                  <a:lnTo>
                    <a:pt x="1196081" y="2038665"/>
                  </a:lnTo>
                  <a:lnTo>
                    <a:pt x="738881" y="2038665"/>
                  </a:lnTo>
                  <a:lnTo>
                    <a:pt x="735747" y="2021994"/>
                  </a:lnTo>
                  <a:lnTo>
                    <a:pt x="721599" y="2022107"/>
                  </a:lnTo>
                  <a:cubicBezTo>
                    <a:pt x="650369" y="2017975"/>
                    <a:pt x="675479" y="2010030"/>
                    <a:pt x="663084" y="1930538"/>
                  </a:cubicBezTo>
                  <a:cubicBezTo>
                    <a:pt x="631973" y="1817170"/>
                    <a:pt x="638043" y="1815355"/>
                    <a:pt x="561482" y="1726777"/>
                  </a:cubicBezTo>
                  <a:cubicBezTo>
                    <a:pt x="393573" y="1592048"/>
                    <a:pt x="180314" y="1297141"/>
                    <a:pt x="180314" y="998335"/>
                  </a:cubicBezTo>
                  <a:cubicBezTo>
                    <a:pt x="180314" y="556942"/>
                    <a:pt x="537849" y="199056"/>
                    <a:pt x="979110" y="198538"/>
                  </a:cubicBezTo>
                  <a:lnTo>
                    <a:pt x="979110" y="198736"/>
                  </a:lnTo>
                  <a:lnTo>
                    <a:pt x="981272" y="198569"/>
                  </a:lnTo>
                  <a:lnTo>
                    <a:pt x="983432" y="198736"/>
                  </a:lnTo>
                  <a:close/>
                  <a:moveTo>
                    <a:pt x="983110" y="0"/>
                  </a:moveTo>
                  <a:lnTo>
                    <a:pt x="981272" y="142"/>
                  </a:lnTo>
                  <a:lnTo>
                    <a:pt x="979432" y="0"/>
                  </a:lnTo>
                  <a:cubicBezTo>
                    <a:pt x="438507" y="0"/>
                    <a:pt x="0" y="438506"/>
                    <a:pt x="0" y="979431"/>
                  </a:cubicBezTo>
                  <a:cubicBezTo>
                    <a:pt x="0" y="1345477"/>
                    <a:pt x="261357" y="1706742"/>
                    <a:pt x="466993" y="1871641"/>
                  </a:cubicBezTo>
                  <a:cubicBezTo>
                    <a:pt x="528256" y="1942221"/>
                    <a:pt x="501219" y="1979308"/>
                    <a:pt x="514383" y="2071318"/>
                  </a:cubicBezTo>
                  <a:cubicBezTo>
                    <a:pt x="548609" y="2142347"/>
                    <a:pt x="579223" y="2165060"/>
                    <a:pt x="639719" y="2165060"/>
                  </a:cubicBezTo>
                  <a:lnTo>
                    <a:pt x="981272" y="2163837"/>
                  </a:lnTo>
                  <a:lnTo>
                    <a:pt x="1322821" y="2165060"/>
                  </a:lnTo>
                  <a:cubicBezTo>
                    <a:pt x="1383319" y="2165060"/>
                    <a:pt x="1413932" y="2142347"/>
                    <a:pt x="1448157" y="2071318"/>
                  </a:cubicBezTo>
                  <a:cubicBezTo>
                    <a:pt x="1461321" y="1979308"/>
                    <a:pt x="1434285" y="1942221"/>
                    <a:pt x="1495548" y="1871641"/>
                  </a:cubicBezTo>
                  <a:cubicBezTo>
                    <a:pt x="1701183" y="1706742"/>
                    <a:pt x="1962541" y="1345477"/>
                    <a:pt x="1962541" y="979431"/>
                  </a:cubicBezTo>
                  <a:cubicBezTo>
                    <a:pt x="1962541" y="438506"/>
                    <a:pt x="1524034" y="0"/>
                    <a:pt x="983110" y="0"/>
                  </a:cubicBezTo>
                  <a:close/>
                </a:path>
              </a:pathLst>
            </a:custGeom>
            <a:solidFill>
              <a:schemeClr val="accent4"/>
            </a:solidFill>
            <a:ln w="2855" cap="flat">
              <a:noFill/>
              <a:prstDash val="solid"/>
              <a:miter/>
            </a:ln>
          </p:spPr>
          <p:txBody>
            <a:bodyPr rtlCol="0" anchor="ctr"/>
            <a:lstStyle/>
            <a:p>
              <a:pPr algn="ctr" rtl="1"/>
              <a:endParaRPr lang="ko-KR" altLang="en-US"/>
            </a:p>
          </p:txBody>
        </p:sp>
        <p:sp>
          <p:nvSpPr>
            <p:cNvPr id="98" name="Oval 1">
              <a:extLst>
                <a:ext uri="{FF2B5EF4-FFF2-40B4-BE49-F238E27FC236}">
                  <a16:creationId xmlns:a16="http://schemas.microsoft.com/office/drawing/2014/main" id="{4AFB7575-B01E-4EF4-8E54-452C3FB238F5}"/>
                </a:ext>
              </a:extLst>
            </p:cNvPr>
            <p:cNvSpPr/>
            <p:nvPr/>
          </p:nvSpPr>
          <p:spPr>
            <a:xfrm>
              <a:off x="7295982" y="2781927"/>
              <a:ext cx="314505" cy="479278"/>
            </a:xfrm>
            <a:custGeom>
              <a:avLst/>
              <a:gdLst/>
              <a:ahLst/>
              <a:cxnLst/>
              <a:rect l="l" t="t" r="r" b="b"/>
              <a:pathLst>
                <a:path w="652160" h="993834">
                  <a:moveTo>
                    <a:pt x="198701" y="0"/>
                  </a:moveTo>
                  <a:cubicBezTo>
                    <a:pt x="224613" y="0"/>
                    <a:pt x="248174" y="10856"/>
                    <a:pt x="265274" y="29005"/>
                  </a:cubicBezTo>
                  <a:cubicBezTo>
                    <a:pt x="282373" y="10856"/>
                    <a:pt x="305935" y="0"/>
                    <a:pt x="331846" y="0"/>
                  </a:cubicBezTo>
                  <a:cubicBezTo>
                    <a:pt x="357757" y="0"/>
                    <a:pt x="381319" y="10856"/>
                    <a:pt x="398419" y="29005"/>
                  </a:cubicBezTo>
                  <a:cubicBezTo>
                    <a:pt x="415518" y="10856"/>
                    <a:pt x="439080" y="0"/>
                    <a:pt x="464991" y="0"/>
                  </a:cubicBezTo>
                  <a:cubicBezTo>
                    <a:pt x="493781" y="0"/>
                    <a:pt x="519672" y="13403"/>
                    <a:pt x="536964" y="35278"/>
                  </a:cubicBezTo>
                  <a:cubicBezTo>
                    <a:pt x="547749" y="12292"/>
                    <a:pt x="572873" y="-1398"/>
                    <a:pt x="599292" y="2787"/>
                  </a:cubicBezTo>
                  <a:lnTo>
                    <a:pt x="601385" y="3119"/>
                  </a:lnTo>
                  <a:cubicBezTo>
                    <a:pt x="634213" y="8318"/>
                    <a:pt x="656609" y="39145"/>
                    <a:pt x="651411" y="71971"/>
                  </a:cubicBezTo>
                  <a:lnTo>
                    <a:pt x="505401" y="993834"/>
                  </a:lnTo>
                  <a:lnTo>
                    <a:pt x="381396" y="993834"/>
                  </a:lnTo>
                  <a:lnTo>
                    <a:pt x="507063" y="200404"/>
                  </a:lnTo>
                  <a:cubicBezTo>
                    <a:pt x="494607" y="207834"/>
                    <a:pt x="480204" y="211576"/>
                    <a:pt x="464991" y="211576"/>
                  </a:cubicBezTo>
                  <a:cubicBezTo>
                    <a:pt x="439080" y="211576"/>
                    <a:pt x="415518" y="200720"/>
                    <a:pt x="398419" y="182571"/>
                  </a:cubicBezTo>
                  <a:cubicBezTo>
                    <a:pt x="381319" y="200720"/>
                    <a:pt x="357757" y="211576"/>
                    <a:pt x="331846" y="211576"/>
                  </a:cubicBezTo>
                  <a:cubicBezTo>
                    <a:pt x="305935" y="211576"/>
                    <a:pt x="282373" y="200720"/>
                    <a:pt x="265274" y="182571"/>
                  </a:cubicBezTo>
                  <a:cubicBezTo>
                    <a:pt x="248174" y="200720"/>
                    <a:pt x="224613" y="211576"/>
                    <a:pt x="198701" y="211576"/>
                  </a:cubicBezTo>
                  <a:cubicBezTo>
                    <a:pt x="177469" y="211576"/>
                    <a:pt x="157813" y="204286"/>
                    <a:pt x="142909" y="190419"/>
                  </a:cubicBezTo>
                  <a:lnTo>
                    <a:pt x="270158" y="993834"/>
                  </a:lnTo>
                  <a:lnTo>
                    <a:pt x="146152" y="993834"/>
                  </a:lnTo>
                  <a:lnTo>
                    <a:pt x="750" y="75802"/>
                  </a:lnTo>
                  <a:cubicBezTo>
                    <a:pt x="-4449" y="42974"/>
                    <a:pt x="17947" y="12148"/>
                    <a:pt x="50775" y="6949"/>
                  </a:cubicBezTo>
                  <a:lnTo>
                    <a:pt x="52868" y="6617"/>
                  </a:lnTo>
                  <a:cubicBezTo>
                    <a:pt x="82704" y="1892"/>
                    <a:pt x="110887" y="19962"/>
                    <a:pt x="118608" y="48277"/>
                  </a:cubicBezTo>
                  <a:cubicBezTo>
                    <a:pt x="134584" y="18793"/>
                    <a:pt x="164609" y="0"/>
                    <a:pt x="198701" y="0"/>
                  </a:cubicBezTo>
                  <a:close/>
                </a:path>
              </a:pathLst>
            </a:custGeom>
            <a:solidFill>
              <a:schemeClr val="accent4"/>
            </a:solidFill>
            <a:ln w="2855" cap="flat">
              <a:noFill/>
              <a:prstDash val="solid"/>
              <a:miter/>
            </a:ln>
          </p:spPr>
          <p:txBody>
            <a:bodyPr rtlCol="0" anchor="ctr"/>
            <a:lstStyle/>
            <a:p>
              <a:pPr algn="ctr" rtl="1"/>
              <a:endParaRPr lang="ko-KR" altLang="en-US"/>
            </a:p>
          </p:txBody>
        </p:sp>
      </p:grpSp>
      <p:sp>
        <p:nvSpPr>
          <p:cNvPr id="2" name="Text Placeholder 1">
            <a:extLst>
              <a:ext uri="{FF2B5EF4-FFF2-40B4-BE49-F238E27FC236}">
                <a16:creationId xmlns:a16="http://schemas.microsoft.com/office/drawing/2014/main" id="{D9B85F3A-0D98-4AE5-8CED-AA4A4CF82188}"/>
              </a:ext>
            </a:extLst>
          </p:cNvPr>
          <p:cNvSpPr>
            <a:spLocks noGrp="1"/>
          </p:cNvSpPr>
          <p:nvPr>
            <p:ph type="body" sz="quarter" idx="10"/>
          </p:nvPr>
        </p:nvSpPr>
        <p:spPr>
          <a:xfrm>
            <a:off x="330143" y="740957"/>
            <a:ext cx="11573197" cy="724247"/>
          </a:xfrm>
          <a:prstGeom prst="rect">
            <a:avLst/>
          </a:prstGeom>
        </p:spPr>
        <p:txBody>
          <a:bodyPr/>
          <a:lstStyle/>
          <a:p>
            <a:pPr rtl="1"/>
            <a:r>
              <a:rPr lang="fa-IR" b="1" dirty="0">
                <a:cs typeface="B Titr" panose="00000700000000000000" pitchFamily="2" charset="-78"/>
              </a:rPr>
              <a:t>انواع یادگیری</a:t>
            </a:r>
            <a:endParaRPr lang="en-US" b="1" dirty="0">
              <a:cs typeface="B Titr" panose="00000700000000000000" pitchFamily="2" charset="-78"/>
            </a:endParaRPr>
          </a:p>
          <a:p>
            <a:pPr rtl="1"/>
            <a:r>
              <a:rPr lang="fa-IR" sz="2800" dirty="0">
                <a:cs typeface="B Zar" panose="00000400000000000000" pitchFamily="2" charset="-78"/>
              </a:rPr>
              <a:t>گانیه</a:t>
            </a:r>
            <a:endParaRPr lang="en-US" sz="2800" b="1" dirty="0">
              <a:cs typeface="B Titr" panose="00000700000000000000" pitchFamily="2" charset="-78"/>
            </a:endParaRPr>
          </a:p>
        </p:txBody>
      </p:sp>
      <p:grpSp>
        <p:nvGrpSpPr>
          <p:cNvPr id="3" name="Group 2">
            <a:extLst>
              <a:ext uri="{FF2B5EF4-FFF2-40B4-BE49-F238E27FC236}">
                <a16:creationId xmlns:a16="http://schemas.microsoft.com/office/drawing/2014/main" id="{864C19F9-43D5-48D0-9848-BB030BDB49DA}"/>
              </a:ext>
            </a:extLst>
          </p:cNvPr>
          <p:cNvGrpSpPr/>
          <p:nvPr/>
        </p:nvGrpSpPr>
        <p:grpSpPr>
          <a:xfrm>
            <a:off x="615955" y="2074652"/>
            <a:ext cx="1830680" cy="1485002"/>
            <a:chOff x="3975087" y="1937022"/>
            <a:chExt cx="1830680" cy="1485002"/>
          </a:xfrm>
        </p:grpSpPr>
        <p:sp>
          <p:nvSpPr>
            <p:cNvPr id="4" name="TextBox 3">
              <a:extLst>
                <a:ext uri="{FF2B5EF4-FFF2-40B4-BE49-F238E27FC236}">
                  <a16:creationId xmlns:a16="http://schemas.microsoft.com/office/drawing/2014/main" id="{42C7396B-7AAF-4A71-9D3D-4ECD4421C081}"/>
                </a:ext>
              </a:extLst>
            </p:cNvPr>
            <p:cNvSpPr txBox="1"/>
            <p:nvPr/>
          </p:nvSpPr>
          <p:spPr>
            <a:xfrm>
              <a:off x="3975087" y="1937022"/>
              <a:ext cx="1830680" cy="523220"/>
            </a:xfrm>
            <a:prstGeom prst="rect">
              <a:avLst/>
            </a:prstGeom>
            <a:noFill/>
          </p:spPr>
          <p:txBody>
            <a:bodyPr wrap="square" rtlCol="0">
              <a:spAutoFit/>
            </a:bodyPr>
            <a:lstStyle/>
            <a:p>
              <a:pPr algn="ctr" rtl="1"/>
              <a:r>
                <a:rPr lang="fa-IR" sz="2800" dirty="0">
                  <a:cs typeface="B Zar" panose="00000400000000000000" pitchFamily="2" charset="-78"/>
                </a:rPr>
                <a:t>1. علامتی</a:t>
              </a:r>
              <a:endParaRPr lang="ko-KR" altLang="en-US" sz="2700" b="1" dirty="0">
                <a:solidFill>
                  <a:schemeClr val="accent6"/>
                </a:solidFill>
                <a:cs typeface="Arial" pitchFamily="34" charset="0"/>
              </a:endParaRPr>
            </a:p>
          </p:txBody>
        </p:sp>
        <p:sp>
          <p:nvSpPr>
            <p:cNvPr id="5" name="TextBox 4">
              <a:extLst>
                <a:ext uri="{FF2B5EF4-FFF2-40B4-BE49-F238E27FC236}">
                  <a16:creationId xmlns:a16="http://schemas.microsoft.com/office/drawing/2014/main" id="{1F9518CD-AD37-40B8-9D68-86D5D7B5F0CD}"/>
                </a:ext>
              </a:extLst>
            </p:cNvPr>
            <p:cNvSpPr txBox="1"/>
            <p:nvPr/>
          </p:nvSpPr>
          <p:spPr>
            <a:xfrm>
              <a:off x="3975087" y="2406361"/>
              <a:ext cx="1789152" cy="1015663"/>
            </a:xfrm>
            <a:prstGeom prst="rect">
              <a:avLst/>
            </a:prstGeom>
            <a:noFill/>
          </p:spPr>
          <p:txBody>
            <a:bodyPr wrap="square" rtlCol="0">
              <a:spAutoFit/>
            </a:bodyPr>
            <a:lstStyle/>
            <a:p>
              <a:pPr algn="ctr" rtl="1"/>
              <a:r>
                <a:rPr lang="fa-IR" b="1" dirty="0">
                  <a:solidFill>
                    <a:srgbClr val="FF0000"/>
                  </a:solidFill>
                  <a:cs typeface="B Zar" panose="00000400000000000000" pitchFamily="2" charset="-78"/>
                </a:rPr>
                <a:t>رفتار بازتابی </a:t>
              </a:r>
              <a:r>
                <a:rPr lang="fa-IR" sz="2000" dirty="0">
                  <a:cs typeface="B Zar" panose="00000400000000000000" pitchFamily="2" charset="-78"/>
                </a:rPr>
                <a:t>یا شرطی سازی کلاسیک پاولفی</a:t>
              </a:r>
              <a:endParaRPr lang="ko-KR" altLang="en-US" sz="2000" dirty="0">
                <a:solidFill>
                  <a:schemeClr val="tx1">
                    <a:lumMod val="75000"/>
                    <a:lumOff val="25000"/>
                  </a:schemeClr>
                </a:solidFill>
                <a:cs typeface="Arial" pitchFamily="34" charset="0"/>
              </a:endParaRPr>
            </a:p>
          </p:txBody>
        </p:sp>
      </p:grpSp>
      <p:grpSp>
        <p:nvGrpSpPr>
          <p:cNvPr id="7" name="Group 6">
            <a:extLst>
              <a:ext uri="{FF2B5EF4-FFF2-40B4-BE49-F238E27FC236}">
                <a16:creationId xmlns:a16="http://schemas.microsoft.com/office/drawing/2014/main" id="{90D40201-F3A3-42AC-A076-87B595D67E8C}"/>
              </a:ext>
            </a:extLst>
          </p:cNvPr>
          <p:cNvGrpSpPr/>
          <p:nvPr/>
        </p:nvGrpSpPr>
        <p:grpSpPr>
          <a:xfrm>
            <a:off x="3291258" y="2074652"/>
            <a:ext cx="2061613" cy="1454224"/>
            <a:chOff x="6526966" y="1937022"/>
            <a:chExt cx="2061613" cy="1454224"/>
          </a:xfrm>
        </p:grpSpPr>
        <p:sp>
          <p:nvSpPr>
            <p:cNvPr id="8" name="TextBox 7">
              <a:extLst>
                <a:ext uri="{FF2B5EF4-FFF2-40B4-BE49-F238E27FC236}">
                  <a16:creationId xmlns:a16="http://schemas.microsoft.com/office/drawing/2014/main" id="{29327F08-E96C-46EA-A22E-BB1B9817ED4C}"/>
                </a:ext>
              </a:extLst>
            </p:cNvPr>
            <p:cNvSpPr txBox="1"/>
            <p:nvPr/>
          </p:nvSpPr>
          <p:spPr>
            <a:xfrm>
              <a:off x="6668697" y="1937022"/>
              <a:ext cx="1830680" cy="523220"/>
            </a:xfrm>
            <a:prstGeom prst="rect">
              <a:avLst/>
            </a:prstGeom>
            <a:noFill/>
          </p:spPr>
          <p:txBody>
            <a:bodyPr wrap="square" rtlCol="0">
              <a:spAutoFit/>
            </a:bodyPr>
            <a:lstStyle/>
            <a:p>
              <a:pPr algn="ctr" rtl="1"/>
              <a:r>
                <a:rPr lang="fa-IR" sz="2800" dirty="0">
                  <a:cs typeface="B Zar" panose="00000400000000000000" pitchFamily="2" charset="-78"/>
                </a:rPr>
                <a:t>3. زنجیره ای</a:t>
              </a:r>
              <a:endParaRPr lang="ko-KR" altLang="en-US" sz="2700" b="1" dirty="0">
                <a:solidFill>
                  <a:schemeClr val="accent2"/>
                </a:solidFill>
                <a:cs typeface="Arial" pitchFamily="34" charset="0"/>
              </a:endParaRPr>
            </a:p>
          </p:txBody>
        </p:sp>
        <p:sp>
          <p:nvSpPr>
            <p:cNvPr id="9" name="TextBox 8">
              <a:extLst>
                <a:ext uri="{FF2B5EF4-FFF2-40B4-BE49-F238E27FC236}">
                  <a16:creationId xmlns:a16="http://schemas.microsoft.com/office/drawing/2014/main" id="{2EFA2D9F-AAFD-4F1F-8B86-34C250A6F086}"/>
                </a:ext>
              </a:extLst>
            </p:cNvPr>
            <p:cNvSpPr txBox="1"/>
            <p:nvPr/>
          </p:nvSpPr>
          <p:spPr>
            <a:xfrm>
              <a:off x="6526966" y="2406361"/>
              <a:ext cx="2061613" cy="984885"/>
            </a:xfrm>
            <a:prstGeom prst="rect">
              <a:avLst/>
            </a:prstGeom>
            <a:noFill/>
          </p:spPr>
          <p:txBody>
            <a:bodyPr wrap="square" rtlCol="0">
              <a:spAutoFit/>
            </a:bodyPr>
            <a:lstStyle/>
            <a:p>
              <a:pPr algn="ctr" rtl="1"/>
              <a:r>
                <a:rPr lang="fa-IR" altLang="ko-KR" b="1" dirty="0">
                  <a:solidFill>
                    <a:srgbClr val="FF0000"/>
                  </a:solidFill>
                  <a:cs typeface="B Zar" panose="00000400000000000000" pitchFamily="2" charset="-78"/>
                </a:rPr>
                <a:t>مهارت آموزی</a:t>
              </a:r>
            </a:p>
            <a:p>
              <a:pPr algn="ctr" rtl="1"/>
              <a:r>
                <a:rPr lang="fa-IR" altLang="ko-KR" sz="2000" dirty="0">
                  <a:solidFill>
                    <a:schemeClr val="tx1">
                      <a:lumMod val="75000"/>
                      <a:lumOff val="25000"/>
                    </a:schemeClr>
                  </a:solidFill>
                  <a:cs typeface="B Zar" panose="00000400000000000000" pitchFamily="2" charset="-78"/>
                </a:rPr>
                <a:t>پیوند </a:t>
              </a:r>
              <a:r>
                <a:rPr lang="fa-IR" sz="2000" dirty="0">
                  <a:cs typeface="B Zar" panose="00000400000000000000" pitchFamily="2" charset="-78"/>
                </a:rPr>
                <a:t>تعدادی از یادگیری های محرک- پاسخ قبلی</a:t>
              </a:r>
              <a:endParaRPr lang="ko-KR" altLang="en-US" sz="2000" dirty="0">
                <a:solidFill>
                  <a:schemeClr val="tx1">
                    <a:lumMod val="75000"/>
                    <a:lumOff val="25000"/>
                  </a:schemeClr>
                </a:solidFill>
                <a:cs typeface="B Zar" panose="00000400000000000000" pitchFamily="2" charset="-78"/>
              </a:endParaRPr>
            </a:p>
          </p:txBody>
        </p:sp>
      </p:grpSp>
      <p:grpSp>
        <p:nvGrpSpPr>
          <p:cNvPr id="11" name="Group 10">
            <a:extLst>
              <a:ext uri="{FF2B5EF4-FFF2-40B4-BE49-F238E27FC236}">
                <a16:creationId xmlns:a16="http://schemas.microsoft.com/office/drawing/2014/main" id="{19B27FA5-0847-422F-943C-62B1E7A04731}"/>
              </a:ext>
            </a:extLst>
          </p:cNvPr>
          <p:cNvGrpSpPr/>
          <p:nvPr/>
        </p:nvGrpSpPr>
        <p:grpSpPr>
          <a:xfrm>
            <a:off x="5948880" y="2074652"/>
            <a:ext cx="2524343" cy="1485002"/>
            <a:chOff x="9015473" y="1937022"/>
            <a:chExt cx="2524343" cy="1485002"/>
          </a:xfrm>
        </p:grpSpPr>
        <p:sp>
          <p:nvSpPr>
            <p:cNvPr id="12" name="TextBox 11">
              <a:extLst>
                <a:ext uri="{FF2B5EF4-FFF2-40B4-BE49-F238E27FC236}">
                  <a16:creationId xmlns:a16="http://schemas.microsoft.com/office/drawing/2014/main" id="{D04413B9-16C0-4B19-AF6A-15176362B1E8}"/>
                </a:ext>
              </a:extLst>
            </p:cNvPr>
            <p:cNvSpPr txBox="1"/>
            <p:nvPr/>
          </p:nvSpPr>
          <p:spPr>
            <a:xfrm>
              <a:off x="9015473" y="1937022"/>
              <a:ext cx="2524343" cy="523220"/>
            </a:xfrm>
            <a:prstGeom prst="rect">
              <a:avLst/>
            </a:prstGeom>
            <a:noFill/>
          </p:spPr>
          <p:txBody>
            <a:bodyPr wrap="square" rtlCol="0">
              <a:spAutoFit/>
            </a:bodyPr>
            <a:lstStyle/>
            <a:p>
              <a:pPr algn="ctr" rtl="1"/>
              <a:r>
                <a:rPr lang="fa-IR" sz="2800" dirty="0">
                  <a:cs typeface="B Zar" panose="00000400000000000000" pitchFamily="2" charset="-78"/>
                </a:rPr>
                <a:t>5. تمیز دادن محرکات</a:t>
              </a:r>
              <a:endParaRPr lang="ko-KR" altLang="en-US" sz="2700" b="1" dirty="0">
                <a:solidFill>
                  <a:schemeClr val="accent4"/>
                </a:solidFill>
                <a:cs typeface="Arial" pitchFamily="34" charset="0"/>
              </a:endParaRPr>
            </a:p>
          </p:txBody>
        </p:sp>
        <p:sp>
          <p:nvSpPr>
            <p:cNvPr id="13" name="TextBox 12">
              <a:extLst>
                <a:ext uri="{FF2B5EF4-FFF2-40B4-BE49-F238E27FC236}">
                  <a16:creationId xmlns:a16="http://schemas.microsoft.com/office/drawing/2014/main" id="{136DE31E-E6DA-447F-9097-4B208F60EA67}"/>
                </a:ext>
              </a:extLst>
            </p:cNvPr>
            <p:cNvSpPr txBox="1"/>
            <p:nvPr/>
          </p:nvSpPr>
          <p:spPr>
            <a:xfrm>
              <a:off x="9362305" y="2406361"/>
              <a:ext cx="1789152" cy="1015663"/>
            </a:xfrm>
            <a:prstGeom prst="rect">
              <a:avLst/>
            </a:prstGeom>
            <a:noFill/>
          </p:spPr>
          <p:txBody>
            <a:bodyPr wrap="square" rtlCol="0">
              <a:spAutoFit/>
            </a:bodyPr>
            <a:lstStyle/>
            <a:p>
              <a:pPr algn="ctr" rtl="1"/>
              <a:r>
                <a:rPr lang="fa-IR" sz="2000" dirty="0">
                  <a:cs typeface="B Zar" panose="00000400000000000000" pitchFamily="2" charset="-78"/>
                </a:rPr>
                <a:t>یادگیری پاسخ درست به محرکهای مختلف</a:t>
              </a:r>
              <a:endParaRPr lang="ko-KR" altLang="en-US" sz="2000" dirty="0">
                <a:solidFill>
                  <a:schemeClr val="tx1">
                    <a:lumMod val="75000"/>
                    <a:lumOff val="25000"/>
                  </a:schemeClr>
                </a:solidFill>
                <a:cs typeface="Arial" pitchFamily="34" charset="0"/>
              </a:endParaRPr>
            </a:p>
          </p:txBody>
        </p:sp>
      </p:grpSp>
      <p:grpSp>
        <p:nvGrpSpPr>
          <p:cNvPr id="19" name="Group 18">
            <a:extLst>
              <a:ext uri="{FF2B5EF4-FFF2-40B4-BE49-F238E27FC236}">
                <a16:creationId xmlns:a16="http://schemas.microsoft.com/office/drawing/2014/main" id="{DB7E3951-6F46-4A90-8C9E-96A719821A00}"/>
              </a:ext>
            </a:extLst>
          </p:cNvPr>
          <p:cNvGrpSpPr/>
          <p:nvPr/>
        </p:nvGrpSpPr>
        <p:grpSpPr>
          <a:xfrm>
            <a:off x="9199963" y="2069247"/>
            <a:ext cx="1830680" cy="812087"/>
            <a:chOff x="8015502" y="4678198"/>
            <a:chExt cx="1830680" cy="812087"/>
          </a:xfrm>
        </p:grpSpPr>
        <p:sp>
          <p:nvSpPr>
            <p:cNvPr id="20" name="TextBox 19">
              <a:extLst>
                <a:ext uri="{FF2B5EF4-FFF2-40B4-BE49-F238E27FC236}">
                  <a16:creationId xmlns:a16="http://schemas.microsoft.com/office/drawing/2014/main" id="{41B7CE6D-754B-473E-910C-F8C9A1DCE3A7}"/>
                </a:ext>
              </a:extLst>
            </p:cNvPr>
            <p:cNvSpPr txBox="1"/>
            <p:nvPr/>
          </p:nvSpPr>
          <p:spPr>
            <a:xfrm>
              <a:off x="8015502" y="4678198"/>
              <a:ext cx="1830680" cy="523220"/>
            </a:xfrm>
            <a:prstGeom prst="rect">
              <a:avLst/>
            </a:prstGeom>
            <a:noFill/>
          </p:spPr>
          <p:txBody>
            <a:bodyPr wrap="square" rtlCol="0">
              <a:spAutoFit/>
            </a:bodyPr>
            <a:lstStyle/>
            <a:p>
              <a:pPr algn="ctr" rtl="1"/>
              <a:r>
                <a:rPr lang="fa-IR" sz="2800" dirty="0">
                  <a:cs typeface="B Zar" panose="00000400000000000000" pitchFamily="2" charset="-78"/>
                </a:rPr>
                <a:t>7. قانون یا اصل</a:t>
              </a:r>
              <a:endParaRPr lang="ko-KR" altLang="en-US" sz="2700" b="1" dirty="0">
                <a:solidFill>
                  <a:schemeClr val="accent3"/>
                </a:solidFill>
                <a:cs typeface="Arial" pitchFamily="34" charset="0"/>
              </a:endParaRPr>
            </a:p>
          </p:txBody>
        </p:sp>
        <p:sp>
          <p:nvSpPr>
            <p:cNvPr id="21" name="TextBox 20">
              <a:extLst>
                <a:ext uri="{FF2B5EF4-FFF2-40B4-BE49-F238E27FC236}">
                  <a16:creationId xmlns:a16="http://schemas.microsoft.com/office/drawing/2014/main" id="{3D0A93D2-C003-499A-BDF1-CAE6FD9436C6}"/>
                </a:ext>
              </a:extLst>
            </p:cNvPr>
            <p:cNvSpPr txBox="1"/>
            <p:nvPr/>
          </p:nvSpPr>
          <p:spPr>
            <a:xfrm>
              <a:off x="8015502" y="5120953"/>
              <a:ext cx="1789152" cy="369332"/>
            </a:xfrm>
            <a:prstGeom prst="rect">
              <a:avLst/>
            </a:prstGeom>
            <a:noFill/>
          </p:spPr>
          <p:txBody>
            <a:bodyPr wrap="square" rtlCol="0">
              <a:spAutoFit/>
            </a:bodyPr>
            <a:lstStyle/>
            <a:p>
              <a:pPr algn="ctr" rtl="1"/>
              <a:r>
                <a:rPr lang="fa-IR" b="1" dirty="0">
                  <a:solidFill>
                    <a:srgbClr val="FF0000"/>
                  </a:solidFill>
                  <a:cs typeface="B Zar" panose="00000400000000000000" pitchFamily="2" charset="-78"/>
                </a:rPr>
                <a:t>اجتماع مفاهیم</a:t>
              </a:r>
              <a:endParaRPr lang="ko-KR" altLang="en-US" b="1" dirty="0">
                <a:solidFill>
                  <a:srgbClr val="FF0000"/>
                </a:solidFill>
                <a:cs typeface="Arial" pitchFamily="34" charset="0"/>
              </a:endParaRPr>
            </a:p>
          </p:txBody>
        </p:sp>
      </p:grpSp>
      <p:sp>
        <p:nvSpPr>
          <p:cNvPr id="29" name="Oval 28">
            <a:extLst>
              <a:ext uri="{FF2B5EF4-FFF2-40B4-BE49-F238E27FC236}">
                <a16:creationId xmlns:a16="http://schemas.microsoft.com/office/drawing/2014/main" id="{1E126D5A-A6D0-454C-9A50-51DEB1CAFC90}"/>
              </a:ext>
            </a:extLst>
          </p:cNvPr>
          <p:cNvSpPr/>
          <p:nvPr/>
        </p:nvSpPr>
        <p:spPr>
          <a:xfrm>
            <a:off x="739546"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30" name="Oval 29">
            <a:extLst>
              <a:ext uri="{FF2B5EF4-FFF2-40B4-BE49-F238E27FC236}">
                <a16:creationId xmlns:a16="http://schemas.microsoft.com/office/drawing/2014/main" id="{FFF6D562-5CFD-4C23-8C97-FA99BA7047BB}"/>
              </a:ext>
            </a:extLst>
          </p:cNvPr>
          <p:cNvSpPr/>
          <p:nvPr/>
        </p:nvSpPr>
        <p:spPr>
          <a:xfrm>
            <a:off x="1027527"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31" name="Oval 30">
            <a:extLst>
              <a:ext uri="{FF2B5EF4-FFF2-40B4-BE49-F238E27FC236}">
                <a16:creationId xmlns:a16="http://schemas.microsoft.com/office/drawing/2014/main" id="{8241FABF-62C9-47F7-BB0F-9A6B6CF85A76}"/>
              </a:ext>
            </a:extLst>
          </p:cNvPr>
          <p:cNvSpPr/>
          <p:nvPr/>
        </p:nvSpPr>
        <p:spPr>
          <a:xfrm>
            <a:off x="1823985"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32" name="Oval 31">
            <a:extLst>
              <a:ext uri="{FF2B5EF4-FFF2-40B4-BE49-F238E27FC236}">
                <a16:creationId xmlns:a16="http://schemas.microsoft.com/office/drawing/2014/main" id="{18A1A834-D3CE-4F08-9F83-FE715B664A4D}"/>
              </a:ext>
            </a:extLst>
          </p:cNvPr>
          <p:cNvSpPr/>
          <p:nvPr/>
        </p:nvSpPr>
        <p:spPr>
          <a:xfrm>
            <a:off x="2399947"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33" name="Oval 32">
            <a:extLst>
              <a:ext uri="{FF2B5EF4-FFF2-40B4-BE49-F238E27FC236}">
                <a16:creationId xmlns:a16="http://schemas.microsoft.com/office/drawing/2014/main" id="{5BD7D738-4760-491A-9884-A586626EDF83}"/>
              </a:ext>
            </a:extLst>
          </p:cNvPr>
          <p:cNvSpPr/>
          <p:nvPr/>
        </p:nvSpPr>
        <p:spPr>
          <a:xfrm>
            <a:off x="2687928"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34" name="Oval 33">
            <a:extLst>
              <a:ext uri="{FF2B5EF4-FFF2-40B4-BE49-F238E27FC236}">
                <a16:creationId xmlns:a16="http://schemas.microsoft.com/office/drawing/2014/main" id="{FDA1931A-F8CD-4F17-B0F5-FA811457A336}"/>
              </a:ext>
            </a:extLst>
          </p:cNvPr>
          <p:cNvSpPr/>
          <p:nvPr/>
        </p:nvSpPr>
        <p:spPr>
          <a:xfrm>
            <a:off x="2975909"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35" name="Oval 34">
            <a:extLst>
              <a:ext uri="{FF2B5EF4-FFF2-40B4-BE49-F238E27FC236}">
                <a16:creationId xmlns:a16="http://schemas.microsoft.com/office/drawing/2014/main" id="{37A66EDC-EB12-4E92-A81D-9E7CFAB51F23}"/>
              </a:ext>
            </a:extLst>
          </p:cNvPr>
          <p:cNvSpPr/>
          <p:nvPr/>
        </p:nvSpPr>
        <p:spPr>
          <a:xfrm>
            <a:off x="3772367"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36" name="Oval 35">
            <a:extLst>
              <a:ext uri="{FF2B5EF4-FFF2-40B4-BE49-F238E27FC236}">
                <a16:creationId xmlns:a16="http://schemas.microsoft.com/office/drawing/2014/main" id="{AA29EF05-B3D3-4BC9-8B76-3EC3EA0C9924}"/>
              </a:ext>
            </a:extLst>
          </p:cNvPr>
          <p:cNvSpPr/>
          <p:nvPr/>
        </p:nvSpPr>
        <p:spPr>
          <a:xfrm>
            <a:off x="4348329"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37" name="Oval 36">
            <a:extLst>
              <a:ext uri="{FF2B5EF4-FFF2-40B4-BE49-F238E27FC236}">
                <a16:creationId xmlns:a16="http://schemas.microsoft.com/office/drawing/2014/main" id="{AEB57A91-5CC1-4E0C-A85B-F2E5BDFE4033}"/>
              </a:ext>
            </a:extLst>
          </p:cNvPr>
          <p:cNvSpPr/>
          <p:nvPr/>
        </p:nvSpPr>
        <p:spPr>
          <a:xfrm>
            <a:off x="4636310"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38" name="Oval 37">
            <a:extLst>
              <a:ext uri="{FF2B5EF4-FFF2-40B4-BE49-F238E27FC236}">
                <a16:creationId xmlns:a16="http://schemas.microsoft.com/office/drawing/2014/main" id="{4F7292D1-EF5D-4A88-8C81-4E0B5E0FFC35}"/>
              </a:ext>
            </a:extLst>
          </p:cNvPr>
          <p:cNvSpPr/>
          <p:nvPr/>
        </p:nvSpPr>
        <p:spPr>
          <a:xfrm>
            <a:off x="4924291"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39" name="Oval 38">
            <a:extLst>
              <a:ext uri="{FF2B5EF4-FFF2-40B4-BE49-F238E27FC236}">
                <a16:creationId xmlns:a16="http://schemas.microsoft.com/office/drawing/2014/main" id="{32880672-7C3A-4D55-B4A8-F9B41AAA9858}"/>
              </a:ext>
            </a:extLst>
          </p:cNvPr>
          <p:cNvSpPr/>
          <p:nvPr/>
        </p:nvSpPr>
        <p:spPr>
          <a:xfrm>
            <a:off x="5720749"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40" name="Oval 39">
            <a:extLst>
              <a:ext uri="{FF2B5EF4-FFF2-40B4-BE49-F238E27FC236}">
                <a16:creationId xmlns:a16="http://schemas.microsoft.com/office/drawing/2014/main" id="{97EB60CF-DF42-40AC-810B-77A279FBF830}"/>
              </a:ext>
            </a:extLst>
          </p:cNvPr>
          <p:cNvSpPr/>
          <p:nvPr/>
        </p:nvSpPr>
        <p:spPr>
          <a:xfrm>
            <a:off x="6296711"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41" name="Oval 40">
            <a:extLst>
              <a:ext uri="{FF2B5EF4-FFF2-40B4-BE49-F238E27FC236}">
                <a16:creationId xmlns:a16="http://schemas.microsoft.com/office/drawing/2014/main" id="{CBDA7D90-8EFF-4ABC-A16E-45C04CDDE438}"/>
              </a:ext>
            </a:extLst>
          </p:cNvPr>
          <p:cNvSpPr/>
          <p:nvPr/>
        </p:nvSpPr>
        <p:spPr>
          <a:xfrm>
            <a:off x="6584692"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42" name="Oval 41">
            <a:extLst>
              <a:ext uri="{FF2B5EF4-FFF2-40B4-BE49-F238E27FC236}">
                <a16:creationId xmlns:a16="http://schemas.microsoft.com/office/drawing/2014/main" id="{C4323081-2140-46AD-BBFA-FB909B43289A}"/>
              </a:ext>
            </a:extLst>
          </p:cNvPr>
          <p:cNvSpPr/>
          <p:nvPr/>
        </p:nvSpPr>
        <p:spPr>
          <a:xfrm>
            <a:off x="6872673"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43" name="Oval 42">
            <a:extLst>
              <a:ext uri="{FF2B5EF4-FFF2-40B4-BE49-F238E27FC236}">
                <a16:creationId xmlns:a16="http://schemas.microsoft.com/office/drawing/2014/main" id="{AC8E6A11-8081-470B-9155-6EC6FF21905C}"/>
              </a:ext>
            </a:extLst>
          </p:cNvPr>
          <p:cNvSpPr/>
          <p:nvPr/>
        </p:nvSpPr>
        <p:spPr>
          <a:xfrm>
            <a:off x="7669131"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44" name="Oval 43">
            <a:extLst>
              <a:ext uri="{FF2B5EF4-FFF2-40B4-BE49-F238E27FC236}">
                <a16:creationId xmlns:a16="http://schemas.microsoft.com/office/drawing/2014/main" id="{D70D2276-A8DA-4EF1-A1F2-A56481FE037D}"/>
              </a:ext>
            </a:extLst>
          </p:cNvPr>
          <p:cNvSpPr/>
          <p:nvPr/>
        </p:nvSpPr>
        <p:spPr>
          <a:xfrm>
            <a:off x="8245093"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45" name="Oval 44">
            <a:extLst>
              <a:ext uri="{FF2B5EF4-FFF2-40B4-BE49-F238E27FC236}">
                <a16:creationId xmlns:a16="http://schemas.microsoft.com/office/drawing/2014/main" id="{3345BB38-302C-4FC7-A3E7-86706807042F}"/>
              </a:ext>
            </a:extLst>
          </p:cNvPr>
          <p:cNvSpPr/>
          <p:nvPr/>
        </p:nvSpPr>
        <p:spPr>
          <a:xfrm>
            <a:off x="8533074"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46" name="Oval 45">
            <a:extLst>
              <a:ext uri="{FF2B5EF4-FFF2-40B4-BE49-F238E27FC236}">
                <a16:creationId xmlns:a16="http://schemas.microsoft.com/office/drawing/2014/main" id="{AC74170B-50CC-4B77-A274-F1BDE8BA5C65}"/>
              </a:ext>
            </a:extLst>
          </p:cNvPr>
          <p:cNvSpPr/>
          <p:nvPr/>
        </p:nvSpPr>
        <p:spPr>
          <a:xfrm>
            <a:off x="8821055"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47" name="Oval 46">
            <a:extLst>
              <a:ext uri="{FF2B5EF4-FFF2-40B4-BE49-F238E27FC236}">
                <a16:creationId xmlns:a16="http://schemas.microsoft.com/office/drawing/2014/main" id="{A9AF76DD-BA9A-4B94-85A7-A0E6730C0377}"/>
              </a:ext>
            </a:extLst>
          </p:cNvPr>
          <p:cNvSpPr/>
          <p:nvPr/>
        </p:nvSpPr>
        <p:spPr>
          <a:xfrm>
            <a:off x="9598057"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grpSp>
        <p:nvGrpSpPr>
          <p:cNvPr id="48" name="Group 47">
            <a:extLst>
              <a:ext uri="{FF2B5EF4-FFF2-40B4-BE49-F238E27FC236}">
                <a16:creationId xmlns:a16="http://schemas.microsoft.com/office/drawing/2014/main" id="{7A406D1A-D9FE-4C8F-B797-EF374962BE10}"/>
              </a:ext>
            </a:extLst>
          </p:cNvPr>
          <p:cNvGrpSpPr/>
          <p:nvPr/>
        </p:nvGrpSpPr>
        <p:grpSpPr>
          <a:xfrm>
            <a:off x="10760969" y="3639782"/>
            <a:ext cx="691486" cy="550376"/>
            <a:chOff x="6546734" y="4469326"/>
            <a:chExt cx="691486" cy="550376"/>
          </a:xfrm>
          <a:solidFill>
            <a:schemeClr val="bg1">
              <a:lumMod val="75000"/>
            </a:schemeClr>
          </a:solidFill>
        </p:grpSpPr>
        <p:sp>
          <p:nvSpPr>
            <p:cNvPr id="57" name="Rounded Rectangle 25">
              <a:extLst>
                <a:ext uri="{FF2B5EF4-FFF2-40B4-BE49-F238E27FC236}">
                  <a16:creationId xmlns:a16="http://schemas.microsoft.com/office/drawing/2014/main" id="{EC183F49-4238-48A5-B5CD-83E426F9B1EB}"/>
                </a:ext>
              </a:extLst>
            </p:cNvPr>
            <p:cNvSpPr/>
            <p:nvPr/>
          </p:nvSpPr>
          <p:spPr>
            <a:xfrm rot="2624939">
              <a:off x="6546734" y="4469326"/>
              <a:ext cx="682842" cy="180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58" name="Rounded Rectangle 26">
              <a:extLst>
                <a:ext uri="{FF2B5EF4-FFF2-40B4-BE49-F238E27FC236}">
                  <a16:creationId xmlns:a16="http://schemas.microsoft.com/office/drawing/2014/main" id="{4EA1557F-5060-4F08-826E-1B26405FF328}"/>
                </a:ext>
              </a:extLst>
            </p:cNvPr>
            <p:cNvSpPr/>
            <p:nvPr/>
          </p:nvSpPr>
          <p:spPr>
            <a:xfrm rot="18900000">
              <a:off x="6555378" y="4839702"/>
              <a:ext cx="682842" cy="180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grpSp>
      <p:sp>
        <p:nvSpPr>
          <p:cNvPr id="49" name="Oval 48">
            <a:extLst>
              <a:ext uri="{FF2B5EF4-FFF2-40B4-BE49-F238E27FC236}">
                <a16:creationId xmlns:a16="http://schemas.microsoft.com/office/drawing/2014/main" id="{D2516F05-7B43-42DB-BC09-CB17C03B3289}"/>
              </a:ext>
            </a:extLst>
          </p:cNvPr>
          <p:cNvSpPr/>
          <p:nvPr/>
        </p:nvSpPr>
        <p:spPr>
          <a:xfrm>
            <a:off x="10174019"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50" name="Oval 49">
            <a:extLst>
              <a:ext uri="{FF2B5EF4-FFF2-40B4-BE49-F238E27FC236}">
                <a16:creationId xmlns:a16="http://schemas.microsoft.com/office/drawing/2014/main" id="{201B2188-5A0B-4420-978D-48C2E26B9792}"/>
              </a:ext>
            </a:extLst>
          </p:cNvPr>
          <p:cNvSpPr/>
          <p:nvPr/>
        </p:nvSpPr>
        <p:spPr>
          <a:xfrm>
            <a:off x="10462000"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51" name="Oval 50">
            <a:extLst>
              <a:ext uri="{FF2B5EF4-FFF2-40B4-BE49-F238E27FC236}">
                <a16:creationId xmlns:a16="http://schemas.microsoft.com/office/drawing/2014/main" id="{25B9A993-F319-4161-AF4C-1085D636EC7D}"/>
              </a:ext>
            </a:extLst>
          </p:cNvPr>
          <p:cNvSpPr/>
          <p:nvPr/>
        </p:nvSpPr>
        <p:spPr>
          <a:xfrm>
            <a:off x="10749975"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52" name="Oval 5">
            <a:extLst>
              <a:ext uri="{FF2B5EF4-FFF2-40B4-BE49-F238E27FC236}">
                <a16:creationId xmlns:a16="http://schemas.microsoft.com/office/drawing/2014/main" id="{06D7567F-C55C-48E0-8FED-4EF0596CFE6E}"/>
              </a:ext>
            </a:extLst>
          </p:cNvPr>
          <p:cNvSpPr/>
          <p:nvPr/>
        </p:nvSpPr>
        <p:spPr>
          <a:xfrm>
            <a:off x="2111966"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53" name="Oval 9">
            <a:extLst>
              <a:ext uri="{FF2B5EF4-FFF2-40B4-BE49-F238E27FC236}">
                <a16:creationId xmlns:a16="http://schemas.microsoft.com/office/drawing/2014/main" id="{81A36E36-DDD1-4253-8C6C-C1CF8103E80B}"/>
              </a:ext>
            </a:extLst>
          </p:cNvPr>
          <p:cNvSpPr/>
          <p:nvPr/>
        </p:nvSpPr>
        <p:spPr>
          <a:xfrm>
            <a:off x="4060348"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54" name="Oval 13">
            <a:extLst>
              <a:ext uri="{FF2B5EF4-FFF2-40B4-BE49-F238E27FC236}">
                <a16:creationId xmlns:a16="http://schemas.microsoft.com/office/drawing/2014/main" id="{7767DED3-7F2B-4617-A22D-5D7989BB57FD}"/>
              </a:ext>
            </a:extLst>
          </p:cNvPr>
          <p:cNvSpPr/>
          <p:nvPr/>
        </p:nvSpPr>
        <p:spPr>
          <a:xfrm>
            <a:off x="6008730"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55" name="Oval 17">
            <a:extLst>
              <a:ext uri="{FF2B5EF4-FFF2-40B4-BE49-F238E27FC236}">
                <a16:creationId xmlns:a16="http://schemas.microsoft.com/office/drawing/2014/main" id="{7DAE1070-FCA0-4D48-B71C-81B3BB4B3D4E}"/>
              </a:ext>
            </a:extLst>
          </p:cNvPr>
          <p:cNvSpPr/>
          <p:nvPr/>
        </p:nvSpPr>
        <p:spPr>
          <a:xfrm>
            <a:off x="7957112"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sp>
        <p:nvSpPr>
          <p:cNvPr id="56" name="Oval 21">
            <a:extLst>
              <a:ext uri="{FF2B5EF4-FFF2-40B4-BE49-F238E27FC236}">
                <a16:creationId xmlns:a16="http://schemas.microsoft.com/office/drawing/2014/main" id="{C30071D0-9910-4612-880F-B49590AA77FC}"/>
              </a:ext>
            </a:extLst>
          </p:cNvPr>
          <p:cNvSpPr/>
          <p:nvPr/>
        </p:nvSpPr>
        <p:spPr>
          <a:xfrm>
            <a:off x="9886038" y="3804265"/>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700" dirty="0"/>
          </a:p>
        </p:txBody>
      </p:sp>
      <p:grpSp>
        <p:nvGrpSpPr>
          <p:cNvPr id="108" name="Group 107">
            <a:extLst>
              <a:ext uri="{FF2B5EF4-FFF2-40B4-BE49-F238E27FC236}">
                <a16:creationId xmlns:a16="http://schemas.microsoft.com/office/drawing/2014/main" id="{864C19F9-43D5-48D0-9848-BB030BDB49DA}"/>
              </a:ext>
            </a:extLst>
          </p:cNvPr>
          <p:cNvGrpSpPr/>
          <p:nvPr/>
        </p:nvGrpSpPr>
        <p:grpSpPr>
          <a:xfrm>
            <a:off x="471488" y="4591903"/>
            <a:ext cx="1975147" cy="1762001"/>
            <a:chOff x="3830620" y="1937022"/>
            <a:chExt cx="1975147" cy="1762001"/>
          </a:xfrm>
        </p:grpSpPr>
        <p:sp>
          <p:nvSpPr>
            <p:cNvPr id="109" name="TextBox 108">
              <a:extLst>
                <a:ext uri="{FF2B5EF4-FFF2-40B4-BE49-F238E27FC236}">
                  <a16:creationId xmlns:a16="http://schemas.microsoft.com/office/drawing/2014/main" id="{42C7396B-7AAF-4A71-9D3D-4ECD4421C081}"/>
                </a:ext>
              </a:extLst>
            </p:cNvPr>
            <p:cNvSpPr txBox="1"/>
            <p:nvPr/>
          </p:nvSpPr>
          <p:spPr>
            <a:xfrm>
              <a:off x="3830620" y="1937022"/>
              <a:ext cx="1975147" cy="523220"/>
            </a:xfrm>
            <a:prstGeom prst="rect">
              <a:avLst/>
            </a:prstGeom>
            <a:noFill/>
          </p:spPr>
          <p:txBody>
            <a:bodyPr wrap="square" rtlCol="0">
              <a:spAutoFit/>
            </a:bodyPr>
            <a:lstStyle/>
            <a:p>
              <a:pPr algn="ctr" rtl="1"/>
              <a:r>
                <a:rPr lang="fa-IR" sz="2800" dirty="0">
                  <a:cs typeface="B Zar" panose="00000400000000000000" pitchFamily="2" charset="-78"/>
                </a:rPr>
                <a:t>2. محرک-پاسخ</a:t>
              </a:r>
            </a:p>
          </p:txBody>
        </p:sp>
        <p:sp>
          <p:nvSpPr>
            <p:cNvPr id="110" name="TextBox 109">
              <a:extLst>
                <a:ext uri="{FF2B5EF4-FFF2-40B4-BE49-F238E27FC236}">
                  <a16:creationId xmlns:a16="http://schemas.microsoft.com/office/drawing/2014/main" id="{1F9518CD-AD37-40B8-9D68-86D5D7B5F0CD}"/>
                </a:ext>
              </a:extLst>
            </p:cNvPr>
            <p:cNvSpPr txBox="1"/>
            <p:nvPr/>
          </p:nvSpPr>
          <p:spPr>
            <a:xfrm>
              <a:off x="3975087" y="2406361"/>
              <a:ext cx="1789152" cy="1292662"/>
            </a:xfrm>
            <a:prstGeom prst="rect">
              <a:avLst/>
            </a:prstGeom>
            <a:noFill/>
          </p:spPr>
          <p:txBody>
            <a:bodyPr wrap="square" rtlCol="0">
              <a:spAutoFit/>
            </a:bodyPr>
            <a:lstStyle/>
            <a:p>
              <a:pPr algn="ctr" rtl="1"/>
              <a:r>
                <a:rPr lang="fa-IR" sz="2000" dirty="0">
                  <a:cs typeface="B Zar" panose="00000400000000000000" pitchFamily="2" charset="-78"/>
                </a:rPr>
                <a:t>دادن پاسخ های دقیق عضلانی به محرک های معین به صورت </a:t>
              </a:r>
              <a:r>
                <a:rPr lang="fa-IR" b="1" dirty="0">
                  <a:solidFill>
                    <a:srgbClr val="FF0000"/>
                  </a:solidFill>
                  <a:cs typeface="B Zar" panose="00000400000000000000" pitchFamily="2" charset="-78"/>
                </a:rPr>
                <a:t>ارادی</a:t>
              </a:r>
              <a:endParaRPr lang="ko-KR" altLang="en-US" b="1" dirty="0">
                <a:solidFill>
                  <a:srgbClr val="FF0000"/>
                </a:solidFill>
                <a:cs typeface="Arial" pitchFamily="34" charset="0"/>
              </a:endParaRPr>
            </a:p>
          </p:txBody>
        </p:sp>
      </p:grpSp>
      <p:grpSp>
        <p:nvGrpSpPr>
          <p:cNvPr id="111" name="Group 110">
            <a:extLst>
              <a:ext uri="{FF2B5EF4-FFF2-40B4-BE49-F238E27FC236}">
                <a16:creationId xmlns:a16="http://schemas.microsoft.com/office/drawing/2014/main" id="{90D40201-F3A3-42AC-A076-87B595D67E8C}"/>
              </a:ext>
            </a:extLst>
          </p:cNvPr>
          <p:cNvGrpSpPr/>
          <p:nvPr/>
        </p:nvGrpSpPr>
        <p:grpSpPr>
          <a:xfrm>
            <a:off x="3432989" y="4591903"/>
            <a:ext cx="1830680" cy="2100555"/>
            <a:chOff x="6668697" y="1937022"/>
            <a:chExt cx="1830680" cy="2100555"/>
          </a:xfrm>
        </p:grpSpPr>
        <p:sp>
          <p:nvSpPr>
            <p:cNvPr id="112" name="TextBox 111">
              <a:extLst>
                <a:ext uri="{FF2B5EF4-FFF2-40B4-BE49-F238E27FC236}">
                  <a16:creationId xmlns:a16="http://schemas.microsoft.com/office/drawing/2014/main" id="{29327F08-E96C-46EA-A22E-BB1B9817ED4C}"/>
                </a:ext>
              </a:extLst>
            </p:cNvPr>
            <p:cNvSpPr txBox="1"/>
            <p:nvPr/>
          </p:nvSpPr>
          <p:spPr>
            <a:xfrm>
              <a:off x="6668697" y="1937022"/>
              <a:ext cx="1830680" cy="523220"/>
            </a:xfrm>
            <a:prstGeom prst="rect">
              <a:avLst/>
            </a:prstGeom>
            <a:noFill/>
          </p:spPr>
          <p:txBody>
            <a:bodyPr wrap="square" rtlCol="0">
              <a:spAutoFit/>
            </a:bodyPr>
            <a:lstStyle/>
            <a:p>
              <a:pPr algn="ctr" rtl="1"/>
              <a:r>
                <a:rPr lang="fa-IR" sz="2800" dirty="0">
                  <a:cs typeface="B Zar" panose="00000400000000000000" pitchFamily="2" charset="-78"/>
                </a:rPr>
                <a:t>4. کلامی</a:t>
              </a:r>
            </a:p>
          </p:txBody>
        </p:sp>
        <p:sp>
          <p:nvSpPr>
            <p:cNvPr id="113" name="TextBox 112">
              <a:extLst>
                <a:ext uri="{FF2B5EF4-FFF2-40B4-BE49-F238E27FC236}">
                  <a16:creationId xmlns:a16="http://schemas.microsoft.com/office/drawing/2014/main" id="{2EFA2D9F-AAFD-4F1F-8B86-34C250A6F086}"/>
                </a:ext>
              </a:extLst>
            </p:cNvPr>
            <p:cNvSpPr txBox="1"/>
            <p:nvPr/>
          </p:nvSpPr>
          <p:spPr>
            <a:xfrm>
              <a:off x="6668697" y="2406361"/>
              <a:ext cx="1789152" cy="1631216"/>
            </a:xfrm>
            <a:prstGeom prst="rect">
              <a:avLst/>
            </a:prstGeom>
            <a:noFill/>
          </p:spPr>
          <p:txBody>
            <a:bodyPr wrap="square" rtlCol="0">
              <a:spAutoFit/>
            </a:bodyPr>
            <a:lstStyle/>
            <a:p>
              <a:pPr algn="ctr" rtl="1"/>
              <a:r>
                <a:rPr lang="fa-IR" sz="2000" dirty="0">
                  <a:cs typeface="B Zar" panose="00000400000000000000" pitchFamily="2" charset="-78"/>
                </a:rPr>
                <a:t>نوع خاصی از یادگیری زنجیره ای</a:t>
              </a:r>
            </a:p>
            <a:p>
              <a:pPr algn="ctr" rtl="1"/>
              <a:r>
                <a:rPr lang="fa-IR" sz="2000" dirty="0">
                  <a:cs typeface="B Zar" panose="00000400000000000000" pitchFamily="2" charset="-78"/>
                </a:rPr>
                <a:t>محرک- پاسخ ها واحدهای </a:t>
              </a:r>
              <a:r>
                <a:rPr lang="fa-IR" b="1" dirty="0">
                  <a:solidFill>
                    <a:srgbClr val="FF0000"/>
                  </a:solidFill>
                  <a:cs typeface="B Zar" panose="00000400000000000000" pitchFamily="2" charset="-78"/>
                </a:rPr>
                <a:t>کلامی</a:t>
              </a:r>
              <a:r>
                <a:rPr lang="fa-IR" sz="2000" dirty="0">
                  <a:cs typeface="B Zar" panose="00000400000000000000" pitchFamily="2" charset="-78"/>
                </a:rPr>
                <a:t> هستند.</a:t>
              </a:r>
            </a:p>
          </p:txBody>
        </p:sp>
      </p:grpSp>
      <p:grpSp>
        <p:nvGrpSpPr>
          <p:cNvPr id="114" name="Group 113">
            <a:extLst>
              <a:ext uri="{FF2B5EF4-FFF2-40B4-BE49-F238E27FC236}">
                <a16:creationId xmlns:a16="http://schemas.microsoft.com/office/drawing/2014/main" id="{19B27FA5-0847-422F-943C-62B1E7A04731}"/>
              </a:ext>
            </a:extLst>
          </p:cNvPr>
          <p:cNvGrpSpPr/>
          <p:nvPr/>
        </p:nvGrpSpPr>
        <p:grpSpPr>
          <a:xfrm>
            <a:off x="6295712" y="4591903"/>
            <a:ext cx="1830680" cy="1454224"/>
            <a:chOff x="9362305" y="1937022"/>
            <a:chExt cx="1830680" cy="1454224"/>
          </a:xfrm>
        </p:grpSpPr>
        <p:sp>
          <p:nvSpPr>
            <p:cNvPr id="115" name="TextBox 114">
              <a:extLst>
                <a:ext uri="{FF2B5EF4-FFF2-40B4-BE49-F238E27FC236}">
                  <a16:creationId xmlns:a16="http://schemas.microsoft.com/office/drawing/2014/main" id="{D04413B9-16C0-4B19-AF6A-15176362B1E8}"/>
                </a:ext>
              </a:extLst>
            </p:cNvPr>
            <p:cNvSpPr txBox="1"/>
            <p:nvPr/>
          </p:nvSpPr>
          <p:spPr>
            <a:xfrm>
              <a:off x="9362305" y="1937022"/>
              <a:ext cx="1830680" cy="523220"/>
            </a:xfrm>
            <a:prstGeom prst="rect">
              <a:avLst/>
            </a:prstGeom>
            <a:noFill/>
          </p:spPr>
          <p:txBody>
            <a:bodyPr wrap="square" rtlCol="0">
              <a:spAutoFit/>
            </a:bodyPr>
            <a:lstStyle/>
            <a:p>
              <a:pPr algn="ctr" rtl="1"/>
              <a:r>
                <a:rPr lang="fa-IR" sz="2800" dirty="0">
                  <a:cs typeface="B Zar" panose="00000400000000000000" pitchFamily="2" charset="-78"/>
                </a:rPr>
                <a:t>6. مفهوم</a:t>
              </a:r>
            </a:p>
          </p:txBody>
        </p:sp>
        <p:sp>
          <p:nvSpPr>
            <p:cNvPr id="116" name="TextBox 115">
              <a:extLst>
                <a:ext uri="{FF2B5EF4-FFF2-40B4-BE49-F238E27FC236}">
                  <a16:creationId xmlns:a16="http://schemas.microsoft.com/office/drawing/2014/main" id="{136DE31E-E6DA-447F-9097-4B208F60EA67}"/>
                </a:ext>
              </a:extLst>
            </p:cNvPr>
            <p:cNvSpPr txBox="1"/>
            <p:nvPr/>
          </p:nvSpPr>
          <p:spPr>
            <a:xfrm>
              <a:off x="9362305" y="2406361"/>
              <a:ext cx="1789152" cy="984885"/>
            </a:xfrm>
            <a:prstGeom prst="rect">
              <a:avLst/>
            </a:prstGeom>
            <a:noFill/>
          </p:spPr>
          <p:txBody>
            <a:bodyPr wrap="square" rtlCol="0">
              <a:spAutoFit/>
            </a:bodyPr>
            <a:lstStyle/>
            <a:p>
              <a:pPr algn="ctr" rtl="1"/>
              <a:r>
                <a:rPr lang="fa-IR" sz="2000" dirty="0">
                  <a:cs typeface="B Zar" panose="00000400000000000000" pitchFamily="2" charset="-78"/>
                </a:rPr>
                <a:t>پاسخ به ویژگی های مشترک اشیاء و امور</a:t>
              </a:r>
            </a:p>
            <a:p>
              <a:pPr algn="ctr" rtl="1"/>
              <a:r>
                <a:rPr lang="fa-IR" altLang="ko-KR" b="1" dirty="0">
                  <a:solidFill>
                    <a:srgbClr val="FF0000"/>
                  </a:solidFill>
                  <a:cs typeface="B Zar" panose="00000400000000000000" pitchFamily="2" charset="-78"/>
                </a:rPr>
                <a:t>طبقه بندی</a:t>
              </a:r>
              <a:endParaRPr lang="ko-KR" altLang="en-US" b="1" dirty="0">
                <a:solidFill>
                  <a:srgbClr val="FF0000"/>
                </a:solidFill>
                <a:cs typeface="Arial" pitchFamily="34" charset="0"/>
              </a:endParaRPr>
            </a:p>
          </p:txBody>
        </p:sp>
      </p:grpSp>
      <p:grpSp>
        <p:nvGrpSpPr>
          <p:cNvPr id="117" name="Group 116">
            <a:extLst>
              <a:ext uri="{FF2B5EF4-FFF2-40B4-BE49-F238E27FC236}">
                <a16:creationId xmlns:a16="http://schemas.microsoft.com/office/drawing/2014/main" id="{DB7E3951-6F46-4A90-8C9E-96A719821A00}"/>
              </a:ext>
            </a:extLst>
          </p:cNvPr>
          <p:cNvGrpSpPr/>
          <p:nvPr/>
        </p:nvGrpSpPr>
        <p:grpSpPr>
          <a:xfrm>
            <a:off x="9199963" y="4586498"/>
            <a:ext cx="1830680" cy="1766194"/>
            <a:chOff x="8015502" y="4678198"/>
            <a:chExt cx="1830680" cy="1766194"/>
          </a:xfrm>
        </p:grpSpPr>
        <p:sp>
          <p:nvSpPr>
            <p:cNvPr id="118" name="TextBox 117">
              <a:extLst>
                <a:ext uri="{FF2B5EF4-FFF2-40B4-BE49-F238E27FC236}">
                  <a16:creationId xmlns:a16="http://schemas.microsoft.com/office/drawing/2014/main" id="{41B7CE6D-754B-473E-910C-F8C9A1DCE3A7}"/>
                </a:ext>
              </a:extLst>
            </p:cNvPr>
            <p:cNvSpPr txBox="1"/>
            <p:nvPr/>
          </p:nvSpPr>
          <p:spPr>
            <a:xfrm>
              <a:off x="8015502" y="4678198"/>
              <a:ext cx="1830680" cy="523220"/>
            </a:xfrm>
            <a:prstGeom prst="rect">
              <a:avLst/>
            </a:prstGeom>
            <a:noFill/>
          </p:spPr>
          <p:txBody>
            <a:bodyPr wrap="square" rtlCol="0">
              <a:spAutoFit/>
            </a:bodyPr>
            <a:lstStyle/>
            <a:p>
              <a:pPr algn="ctr" rtl="1"/>
              <a:r>
                <a:rPr lang="fa-IR" sz="2800" dirty="0">
                  <a:cs typeface="B Zar" panose="00000400000000000000" pitchFamily="2" charset="-78"/>
                </a:rPr>
                <a:t>8. حل مسئله</a:t>
              </a:r>
            </a:p>
          </p:txBody>
        </p:sp>
        <p:sp>
          <p:nvSpPr>
            <p:cNvPr id="119" name="TextBox 118">
              <a:extLst>
                <a:ext uri="{FF2B5EF4-FFF2-40B4-BE49-F238E27FC236}">
                  <a16:creationId xmlns:a16="http://schemas.microsoft.com/office/drawing/2014/main" id="{3D0A93D2-C003-499A-BDF1-CAE6FD9436C6}"/>
                </a:ext>
              </a:extLst>
            </p:cNvPr>
            <p:cNvSpPr txBox="1"/>
            <p:nvPr/>
          </p:nvSpPr>
          <p:spPr>
            <a:xfrm>
              <a:off x="8015502" y="5120953"/>
              <a:ext cx="1789152" cy="1323439"/>
            </a:xfrm>
            <a:prstGeom prst="rect">
              <a:avLst/>
            </a:prstGeom>
            <a:noFill/>
          </p:spPr>
          <p:txBody>
            <a:bodyPr wrap="square" rtlCol="0">
              <a:spAutoFit/>
            </a:bodyPr>
            <a:lstStyle/>
            <a:p>
              <a:pPr algn="ctr" rtl="1"/>
              <a:r>
                <a:rPr lang="fa-IR" sz="2000" dirty="0">
                  <a:cs typeface="B Zar" panose="00000400000000000000" pitchFamily="2" charset="-78"/>
                </a:rPr>
                <a:t>استفاده از مفاهیم و اصول و سایر اطلاعات</a:t>
              </a:r>
            </a:p>
            <a:p>
              <a:pPr algn="ctr" rtl="1"/>
              <a:r>
                <a:rPr lang="fa-IR" altLang="ko-KR" sz="2000" dirty="0">
                  <a:cs typeface="B Zar" panose="00000400000000000000" pitchFamily="2" charset="-78"/>
                </a:rPr>
                <a:t>نیازمند</a:t>
              </a:r>
              <a:r>
                <a:rPr lang="fa-IR" altLang="ko-KR" sz="2000" dirty="0">
                  <a:solidFill>
                    <a:schemeClr val="tx1">
                      <a:lumMod val="75000"/>
                      <a:lumOff val="25000"/>
                    </a:schemeClr>
                  </a:solidFill>
                  <a:cs typeface="B Zar" panose="00000400000000000000" pitchFamily="2" charset="-78"/>
                </a:rPr>
                <a:t> </a:t>
              </a:r>
              <a:r>
                <a:rPr lang="fa-IR" altLang="ko-KR" b="1" dirty="0">
                  <a:solidFill>
                    <a:srgbClr val="FF0000"/>
                  </a:solidFill>
                  <a:cs typeface="B Zar" panose="00000400000000000000" pitchFamily="2" charset="-78"/>
                </a:rPr>
                <a:t>تفکر</a:t>
              </a:r>
              <a:endParaRPr lang="ko-KR" altLang="en-US" b="1" dirty="0">
                <a:solidFill>
                  <a:srgbClr val="FF0000"/>
                </a:solidFill>
                <a:cs typeface="Arial" pitchFamily="34" charset="0"/>
              </a:endParaRPr>
            </a:p>
          </p:txBody>
        </p:sp>
      </p:grpSp>
      <p:sp>
        <p:nvSpPr>
          <p:cNvPr id="10" name="Rectangle 9"/>
          <p:cNvSpPr/>
          <p:nvPr/>
        </p:nvSpPr>
        <p:spPr>
          <a:xfrm>
            <a:off x="33195" y="3603195"/>
            <a:ext cx="708848" cy="553998"/>
          </a:xfrm>
          <a:prstGeom prst="rect">
            <a:avLst/>
          </a:prstGeom>
        </p:spPr>
        <p:txBody>
          <a:bodyPr wrap="none">
            <a:spAutoFit/>
          </a:bodyPr>
          <a:lstStyle/>
          <a:p>
            <a:r>
              <a:rPr lang="fa-IR" sz="3000" dirty="0">
                <a:solidFill>
                  <a:schemeClr val="bg1">
                    <a:lumMod val="50000"/>
                  </a:schemeClr>
                </a:solidFill>
                <a:cs typeface="B Zar" panose="00000400000000000000" pitchFamily="2" charset="-78"/>
              </a:rPr>
              <a:t>ساده</a:t>
            </a:r>
            <a:endParaRPr lang="en-US" sz="3000" dirty="0">
              <a:solidFill>
                <a:schemeClr val="bg1">
                  <a:lumMod val="50000"/>
                </a:schemeClr>
              </a:solidFill>
            </a:endParaRPr>
          </a:p>
        </p:txBody>
      </p:sp>
      <p:sp>
        <p:nvSpPr>
          <p:cNvPr id="14" name="Rectangle 13"/>
          <p:cNvSpPr/>
          <p:nvPr/>
        </p:nvSpPr>
        <p:spPr>
          <a:xfrm>
            <a:off x="11193280" y="3568109"/>
            <a:ext cx="938077" cy="553998"/>
          </a:xfrm>
          <a:prstGeom prst="rect">
            <a:avLst/>
          </a:prstGeom>
        </p:spPr>
        <p:txBody>
          <a:bodyPr wrap="none">
            <a:spAutoFit/>
          </a:bodyPr>
          <a:lstStyle/>
          <a:p>
            <a:r>
              <a:rPr lang="fa-IR" sz="3000" dirty="0">
                <a:solidFill>
                  <a:schemeClr val="bg1">
                    <a:lumMod val="50000"/>
                  </a:schemeClr>
                </a:solidFill>
                <a:cs typeface="B Zar" panose="00000400000000000000" pitchFamily="2" charset="-78"/>
              </a:rPr>
              <a:t>پیچیده</a:t>
            </a:r>
            <a:endParaRPr lang="en-US" sz="3000" dirty="0">
              <a:solidFill>
                <a:schemeClr val="bg1">
                  <a:lumMod val="50000"/>
                </a:schemeClr>
              </a:solidFill>
            </a:endParaRPr>
          </a:p>
        </p:txBody>
      </p:sp>
      <p:sp>
        <p:nvSpPr>
          <p:cNvPr id="120" name="TextBox 119">
            <a:extLst>
              <a:ext uri="{FF2B5EF4-FFF2-40B4-BE49-F238E27FC236}">
                <a16:creationId xmlns:a16="http://schemas.microsoft.com/office/drawing/2014/main" id="{623268EE-155F-4F72-AD2F-A32D73D94FB0}"/>
              </a:ext>
            </a:extLst>
          </p:cNvPr>
          <p:cNvSpPr txBox="1"/>
          <p:nvPr/>
        </p:nvSpPr>
        <p:spPr>
          <a:xfrm>
            <a:off x="104874" y="6417481"/>
            <a:ext cx="3568439" cy="276999"/>
          </a:xfrm>
          <a:prstGeom prst="rect">
            <a:avLst/>
          </a:prstGeom>
          <a:noFill/>
        </p:spPr>
        <p:txBody>
          <a:bodyPr wrap="square" rtlCol="0" anchor="ctr">
            <a:spAutoFit/>
          </a:bodyPr>
          <a:lstStyle/>
          <a:p>
            <a:pPr algn="ctr"/>
            <a:r>
              <a:rPr lang="en-US" sz="1200" b="1" dirty="0" err="1">
                <a:latin typeface="Times New Roman" panose="02020603050405020304" pitchFamily="18" charset="0"/>
                <a:cs typeface="Times New Roman" panose="02020603050405020304" pitchFamily="18" charset="0"/>
              </a:rPr>
              <a:t>Sh.Badri</a:t>
            </a:r>
            <a:r>
              <a:rPr lang="en-US" sz="1200" b="1" dirty="0">
                <a:latin typeface="Times New Roman" panose="02020603050405020304" pitchFamily="18" charset="0"/>
                <a:cs typeface="Times New Roman" panose="02020603050405020304" pitchFamily="18" charset="0"/>
              </a:rPr>
              <a:t>, MSc Community Health Nursing</a:t>
            </a:r>
          </a:p>
        </p:txBody>
      </p:sp>
      <p:pic>
        <p:nvPicPr>
          <p:cNvPr id="6" name="Recorded Sound">
            <a:hlinkClick r:id="" action="ppaction://media"/>
            <a:extLst>
              <a:ext uri="{FF2B5EF4-FFF2-40B4-BE49-F238E27FC236}">
                <a16:creationId xmlns:a16="http://schemas.microsoft.com/office/drawing/2014/main" id="{EA51B9FB-977B-7DE3-69B0-D2CCF0F71CF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54813" y="1529470"/>
            <a:ext cx="487363" cy="487363"/>
          </a:xfrm>
          <a:prstGeom prst="rect">
            <a:avLst/>
          </a:prstGeom>
        </p:spPr>
      </p:pic>
      <p:pic>
        <p:nvPicPr>
          <p:cNvPr id="15" name="Recorded Sound">
            <a:hlinkClick r:id="" action="ppaction://media"/>
            <a:extLst>
              <a:ext uri="{FF2B5EF4-FFF2-40B4-BE49-F238E27FC236}">
                <a16:creationId xmlns:a16="http://schemas.microsoft.com/office/drawing/2014/main" id="{83919C08-B2FA-7B24-1F37-B89AF842B76B}"/>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076990" y="1529158"/>
            <a:ext cx="487363" cy="487363"/>
          </a:xfrm>
          <a:prstGeom prst="rect">
            <a:avLst/>
          </a:prstGeom>
        </p:spPr>
      </p:pic>
      <p:pic>
        <p:nvPicPr>
          <p:cNvPr id="16" name="Recorded Sound">
            <a:hlinkClick r:id="" action="ppaction://media"/>
            <a:extLst>
              <a:ext uri="{FF2B5EF4-FFF2-40B4-BE49-F238E27FC236}">
                <a16:creationId xmlns:a16="http://schemas.microsoft.com/office/drawing/2014/main" id="{BF6C4ACE-4E25-470B-4CA7-62AB6D018AC9}"/>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6862152" y="1529157"/>
            <a:ext cx="487363" cy="487363"/>
          </a:xfrm>
          <a:prstGeom prst="rect">
            <a:avLst/>
          </a:prstGeom>
        </p:spPr>
      </p:pic>
      <p:pic>
        <p:nvPicPr>
          <p:cNvPr id="17" name="Recorded Sound">
            <a:hlinkClick r:id="" action="ppaction://media"/>
            <a:extLst>
              <a:ext uri="{FF2B5EF4-FFF2-40B4-BE49-F238E27FC236}">
                <a16:creationId xmlns:a16="http://schemas.microsoft.com/office/drawing/2014/main" id="{C2E3FAC4-AF0C-DD51-78E5-93ED541DD656}"/>
              </a:ext>
            </a:extLst>
          </p:cNvPr>
          <p:cNvPicPr>
            <a:picLocks noChangeAspect="1"/>
          </p:cNvPicPr>
          <p:nvPr>
            <a:audioFile r:link="rId8"/>
            <p:extLst>
              <p:ext uri="{DAA4B4D4-6D71-4841-9C94-3DE7FCFB9230}">
                <p14:media xmlns:p14="http://schemas.microsoft.com/office/powerpoint/2010/main" r:embed="rId7"/>
              </p:ext>
            </p:extLst>
          </p:nvPr>
        </p:nvPicPr>
        <p:blipFill>
          <a:blip r:embed="rId10"/>
          <a:stretch>
            <a:fillRect/>
          </a:stretch>
        </p:blipFill>
        <p:spPr>
          <a:xfrm>
            <a:off x="9974637" y="1529156"/>
            <a:ext cx="487363" cy="487363"/>
          </a:xfrm>
          <a:prstGeom prst="rect">
            <a:avLst/>
          </a:prstGeom>
        </p:spPr>
      </p:pic>
    </p:spTree>
    <p:extLst>
      <p:ext uri="{BB962C8B-B14F-4D97-AF65-F5344CB8AC3E}">
        <p14:creationId xmlns:p14="http://schemas.microsoft.com/office/powerpoint/2010/main" val="397964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105720" fill="hold"/>
                                        <p:tgtEl>
                                          <p:spTgt spid="6"/>
                                        </p:tgtEl>
                                      </p:cBhvr>
                                    </p:cmd>
                                  </p:childTnLst>
                                </p:cTn>
                              </p:par>
                            </p:childTnLst>
                          </p:cTn>
                        </p:par>
                      </p:childTnLst>
                    </p:cTn>
                  </p:par>
                  <p:par>
                    <p:cTn id="39" fill="hold">
                      <p:stCondLst>
                        <p:cond delay="indefinite"/>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67298" fill="hold"/>
                                        <p:tgtEl>
                                          <p:spTgt spid="15"/>
                                        </p:tgtEl>
                                      </p:cBhvr>
                                    </p:cmd>
                                  </p:childTnLst>
                                </p:cTn>
                              </p:par>
                            </p:childTnLst>
                          </p:cTn>
                        </p:par>
                      </p:childTnLst>
                    </p:cTn>
                  </p:par>
                  <p:par>
                    <p:cTn id="43" fill="hold">
                      <p:stCondLst>
                        <p:cond delay="indefinite"/>
                      </p:stCondLst>
                      <p:childTnLst>
                        <p:par>
                          <p:cTn id="44" fill="hold">
                            <p:stCondLst>
                              <p:cond delay="0"/>
                            </p:stCondLst>
                            <p:childTnLst>
                              <p:par>
                                <p:cTn id="45" presetID="1" presetClass="mediacall" presetSubtype="0" fill="hold" nodeType="clickEffect">
                                  <p:stCondLst>
                                    <p:cond delay="0"/>
                                  </p:stCondLst>
                                  <p:childTnLst>
                                    <p:cmd type="call" cmd="playFrom(0.0)">
                                      <p:cBhvr>
                                        <p:cTn id="46" dur="107221" fill="hold"/>
                                        <p:tgtEl>
                                          <p:spTgt spid="16"/>
                                        </p:tgtEl>
                                      </p:cBhvr>
                                    </p:cmd>
                                  </p:childTnLst>
                                </p:cTn>
                              </p:par>
                            </p:childTnLst>
                          </p:cTn>
                        </p:par>
                      </p:childTnLst>
                    </p:cTn>
                  </p:par>
                  <p:par>
                    <p:cTn id="47" fill="hold">
                      <p:stCondLst>
                        <p:cond delay="indefinite"/>
                      </p:stCondLst>
                      <p:childTnLst>
                        <p:par>
                          <p:cTn id="48" fill="hold">
                            <p:stCondLst>
                              <p:cond delay="0"/>
                            </p:stCondLst>
                            <p:childTnLst>
                              <p:par>
                                <p:cTn id="49" presetID="1" presetClass="mediacall" presetSubtype="0" fill="hold" nodeType="clickEffect">
                                  <p:stCondLst>
                                    <p:cond delay="0"/>
                                  </p:stCondLst>
                                  <p:childTnLst>
                                    <p:cmd type="call" cmd="playFrom(0.0)">
                                      <p:cBhvr>
                                        <p:cTn id="50" dur="172327"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6"/>
                </p:tgtEl>
              </p:cMediaNode>
            </p:audio>
            <p:audio>
              <p:cMediaNode vol="80000">
                <p:cTn id="52" fill="hold" display="0">
                  <p:stCondLst>
                    <p:cond delay="indefinite"/>
                  </p:stCondLst>
                  <p:endCondLst>
                    <p:cond evt="onStopAudio" delay="0">
                      <p:tgtEl>
                        <p:sldTgt/>
                      </p:tgtEl>
                    </p:cond>
                  </p:endCondLst>
                </p:cTn>
                <p:tgtEl>
                  <p:spTgt spid="15"/>
                </p:tgtEl>
              </p:cMediaNode>
            </p:audio>
            <p:audio>
              <p:cMediaNode vol="80000">
                <p:cTn id="53" fill="hold" display="0">
                  <p:stCondLst>
                    <p:cond delay="indefinite"/>
                  </p:stCondLst>
                  <p:endCondLst>
                    <p:cond evt="onStopAudio" delay="0">
                      <p:tgtEl>
                        <p:sldTgt/>
                      </p:tgtEl>
                    </p:cond>
                  </p:endCondLst>
                </p:cTn>
                <p:tgtEl>
                  <p:spTgt spid="16"/>
                </p:tgtEl>
              </p:cMediaNode>
            </p:audio>
            <p:audio>
              <p:cMediaNode vol="80000">
                <p:cTn id="54" fill="hold" display="0">
                  <p:stCondLst>
                    <p:cond delay="indefinite"/>
                  </p:stCondLst>
                  <p:endCondLst>
                    <p:cond evt="onStopAudio" delay="0">
                      <p:tgtEl>
                        <p:sldTgt/>
                      </p:tgtEl>
                    </p:cond>
                  </p:endCondLst>
                </p:cTn>
                <p:tgtEl>
                  <p:spTgt spid="1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prstGeom prst="rect">
            <a:avLst/>
          </a:prstGeom>
        </p:spPr>
        <p:txBody>
          <a:bodyPr/>
          <a:lstStyle/>
          <a:p>
            <a:pPr rtl="1"/>
            <a:r>
              <a:rPr lang="fa-IR" dirty="0">
                <a:cs typeface="B Zar" panose="00000400000000000000" pitchFamily="2" charset="-78"/>
              </a:rPr>
              <a:t>ماهیت یادگیری</a:t>
            </a:r>
            <a:endParaRPr lang="en-US" dirty="0">
              <a:cs typeface="B Zar" panose="00000400000000000000" pitchFamily="2" charset="-78"/>
            </a:endParaRPr>
          </a:p>
        </p:txBody>
      </p:sp>
      <p:sp>
        <p:nvSpPr>
          <p:cNvPr id="20" name="Freeform: Shape 19">
            <a:extLst>
              <a:ext uri="{FF2B5EF4-FFF2-40B4-BE49-F238E27FC236}">
                <a16:creationId xmlns:a16="http://schemas.microsoft.com/office/drawing/2014/main" id="{81ED7669-58C1-4397-A029-C068960E664A}"/>
              </a:ext>
            </a:extLst>
          </p:cNvPr>
          <p:cNvSpPr/>
          <p:nvPr/>
        </p:nvSpPr>
        <p:spPr>
          <a:xfrm>
            <a:off x="494432" y="2451503"/>
            <a:ext cx="4978429" cy="3784241"/>
          </a:xfrm>
          <a:custGeom>
            <a:avLst/>
            <a:gdLst>
              <a:gd name="connsiteX0" fmla="*/ 1005 w 7155770"/>
              <a:gd name="connsiteY0" fmla="*/ 1973084 h 5439298"/>
              <a:gd name="connsiteX1" fmla="*/ 740251 w 7155770"/>
              <a:gd name="connsiteY1" fmla="*/ 427475 h 5439298"/>
              <a:gd name="connsiteX2" fmla="*/ 2022873 w 7155770"/>
              <a:gd name="connsiteY2" fmla="*/ 2616 h 5439298"/>
              <a:gd name="connsiteX3" fmla="*/ 3624925 w 7155770"/>
              <a:gd name="connsiteY3" fmla="*/ 1033290 h 5439298"/>
              <a:gd name="connsiteX4" fmla="*/ 3735179 w 7155770"/>
              <a:gd name="connsiteY4" fmla="*/ 1330567 h 5439298"/>
              <a:gd name="connsiteX5" fmla="*/ 3744245 w 7155770"/>
              <a:gd name="connsiteY5" fmla="*/ 1424152 h 5439298"/>
              <a:gd name="connsiteX6" fmla="*/ 3833809 w 7155770"/>
              <a:gd name="connsiteY6" fmla="*/ 1604522 h 5439298"/>
              <a:gd name="connsiteX7" fmla="*/ 4431361 w 7155770"/>
              <a:gd name="connsiteY7" fmla="*/ 2115362 h 5439298"/>
              <a:gd name="connsiteX8" fmla="*/ 4263860 w 7155770"/>
              <a:gd name="connsiteY8" fmla="*/ 2552286 h 5439298"/>
              <a:gd name="connsiteX9" fmla="*/ 4362635 w 7155770"/>
              <a:gd name="connsiteY9" fmla="*/ 2928964 h 5439298"/>
              <a:gd name="connsiteX10" fmla="*/ 4406869 w 7155770"/>
              <a:gd name="connsiteY10" fmla="*/ 2975756 h 5439298"/>
              <a:gd name="connsiteX11" fmla="*/ 4520340 w 7155770"/>
              <a:gd name="connsiteY11" fmla="*/ 2867256 h 5439298"/>
              <a:gd name="connsiteX12" fmla="*/ 4618458 w 7155770"/>
              <a:gd name="connsiteY12" fmla="*/ 2875372 h 5439298"/>
              <a:gd name="connsiteX13" fmla="*/ 4737485 w 7155770"/>
              <a:gd name="connsiteY13" fmla="*/ 2917485 h 5439298"/>
              <a:gd name="connsiteX14" fmla="*/ 4815570 w 7155770"/>
              <a:gd name="connsiteY14" fmla="*/ 3005586 h 5439298"/>
              <a:gd name="connsiteX15" fmla="*/ 5361797 w 7155770"/>
              <a:gd name="connsiteY15" fmla="*/ 3811365 h 5439298"/>
              <a:gd name="connsiteX16" fmla="*/ 5238968 w 7155770"/>
              <a:gd name="connsiteY16" fmla="*/ 3747537 h 5439298"/>
              <a:gd name="connsiteX17" fmla="*/ 4673146 w 7155770"/>
              <a:gd name="connsiteY17" fmla="*/ 2979046 h 5439298"/>
              <a:gd name="connsiteX18" fmla="*/ 5282616 w 7155770"/>
              <a:gd name="connsiteY18" fmla="*/ 3857938 h 5439298"/>
              <a:gd name="connsiteX19" fmla="*/ 5312300 w 7155770"/>
              <a:gd name="connsiteY19" fmla="*/ 3886671 h 5439298"/>
              <a:gd name="connsiteX20" fmla="*/ 5364210 w 7155770"/>
              <a:gd name="connsiteY20" fmla="*/ 3880603 h 5439298"/>
              <a:gd name="connsiteX21" fmla="*/ 6084008 w 7155770"/>
              <a:gd name="connsiteY21" fmla="*/ 3746660 h 5439298"/>
              <a:gd name="connsiteX22" fmla="*/ 6274833 w 7155770"/>
              <a:gd name="connsiteY22" fmla="*/ 3769032 h 5439298"/>
              <a:gd name="connsiteX23" fmla="*/ 6656994 w 7155770"/>
              <a:gd name="connsiteY23" fmla="*/ 4013741 h 5439298"/>
              <a:gd name="connsiteX24" fmla="*/ 6999602 w 7155770"/>
              <a:gd name="connsiteY24" fmla="*/ 4280604 h 5439298"/>
              <a:gd name="connsiteX25" fmla="*/ 7101741 w 7155770"/>
              <a:gd name="connsiteY25" fmla="*/ 4656259 h 5439298"/>
              <a:gd name="connsiteX26" fmla="*/ 7155771 w 7155770"/>
              <a:gd name="connsiteY26" fmla="*/ 5438129 h 5439298"/>
              <a:gd name="connsiteX27" fmla="*/ 5847999 w 7155770"/>
              <a:gd name="connsiteY27" fmla="*/ 5439299 h 5439298"/>
              <a:gd name="connsiteX28" fmla="*/ 5800330 w 7155770"/>
              <a:gd name="connsiteY28" fmla="*/ 5429867 h 5439298"/>
              <a:gd name="connsiteX29" fmla="*/ 5773570 w 7155770"/>
              <a:gd name="connsiteY29" fmla="*/ 5391337 h 5439298"/>
              <a:gd name="connsiteX30" fmla="*/ 5339133 w 7155770"/>
              <a:gd name="connsiteY30" fmla="*/ 4811624 h 5439298"/>
              <a:gd name="connsiteX31" fmla="*/ 5262510 w 7155770"/>
              <a:gd name="connsiteY31" fmla="*/ 4726155 h 5439298"/>
              <a:gd name="connsiteX32" fmla="*/ 5280277 w 7155770"/>
              <a:gd name="connsiteY32" fmla="*/ 4621091 h 5439298"/>
              <a:gd name="connsiteX33" fmla="*/ 5170973 w 7155770"/>
              <a:gd name="connsiteY33" fmla="*/ 4571155 h 5439298"/>
              <a:gd name="connsiteX34" fmla="*/ 5144286 w 7155770"/>
              <a:gd name="connsiteY34" fmla="*/ 4462290 h 5439298"/>
              <a:gd name="connsiteX35" fmla="*/ 5171338 w 7155770"/>
              <a:gd name="connsiteY35" fmla="*/ 4428512 h 5439298"/>
              <a:gd name="connsiteX36" fmla="*/ 5125642 w 7155770"/>
              <a:gd name="connsiteY36" fmla="*/ 4135401 h 5439298"/>
              <a:gd name="connsiteX37" fmla="*/ 4438380 w 7155770"/>
              <a:gd name="connsiteY37" fmla="*/ 3036952 h 5439298"/>
              <a:gd name="connsiteX38" fmla="*/ 4391003 w 7155770"/>
              <a:gd name="connsiteY38" fmla="*/ 3254097 h 5439298"/>
              <a:gd name="connsiteX39" fmla="*/ 4553168 w 7155770"/>
              <a:gd name="connsiteY39" fmla="*/ 3542017 h 5439298"/>
              <a:gd name="connsiteX40" fmla="*/ 4311163 w 7155770"/>
              <a:gd name="connsiteY40" fmla="*/ 4045180 h 5439298"/>
              <a:gd name="connsiteX41" fmla="*/ 3818528 w 7155770"/>
              <a:gd name="connsiteY41" fmla="*/ 4122241 h 5439298"/>
              <a:gd name="connsiteX42" fmla="*/ 3622585 w 7155770"/>
              <a:gd name="connsiteY42" fmla="*/ 4285868 h 5439298"/>
              <a:gd name="connsiteX43" fmla="*/ 3627630 w 7155770"/>
              <a:gd name="connsiteY43" fmla="*/ 4516978 h 5439298"/>
              <a:gd name="connsiteX44" fmla="*/ 3614470 w 7155770"/>
              <a:gd name="connsiteY44" fmla="*/ 4997111 h 5439298"/>
              <a:gd name="connsiteX45" fmla="*/ 3557076 w 7155770"/>
              <a:gd name="connsiteY45" fmla="*/ 5438714 h 5439298"/>
              <a:gd name="connsiteX46" fmla="*/ 1151658 w 7155770"/>
              <a:gd name="connsiteY46" fmla="*/ 5438714 h 5439298"/>
              <a:gd name="connsiteX47" fmla="*/ 1155533 w 7155770"/>
              <a:gd name="connsiteY47" fmla="*/ 5402816 h 5439298"/>
              <a:gd name="connsiteX48" fmla="*/ 1179148 w 7155770"/>
              <a:gd name="connsiteY48" fmla="*/ 4610636 h 5439298"/>
              <a:gd name="connsiteX49" fmla="*/ 893277 w 7155770"/>
              <a:gd name="connsiteY49" fmla="*/ 3879214 h 5439298"/>
              <a:gd name="connsiteX50" fmla="*/ 555495 w 7155770"/>
              <a:gd name="connsiteY50" fmla="*/ 3500050 h 5439298"/>
              <a:gd name="connsiteX51" fmla="*/ 293238 w 7155770"/>
              <a:gd name="connsiteY51" fmla="*/ 3083378 h 5439298"/>
              <a:gd name="connsiteX52" fmla="*/ 1005 w 7155770"/>
              <a:gd name="connsiteY52" fmla="*/ 1973084 h 5439298"/>
              <a:gd name="connsiteX53" fmla="*/ 5932591 w 7155770"/>
              <a:gd name="connsiteY53" fmla="*/ 4678631 h 5439298"/>
              <a:gd name="connsiteX54" fmla="*/ 6059881 w 7155770"/>
              <a:gd name="connsiteY54" fmla="*/ 4810162 h 5439298"/>
              <a:gd name="connsiteX55" fmla="*/ 6088541 w 7155770"/>
              <a:gd name="connsiteY55" fmla="*/ 4813013 h 5439298"/>
              <a:gd name="connsiteX56" fmla="*/ 6250413 w 7155770"/>
              <a:gd name="connsiteY56" fmla="*/ 4738072 h 5439298"/>
              <a:gd name="connsiteX57" fmla="*/ 6321479 w 7155770"/>
              <a:gd name="connsiteY57" fmla="*/ 4690841 h 5439298"/>
              <a:gd name="connsiteX58" fmla="*/ 6288943 w 7155770"/>
              <a:gd name="connsiteY58" fmla="*/ 4676438 h 5439298"/>
              <a:gd name="connsiteX59" fmla="*/ 6044161 w 7155770"/>
              <a:gd name="connsiteY59" fmla="*/ 4613780 h 5439298"/>
              <a:gd name="connsiteX60" fmla="*/ 6015428 w 7155770"/>
              <a:gd name="connsiteY60" fmla="*/ 4616193 h 5439298"/>
              <a:gd name="connsiteX61" fmla="*/ 5932591 w 7155770"/>
              <a:gd name="connsiteY61" fmla="*/ 4678631 h 543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55770" h="5439298">
                <a:moveTo>
                  <a:pt x="1005" y="1973084"/>
                </a:moveTo>
                <a:cubicBezTo>
                  <a:pt x="20015" y="1383501"/>
                  <a:pt x="281394" y="797135"/>
                  <a:pt x="740251" y="427475"/>
                </a:cubicBezTo>
                <a:cubicBezTo>
                  <a:pt x="1113127" y="127054"/>
                  <a:pt x="1545006" y="-21950"/>
                  <a:pt x="2022873" y="2616"/>
                </a:cubicBezTo>
                <a:cubicBezTo>
                  <a:pt x="2749031" y="39903"/>
                  <a:pt x="3293138" y="377393"/>
                  <a:pt x="3624925" y="1033290"/>
                </a:cubicBezTo>
                <a:cubicBezTo>
                  <a:pt x="3672375" y="1127021"/>
                  <a:pt x="3701328" y="1230402"/>
                  <a:pt x="3735179" y="1330567"/>
                </a:cubicBezTo>
                <a:cubicBezTo>
                  <a:pt x="3744976" y="1359593"/>
                  <a:pt x="3746512" y="1393225"/>
                  <a:pt x="3744245" y="1424152"/>
                </a:cubicBezTo>
                <a:cubicBezTo>
                  <a:pt x="3738542" y="1503041"/>
                  <a:pt x="3771736" y="1560434"/>
                  <a:pt x="3833809" y="1604522"/>
                </a:cubicBezTo>
                <a:cubicBezTo>
                  <a:pt x="4027266" y="1741755"/>
                  <a:pt x="4320010" y="1897120"/>
                  <a:pt x="4431361" y="2115362"/>
                </a:cubicBezTo>
                <a:cubicBezTo>
                  <a:pt x="4547611" y="2343255"/>
                  <a:pt x="4272925" y="2362411"/>
                  <a:pt x="4263860" y="2552286"/>
                </a:cubicBezTo>
                <a:cubicBezTo>
                  <a:pt x="4258815" y="2657715"/>
                  <a:pt x="4518293" y="2841155"/>
                  <a:pt x="4362635" y="2928964"/>
                </a:cubicBezTo>
                <a:cubicBezTo>
                  <a:pt x="4377404" y="2944537"/>
                  <a:pt x="4392100" y="2960183"/>
                  <a:pt x="4406869" y="2975756"/>
                </a:cubicBezTo>
                <a:cubicBezTo>
                  <a:pt x="4421199" y="2922384"/>
                  <a:pt x="4465871" y="2876615"/>
                  <a:pt x="4520340" y="2867256"/>
                </a:cubicBezTo>
                <a:cubicBezTo>
                  <a:pt x="4552875" y="2861627"/>
                  <a:pt x="4586142" y="2868500"/>
                  <a:pt x="4618458" y="2875372"/>
                </a:cubicBezTo>
                <a:cubicBezTo>
                  <a:pt x="4659913" y="2884219"/>
                  <a:pt x="4702538" y="2893504"/>
                  <a:pt x="4737485" y="2917485"/>
                </a:cubicBezTo>
                <a:cubicBezTo>
                  <a:pt x="4770021" y="2939857"/>
                  <a:pt x="4793198" y="2973051"/>
                  <a:pt x="4815570" y="3005586"/>
                </a:cubicBezTo>
                <a:cubicBezTo>
                  <a:pt x="4999523" y="3272888"/>
                  <a:pt x="5181647" y="3541505"/>
                  <a:pt x="5361797" y="3811365"/>
                </a:cubicBezTo>
                <a:cubicBezTo>
                  <a:pt x="5316614" y="3833664"/>
                  <a:pt x="5268798" y="3788115"/>
                  <a:pt x="5238968" y="3747537"/>
                </a:cubicBezTo>
                <a:cubicBezTo>
                  <a:pt x="5050336" y="3491349"/>
                  <a:pt x="4861705" y="3235234"/>
                  <a:pt x="4673146" y="2979046"/>
                </a:cubicBezTo>
                <a:cubicBezTo>
                  <a:pt x="4876327" y="3272010"/>
                  <a:pt x="5079435" y="3564974"/>
                  <a:pt x="5282616" y="3857938"/>
                </a:cubicBezTo>
                <a:cubicBezTo>
                  <a:pt x="5290585" y="3869416"/>
                  <a:pt x="5299286" y="3881553"/>
                  <a:pt x="5312300" y="3886671"/>
                </a:cubicBezTo>
                <a:cubicBezTo>
                  <a:pt x="5328897" y="3893251"/>
                  <a:pt x="5347540" y="3886817"/>
                  <a:pt x="5364210" y="3880603"/>
                </a:cubicBezTo>
                <a:cubicBezTo>
                  <a:pt x="5594078" y="3795207"/>
                  <a:pt x="5838787" y="3749657"/>
                  <a:pt x="6084008" y="3746660"/>
                </a:cubicBezTo>
                <a:cubicBezTo>
                  <a:pt x="6148347" y="3745856"/>
                  <a:pt x="6213929" y="3748195"/>
                  <a:pt x="6274833" y="3769032"/>
                </a:cubicBezTo>
                <a:cubicBezTo>
                  <a:pt x="6419158" y="3818457"/>
                  <a:pt x="6538990" y="3920669"/>
                  <a:pt x="6656994" y="4013741"/>
                </a:cubicBezTo>
                <a:cubicBezTo>
                  <a:pt x="6765787" y="4099576"/>
                  <a:pt x="6914060" y="4170423"/>
                  <a:pt x="6999602" y="4280604"/>
                </a:cubicBezTo>
                <a:cubicBezTo>
                  <a:pt x="7080392" y="4384717"/>
                  <a:pt x="7092602" y="4524802"/>
                  <a:pt x="7101741" y="4656259"/>
                </a:cubicBezTo>
                <a:cubicBezTo>
                  <a:pt x="7119727" y="4916907"/>
                  <a:pt x="7137712" y="5177481"/>
                  <a:pt x="7155771" y="5438129"/>
                </a:cubicBezTo>
                <a:cubicBezTo>
                  <a:pt x="6719871" y="5438495"/>
                  <a:pt x="6283899" y="5438934"/>
                  <a:pt x="5847999" y="5439299"/>
                </a:cubicBezTo>
                <a:cubicBezTo>
                  <a:pt x="5831548" y="5439299"/>
                  <a:pt x="5814002" y="5439006"/>
                  <a:pt x="5800330" y="5429867"/>
                </a:cubicBezTo>
                <a:cubicBezTo>
                  <a:pt x="5787169" y="5421094"/>
                  <a:pt x="5780150" y="5405813"/>
                  <a:pt x="5773570" y="5391337"/>
                </a:cubicBezTo>
                <a:cubicBezTo>
                  <a:pt x="5672528" y="5169951"/>
                  <a:pt x="5523231" y="4970718"/>
                  <a:pt x="5339133" y="4811624"/>
                </a:cubicBezTo>
                <a:cubicBezTo>
                  <a:pt x="5309961" y="4786400"/>
                  <a:pt x="5279033" y="4761030"/>
                  <a:pt x="5262510" y="4726155"/>
                </a:cubicBezTo>
                <a:cubicBezTo>
                  <a:pt x="5246060" y="4691280"/>
                  <a:pt x="5249057" y="4643683"/>
                  <a:pt x="5280277" y="4621091"/>
                </a:cubicBezTo>
                <a:cubicBezTo>
                  <a:pt x="5241380" y="4609978"/>
                  <a:pt x="5201095" y="4598134"/>
                  <a:pt x="5170973" y="4571155"/>
                </a:cubicBezTo>
                <a:cubicBezTo>
                  <a:pt x="5140850" y="4544177"/>
                  <a:pt x="5124326" y="4497457"/>
                  <a:pt x="5144286" y="4462290"/>
                </a:cubicBezTo>
                <a:cubicBezTo>
                  <a:pt x="5151378" y="4449714"/>
                  <a:pt x="5162345" y="4439844"/>
                  <a:pt x="5171338" y="4428512"/>
                </a:cubicBezTo>
                <a:cubicBezTo>
                  <a:pt x="5237067" y="4345601"/>
                  <a:pt x="5181720" y="4225111"/>
                  <a:pt x="5125642" y="4135401"/>
                </a:cubicBezTo>
                <a:cubicBezTo>
                  <a:pt x="4896579" y="3769251"/>
                  <a:pt x="4667443" y="3403102"/>
                  <a:pt x="4438380" y="3036952"/>
                </a:cubicBezTo>
                <a:cubicBezTo>
                  <a:pt x="4438892" y="3037829"/>
                  <a:pt x="4384569" y="3217614"/>
                  <a:pt x="4391003" y="3254097"/>
                </a:cubicBezTo>
                <a:cubicBezTo>
                  <a:pt x="4410671" y="3365887"/>
                  <a:pt x="4514125" y="3437099"/>
                  <a:pt x="4553168" y="3542017"/>
                </a:cubicBezTo>
                <a:cubicBezTo>
                  <a:pt x="4636809" y="3766985"/>
                  <a:pt x="4558505" y="4006503"/>
                  <a:pt x="4311163" y="4045180"/>
                </a:cubicBezTo>
                <a:cubicBezTo>
                  <a:pt x="4146952" y="4070843"/>
                  <a:pt x="3982740" y="4096505"/>
                  <a:pt x="3818528" y="4122241"/>
                </a:cubicBezTo>
                <a:cubicBezTo>
                  <a:pt x="3720045" y="4137668"/>
                  <a:pt x="3648394" y="4181974"/>
                  <a:pt x="3622585" y="4285868"/>
                </a:cubicBezTo>
                <a:cubicBezTo>
                  <a:pt x="3603868" y="4361175"/>
                  <a:pt x="3615493" y="4440356"/>
                  <a:pt x="3627630" y="4516978"/>
                </a:cubicBezTo>
                <a:cubicBezTo>
                  <a:pt x="3653146" y="4678047"/>
                  <a:pt x="3640644" y="4836775"/>
                  <a:pt x="3614470" y="4997111"/>
                </a:cubicBezTo>
                <a:cubicBezTo>
                  <a:pt x="3590562" y="5143557"/>
                  <a:pt x="3575866" y="5291464"/>
                  <a:pt x="3557076" y="5438714"/>
                </a:cubicBezTo>
                <a:cubicBezTo>
                  <a:pt x="2755246" y="5438714"/>
                  <a:pt x="1953488" y="5438714"/>
                  <a:pt x="1151658" y="5438714"/>
                </a:cubicBezTo>
                <a:cubicBezTo>
                  <a:pt x="1152901" y="5426723"/>
                  <a:pt x="1153193" y="5414587"/>
                  <a:pt x="1155533" y="5402816"/>
                </a:cubicBezTo>
                <a:cubicBezTo>
                  <a:pt x="1207955" y="5140048"/>
                  <a:pt x="1215193" y="4876109"/>
                  <a:pt x="1179148" y="4610636"/>
                </a:cubicBezTo>
                <a:cubicBezTo>
                  <a:pt x="1143469" y="4348014"/>
                  <a:pt x="1052955" y="4092631"/>
                  <a:pt x="893277" y="3879214"/>
                </a:cubicBezTo>
                <a:cubicBezTo>
                  <a:pt x="791650" y="3743370"/>
                  <a:pt x="667577" y="3626901"/>
                  <a:pt x="555495" y="3500050"/>
                </a:cubicBezTo>
                <a:cubicBezTo>
                  <a:pt x="440049" y="3369470"/>
                  <a:pt x="372054" y="3235454"/>
                  <a:pt x="293238" y="3083378"/>
                </a:cubicBezTo>
                <a:cubicBezTo>
                  <a:pt x="107604" y="2724979"/>
                  <a:pt x="-12301" y="2384418"/>
                  <a:pt x="1005" y="1973084"/>
                </a:cubicBezTo>
                <a:close/>
                <a:moveTo>
                  <a:pt x="5932591" y="4678631"/>
                </a:moveTo>
                <a:cubicBezTo>
                  <a:pt x="5975581" y="4723449"/>
                  <a:pt x="6016963" y="4767610"/>
                  <a:pt x="6059881" y="4810162"/>
                </a:cubicBezTo>
                <a:cubicBezTo>
                  <a:pt x="6065291" y="4815572"/>
                  <a:pt x="6080645" y="4816523"/>
                  <a:pt x="6088541" y="4813013"/>
                </a:cubicBezTo>
                <a:cubicBezTo>
                  <a:pt x="6143010" y="4789178"/>
                  <a:pt x="6197260" y="4764685"/>
                  <a:pt x="6250413" y="4738072"/>
                </a:cubicBezTo>
                <a:cubicBezTo>
                  <a:pt x="6273443" y="4726521"/>
                  <a:pt x="6293769" y="4709485"/>
                  <a:pt x="6321479" y="4690841"/>
                </a:cubicBezTo>
                <a:cubicBezTo>
                  <a:pt x="6305321" y="4683457"/>
                  <a:pt x="6296986" y="4676146"/>
                  <a:pt x="6288943" y="4676438"/>
                </a:cubicBezTo>
                <a:cubicBezTo>
                  <a:pt x="6200916" y="4679947"/>
                  <a:pt x="6122173" y="4649020"/>
                  <a:pt x="6044161" y="4613780"/>
                </a:cubicBezTo>
                <a:cubicBezTo>
                  <a:pt x="6036338" y="4610271"/>
                  <a:pt x="6022520" y="4611368"/>
                  <a:pt x="6015428" y="4616193"/>
                </a:cubicBezTo>
                <a:cubicBezTo>
                  <a:pt x="5988449" y="4634544"/>
                  <a:pt x="5963152" y="4655235"/>
                  <a:pt x="5932591" y="4678631"/>
                </a:cubicBezTo>
                <a:close/>
              </a:path>
            </a:pathLst>
          </a:custGeom>
          <a:solidFill>
            <a:schemeClr val="accent4"/>
          </a:solidFill>
          <a:ln w="7309" cap="flat">
            <a:noFill/>
            <a:prstDash val="solid"/>
            <a:miter/>
          </a:ln>
        </p:spPr>
        <p:txBody>
          <a:bodyPr rtlCol="0" anchor="ctr"/>
          <a:lstStyle/>
          <a:p>
            <a:pPr algn="ctr" rtl="1"/>
            <a:endParaRPr lang="en-US">
              <a:cs typeface="B Zar" panose="00000400000000000000" pitchFamily="2" charset="-78"/>
            </a:endParaRPr>
          </a:p>
        </p:txBody>
      </p:sp>
      <p:sp>
        <p:nvSpPr>
          <p:cNvPr id="21" name="Freeform: Shape 20">
            <a:extLst>
              <a:ext uri="{FF2B5EF4-FFF2-40B4-BE49-F238E27FC236}">
                <a16:creationId xmlns:a16="http://schemas.microsoft.com/office/drawing/2014/main" id="{5ED6E6E6-D092-4E55-BEC9-9AAA39FA9600}"/>
              </a:ext>
            </a:extLst>
          </p:cNvPr>
          <p:cNvSpPr/>
          <p:nvPr/>
        </p:nvSpPr>
        <p:spPr>
          <a:xfrm>
            <a:off x="4462881" y="1464074"/>
            <a:ext cx="2545025" cy="1805189"/>
          </a:xfrm>
          <a:custGeom>
            <a:avLst/>
            <a:gdLst>
              <a:gd name="connsiteX0" fmla="*/ 3658104 w 3658104"/>
              <a:gd name="connsiteY0" fmla="*/ 1440326 h 2594697"/>
              <a:gd name="connsiteX1" fmla="*/ 3639022 w 3658104"/>
              <a:gd name="connsiteY1" fmla="*/ 1517826 h 2594697"/>
              <a:gd name="connsiteX2" fmla="*/ 3252108 w 3658104"/>
              <a:gd name="connsiteY2" fmla="*/ 1916804 h 2594697"/>
              <a:gd name="connsiteX3" fmla="*/ 3127596 w 3658104"/>
              <a:gd name="connsiteY3" fmla="*/ 1956358 h 2594697"/>
              <a:gd name="connsiteX4" fmla="*/ 3113339 w 3658104"/>
              <a:gd name="connsiteY4" fmla="*/ 2085841 h 2594697"/>
              <a:gd name="connsiteX5" fmla="*/ 2703029 w 3658104"/>
              <a:gd name="connsiteY5" fmla="*/ 2528175 h 2594697"/>
              <a:gd name="connsiteX6" fmla="*/ 1985352 w 3658104"/>
              <a:gd name="connsiteY6" fmla="*/ 2427937 h 2594697"/>
              <a:gd name="connsiteX7" fmla="*/ 1882628 w 3658104"/>
              <a:gd name="connsiteY7" fmla="*/ 2494397 h 2594697"/>
              <a:gd name="connsiteX8" fmla="*/ 976977 w 3658104"/>
              <a:gd name="connsiteY8" fmla="*/ 2376027 h 2594697"/>
              <a:gd name="connsiteX9" fmla="*/ 888145 w 3658104"/>
              <a:gd name="connsiteY9" fmla="*/ 2256121 h 2594697"/>
              <a:gd name="connsiteX10" fmla="*/ 833968 w 3658104"/>
              <a:gd name="connsiteY10" fmla="*/ 2231701 h 2594697"/>
              <a:gd name="connsiteX11" fmla="*/ 204100 w 3658104"/>
              <a:gd name="connsiteY11" fmla="*/ 2073046 h 2594697"/>
              <a:gd name="connsiteX12" fmla="*/ 162352 w 3658104"/>
              <a:gd name="connsiteY12" fmla="*/ 1269388 h 2594697"/>
              <a:gd name="connsiteX13" fmla="*/ 177560 w 3658104"/>
              <a:gd name="connsiteY13" fmla="*/ 1252133 h 2594697"/>
              <a:gd name="connsiteX14" fmla="*/ 110369 w 3658104"/>
              <a:gd name="connsiteY14" fmla="*/ 989511 h 2594697"/>
              <a:gd name="connsiteX15" fmla="*/ 421099 w 3658104"/>
              <a:gd name="connsiteY15" fmla="*/ 502433 h 2594697"/>
              <a:gd name="connsiteX16" fmla="*/ 858023 w 3658104"/>
              <a:gd name="connsiteY16" fmla="*/ 411114 h 2594697"/>
              <a:gd name="connsiteX17" fmla="*/ 895383 w 3658104"/>
              <a:gd name="connsiteY17" fmla="*/ 393494 h 2594697"/>
              <a:gd name="connsiteX18" fmla="*/ 1430059 w 3658104"/>
              <a:gd name="connsiteY18" fmla="*/ 7311 h 2594697"/>
              <a:gd name="connsiteX19" fmla="*/ 1457403 w 3658104"/>
              <a:gd name="connsiteY19" fmla="*/ 0 h 2594697"/>
              <a:gd name="connsiteX20" fmla="*/ 1618252 w 3658104"/>
              <a:gd name="connsiteY20" fmla="*/ 0 h 2594697"/>
              <a:gd name="connsiteX21" fmla="*/ 1645669 w 3658104"/>
              <a:gd name="connsiteY21" fmla="*/ 7092 h 2594697"/>
              <a:gd name="connsiteX22" fmla="*/ 2088587 w 3658104"/>
              <a:gd name="connsiteY22" fmla="*/ 239226 h 2594697"/>
              <a:gd name="connsiteX23" fmla="*/ 2135014 w 3658104"/>
              <a:gd name="connsiteY23" fmla="*/ 247122 h 2594697"/>
              <a:gd name="connsiteX24" fmla="*/ 2670786 w 3658104"/>
              <a:gd name="connsiteY24" fmla="*/ 213417 h 2594697"/>
              <a:gd name="connsiteX25" fmla="*/ 3140903 w 3658104"/>
              <a:gd name="connsiteY25" fmla="*/ 782821 h 2594697"/>
              <a:gd name="connsiteX26" fmla="*/ 3164299 w 3658104"/>
              <a:gd name="connsiteY26" fmla="*/ 810677 h 2594697"/>
              <a:gd name="connsiteX27" fmla="*/ 3254009 w 3658104"/>
              <a:gd name="connsiteY27" fmla="*/ 841165 h 2594697"/>
              <a:gd name="connsiteX28" fmla="*/ 3639899 w 3658104"/>
              <a:gd name="connsiteY28" fmla="*/ 1246504 h 2594697"/>
              <a:gd name="connsiteX29" fmla="*/ 3657958 w 3658104"/>
              <a:gd name="connsiteY29" fmla="*/ 1316107 h 2594697"/>
              <a:gd name="connsiteX30" fmla="*/ 3658104 w 3658104"/>
              <a:gd name="connsiteY30" fmla="*/ 1440326 h 2594697"/>
              <a:gd name="connsiteX31" fmla="*/ 2443039 w 3658104"/>
              <a:gd name="connsiteY31" fmla="*/ 2463104 h 2594697"/>
              <a:gd name="connsiteX32" fmla="*/ 2853861 w 3658104"/>
              <a:gd name="connsiteY32" fmla="*/ 2324774 h 2594697"/>
              <a:gd name="connsiteX33" fmla="*/ 3023776 w 3658104"/>
              <a:gd name="connsiteY33" fmla="*/ 1922653 h 2594697"/>
              <a:gd name="connsiteX34" fmla="*/ 3079050 w 3658104"/>
              <a:gd name="connsiteY34" fmla="*/ 1849174 h 2594697"/>
              <a:gd name="connsiteX35" fmla="*/ 3379909 w 3658104"/>
              <a:gd name="connsiteY35" fmla="*/ 1726271 h 2594697"/>
              <a:gd name="connsiteX36" fmla="*/ 3456020 w 3658104"/>
              <a:gd name="connsiteY36" fmla="*/ 1106931 h 2594697"/>
              <a:gd name="connsiteX37" fmla="*/ 3108441 w 3658104"/>
              <a:gd name="connsiteY37" fmla="*/ 913620 h 2594697"/>
              <a:gd name="connsiteX38" fmla="*/ 3042347 w 3658104"/>
              <a:gd name="connsiteY38" fmla="*/ 820694 h 2594697"/>
              <a:gd name="connsiteX39" fmla="*/ 3039422 w 3658104"/>
              <a:gd name="connsiteY39" fmla="*/ 704736 h 2594697"/>
              <a:gd name="connsiteX40" fmla="*/ 2745362 w 3658104"/>
              <a:gd name="connsiteY40" fmla="*/ 359716 h 2594697"/>
              <a:gd name="connsiteX41" fmla="*/ 2139109 w 3658104"/>
              <a:gd name="connsiteY41" fmla="*/ 365784 h 2594697"/>
              <a:gd name="connsiteX42" fmla="*/ 2044428 w 3658104"/>
              <a:gd name="connsiteY42" fmla="*/ 344289 h 2594697"/>
              <a:gd name="connsiteX43" fmla="*/ 1971680 w 3658104"/>
              <a:gd name="connsiteY43" fmla="*/ 267594 h 2594697"/>
              <a:gd name="connsiteX44" fmla="*/ 1386118 w 3658104"/>
              <a:gd name="connsiteY44" fmla="*/ 129337 h 2594697"/>
              <a:gd name="connsiteX45" fmla="*/ 960746 w 3658104"/>
              <a:gd name="connsiteY45" fmla="*/ 491831 h 2594697"/>
              <a:gd name="connsiteX46" fmla="*/ 895383 w 3658104"/>
              <a:gd name="connsiteY46" fmla="*/ 528607 h 2594697"/>
              <a:gd name="connsiteX47" fmla="*/ 402016 w 3658104"/>
              <a:gd name="connsiteY47" fmla="*/ 639739 h 2594697"/>
              <a:gd name="connsiteX48" fmla="*/ 272753 w 3658104"/>
              <a:gd name="connsiteY48" fmla="*/ 1217551 h 2594697"/>
              <a:gd name="connsiteX49" fmla="*/ 250600 w 3658104"/>
              <a:gd name="connsiteY49" fmla="*/ 1327367 h 2594697"/>
              <a:gd name="connsiteX50" fmla="*/ 268366 w 3658104"/>
              <a:gd name="connsiteY50" fmla="*/ 1989917 h 2594697"/>
              <a:gd name="connsiteX51" fmla="*/ 850053 w 3658104"/>
              <a:gd name="connsiteY51" fmla="*/ 2115013 h 2594697"/>
              <a:gd name="connsiteX52" fmla="*/ 948902 w 3658104"/>
              <a:gd name="connsiteY52" fmla="*/ 2160709 h 2594697"/>
              <a:gd name="connsiteX53" fmla="*/ 1029326 w 3658104"/>
              <a:gd name="connsiteY53" fmla="*/ 2281565 h 2594697"/>
              <a:gd name="connsiteX54" fmla="*/ 1936878 w 3658104"/>
              <a:gd name="connsiteY54" fmla="*/ 2328211 h 2594697"/>
              <a:gd name="connsiteX55" fmla="*/ 2028050 w 3658104"/>
              <a:gd name="connsiteY55" fmla="*/ 2324848 h 2594697"/>
              <a:gd name="connsiteX56" fmla="*/ 2443039 w 3658104"/>
              <a:gd name="connsiteY56" fmla="*/ 2463104 h 259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658104" h="2594697">
                <a:moveTo>
                  <a:pt x="3658104" y="1440326"/>
                </a:moveTo>
                <a:cubicBezTo>
                  <a:pt x="3651817" y="1466208"/>
                  <a:pt x="3646698" y="1492383"/>
                  <a:pt x="3639022" y="1517826"/>
                </a:cubicBezTo>
                <a:cubicBezTo>
                  <a:pt x="3578923" y="1717498"/>
                  <a:pt x="3441837" y="1843106"/>
                  <a:pt x="3252108" y="1916804"/>
                </a:cubicBezTo>
                <a:cubicBezTo>
                  <a:pt x="3211531" y="1932596"/>
                  <a:pt x="3168978" y="1943344"/>
                  <a:pt x="3127596" y="1956358"/>
                </a:cubicBezTo>
                <a:cubicBezTo>
                  <a:pt x="3123136" y="1999275"/>
                  <a:pt x="3122698" y="2043582"/>
                  <a:pt x="3113339" y="2085841"/>
                </a:cubicBezTo>
                <a:cubicBezTo>
                  <a:pt x="3063038" y="2312711"/>
                  <a:pt x="2914472" y="2453746"/>
                  <a:pt x="2703029" y="2528175"/>
                </a:cubicBezTo>
                <a:cubicBezTo>
                  <a:pt x="2449473" y="2617446"/>
                  <a:pt x="2208932" y="2579866"/>
                  <a:pt x="1985352" y="2427937"/>
                </a:cubicBezTo>
                <a:cubicBezTo>
                  <a:pt x="1951793" y="2449798"/>
                  <a:pt x="1918088" y="2473632"/>
                  <a:pt x="1882628" y="2494397"/>
                </a:cubicBezTo>
                <a:cubicBezTo>
                  <a:pt x="1592297" y="2664311"/>
                  <a:pt x="1203116" y="2614083"/>
                  <a:pt x="976977" y="2376027"/>
                </a:cubicBezTo>
                <a:cubicBezTo>
                  <a:pt x="942907" y="2340201"/>
                  <a:pt x="914319" y="2298308"/>
                  <a:pt x="888145" y="2256121"/>
                </a:cubicBezTo>
                <a:cubicBezTo>
                  <a:pt x="873523" y="2232506"/>
                  <a:pt x="861532" y="2226803"/>
                  <a:pt x="833968" y="2231701"/>
                </a:cubicBezTo>
                <a:cubicBezTo>
                  <a:pt x="600665" y="2273083"/>
                  <a:pt x="387248" y="2227168"/>
                  <a:pt x="204100" y="2073046"/>
                </a:cubicBezTo>
                <a:cubicBezTo>
                  <a:pt x="-51942" y="1857582"/>
                  <a:pt x="-68466" y="1511611"/>
                  <a:pt x="162352" y="1269388"/>
                </a:cubicBezTo>
                <a:cubicBezTo>
                  <a:pt x="167324" y="1264124"/>
                  <a:pt x="171930" y="1258567"/>
                  <a:pt x="177560" y="1252133"/>
                </a:cubicBezTo>
                <a:cubicBezTo>
                  <a:pt x="134643" y="1169662"/>
                  <a:pt x="107517" y="1083169"/>
                  <a:pt x="110369" y="989511"/>
                </a:cubicBezTo>
                <a:cubicBezTo>
                  <a:pt x="117168" y="765566"/>
                  <a:pt x="233491" y="610128"/>
                  <a:pt x="421099" y="502433"/>
                </a:cubicBezTo>
                <a:cubicBezTo>
                  <a:pt x="556066" y="425006"/>
                  <a:pt x="703681" y="399709"/>
                  <a:pt x="858023" y="411114"/>
                </a:cubicBezTo>
                <a:cubicBezTo>
                  <a:pt x="874546" y="412357"/>
                  <a:pt x="886390" y="413600"/>
                  <a:pt x="895383" y="393494"/>
                </a:cubicBezTo>
                <a:cubicBezTo>
                  <a:pt x="998984" y="161872"/>
                  <a:pt x="1187543" y="47085"/>
                  <a:pt x="1430059" y="7311"/>
                </a:cubicBezTo>
                <a:cubicBezTo>
                  <a:pt x="1439344" y="5776"/>
                  <a:pt x="1448337" y="2486"/>
                  <a:pt x="1457403" y="0"/>
                </a:cubicBezTo>
                <a:cubicBezTo>
                  <a:pt x="1510995" y="0"/>
                  <a:pt x="1564660" y="0"/>
                  <a:pt x="1618252" y="0"/>
                </a:cubicBezTo>
                <a:cubicBezTo>
                  <a:pt x="1627391" y="2413"/>
                  <a:pt x="1636383" y="5703"/>
                  <a:pt x="1645669" y="7092"/>
                </a:cubicBezTo>
                <a:cubicBezTo>
                  <a:pt x="1820409" y="32901"/>
                  <a:pt x="1971315" y="104698"/>
                  <a:pt x="2088587" y="239226"/>
                </a:cubicBezTo>
                <a:cubicBezTo>
                  <a:pt x="2104819" y="257870"/>
                  <a:pt x="2116590" y="254945"/>
                  <a:pt x="2135014" y="247122"/>
                </a:cubicBezTo>
                <a:cubicBezTo>
                  <a:pt x="2309535" y="172839"/>
                  <a:pt x="2488662" y="160922"/>
                  <a:pt x="2670786" y="213417"/>
                </a:cubicBezTo>
                <a:cubicBezTo>
                  <a:pt x="2956658" y="295815"/>
                  <a:pt x="3145290" y="531532"/>
                  <a:pt x="3140903" y="782821"/>
                </a:cubicBezTo>
                <a:cubicBezTo>
                  <a:pt x="3140757" y="792253"/>
                  <a:pt x="3154063" y="806363"/>
                  <a:pt x="3164299" y="810677"/>
                </a:cubicBezTo>
                <a:cubicBezTo>
                  <a:pt x="3193398" y="822887"/>
                  <a:pt x="3224910" y="829102"/>
                  <a:pt x="3254009" y="841165"/>
                </a:cubicBezTo>
                <a:cubicBezTo>
                  <a:pt x="3442494" y="919104"/>
                  <a:pt x="3581263" y="1044785"/>
                  <a:pt x="3639899" y="1246504"/>
                </a:cubicBezTo>
                <a:cubicBezTo>
                  <a:pt x="3646553" y="1269534"/>
                  <a:pt x="3651963" y="1292930"/>
                  <a:pt x="3657958" y="1316107"/>
                </a:cubicBezTo>
                <a:cubicBezTo>
                  <a:pt x="3658104" y="1357489"/>
                  <a:pt x="3658104" y="1398871"/>
                  <a:pt x="3658104" y="1440326"/>
                </a:cubicBezTo>
                <a:close/>
                <a:moveTo>
                  <a:pt x="2443039" y="2463104"/>
                </a:moveTo>
                <a:cubicBezTo>
                  <a:pt x="2594383" y="2459595"/>
                  <a:pt x="2734468" y="2420918"/>
                  <a:pt x="2853861" y="2324774"/>
                </a:cubicBezTo>
                <a:cubicBezTo>
                  <a:pt x="2981736" y="2221758"/>
                  <a:pt x="3051120" y="2092348"/>
                  <a:pt x="3023776" y="1922653"/>
                </a:cubicBezTo>
                <a:cubicBezTo>
                  <a:pt x="3016904" y="1880174"/>
                  <a:pt x="3036205" y="1856120"/>
                  <a:pt x="3079050" y="1849174"/>
                </a:cubicBezTo>
                <a:cubicBezTo>
                  <a:pt x="3188792" y="1831335"/>
                  <a:pt x="3290127" y="1793243"/>
                  <a:pt x="3379909" y="1726271"/>
                </a:cubicBezTo>
                <a:cubicBezTo>
                  <a:pt x="3593180" y="1567250"/>
                  <a:pt x="3626374" y="1304921"/>
                  <a:pt x="3456020" y="1106931"/>
                </a:cubicBezTo>
                <a:cubicBezTo>
                  <a:pt x="3364409" y="1000478"/>
                  <a:pt x="3244577" y="941330"/>
                  <a:pt x="3108441" y="913620"/>
                </a:cubicBezTo>
                <a:cubicBezTo>
                  <a:pt x="3045856" y="900899"/>
                  <a:pt x="3036278" y="885399"/>
                  <a:pt x="3042347" y="820694"/>
                </a:cubicBezTo>
                <a:cubicBezTo>
                  <a:pt x="3045929" y="782382"/>
                  <a:pt x="3047391" y="741951"/>
                  <a:pt x="3039422" y="704736"/>
                </a:cubicBezTo>
                <a:cubicBezTo>
                  <a:pt x="3003670" y="537746"/>
                  <a:pt x="2894731" y="428588"/>
                  <a:pt x="2745362" y="359716"/>
                </a:cubicBezTo>
                <a:cubicBezTo>
                  <a:pt x="2543716" y="266643"/>
                  <a:pt x="2340169" y="269421"/>
                  <a:pt x="2139109" y="365784"/>
                </a:cubicBezTo>
                <a:cubicBezTo>
                  <a:pt x="2087125" y="390716"/>
                  <a:pt x="2081057" y="388742"/>
                  <a:pt x="2044428" y="344289"/>
                </a:cubicBezTo>
                <a:cubicBezTo>
                  <a:pt x="2022055" y="317164"/>
                  <a:pt x="1998659" y="289893"/>
                  <a:pt x="1971680" y="267594"/>
                </a:cubicBezTo>
                <a:cubicBezTo>
                  <a:pt x="1799499" y="125462"/>
                  <a:pt x="1601436" y="82106"/>
                  <a:pt x="1386118" y="129337"/>
                </a:cubicBezTo>
                <a:cubicBezTo>
                  <a:pt x="1182205" y="174009"/>
                  <a:pt x="1028229" y="283825"/>
                  <a:pt x="960746" y="491831"/>
                </a:cubicBezTo>
                <a:cubicBezTo>
                  <a:pt x="950364" y="523855"/>
                  <a:pt x="928284" y="533286"/>
                  <a:pt x="895383" y="528607"/>
                </a:cubicBezTo>
                <a:cubicBezTo>
                  <a:pt x="717061" y="503310"/>
                  <a:pt x="550655" y="535845"/>
                  <a:pt x="402016" y="639739"/>
                </a:cubicBezTo>
                <a:cubicBezTo>
                  <a:pt x="215871" y="769880"/>
                  <a:pt x="131426" y="1000844"/>
                  <a:pt x="272753" y="1217551"/>
                </a:cubicBezTo>
                <a:cubicBezTo>
                  <a:pt x="302364" y="1262954"/>
                  <a:pt x="295783" y="1286862"/>
                  <a:pt x="250600" y="1327367"/>
                </a:cubicBezTo>
                <a:cubicBezTo>
                  <a:pt x="33746" y="1521847"/>
                  <a:pt x="39815" y="1808596"/>
                  <a:pt x="268366" y="1989917"/>
                </a:cubicBezTo>
                <a:cubicBezTo>
                  <a:pt x="440401" y="2126419"/>
                  <a:pt x="636856" y="2163780"/>
                  <a:pt x="850053" y="2115013"/>
                </a:cubicBezTo>
                <a:cubicBezTo>
                  <a:pt x="915051" y="2100171"/>
                  <a:pt x="918121" y="2102876"/>
                  <a:pt x="948902" y="2160709"/>
                </a:cubicBezTo>
                <a:cubicBezTo>
                  <a:pt x="971567" y="2203334"/>
                  <a:pt x="997156" y="2246032"/>
                  <a:pt x="1029326" y="2281565"/>
                </a:cubicBezTo>
                <a:cubicBezTo>
                  <a:pt x="1254149" y="2530076"/>
                  <a:pt x="1673671" y="2550694"/>
                  <a:pt x="1936878" y="2328211"/>
                </a:cubicBezTo>
                <a:cubicBezTo>
                  <a:pt x="1978040" y="2293409"/>
                  <a:pt x="1986302" y="2292751"/>
                  <a:pt x="2028050" y="2324848"/>
                </a:cubicBezTo>
                <a:cubicBezTo>
                  <a:pt x="2150515" y="2418944"/>
                  <a:pt x="2290452" y="2459741"/>
                  <a:pt x="2443039" y="2463104"/>
                </a:cubicBezTo>
                <a:close/>
              </a:path>
            </a:pathLst>
          </a:custGeom>
          <a:solidFill>
            <a:schemeClr val="accent3"/>
          </a:solidFill>
          <a:ln w="7309" cap="flat">
            <a:noFill/>
            <a:prstDash val="solid"/>
            <a:miter/>
          </a:ln>
        </p:spPr>
        <p:txBody>
          <a:bodyPr rtlCol="0" anchor="ctr"/>
          <a:lstStyle/>
          <a:p>
            <a:pPr algn="ctr" rtl="1"/>
            <a:endParaRPr lang="en-US">
              <a:cs typeface="B Zar" panose="00000400000000000000" pitchFamily="2" charset="-78"/>
            </a:endParaRPr>
          </a:p>
        </p:txBody>
      </p:sp>
      <p:sp>
        <p:nvSpPr>
          <p:cNvPr id="22" name="Freeform: Shape 21">
            <a:extLst>
              <a:ext uri="{FF2B5EF4-FFF2-40B4-BE49-F238E27FC236}">
                <a16:creationId xmlns:a16="http://schemas.microsoft.com/office/drawing/2014/main" id="{EBB229F4-6EE5-4CAB-B548-1AD1CF936547}"/>
              </a:ext>
            </a:extLst>
          </p:cNvPr>
          <p:cNvSpPr/>
          <p:nvPr/>
        </p:nvSpPr>
        <p:spPr>
          <a:xfrm>
            <a:off x="3430795" y="2067644"/>
            <a:ext cx="974620" cy="666881"/>
          </a:xfrm>
          <a:custGeom>
            <a:avLst/>
            <a:gdLst>
              <a:gd name="connsiteX0" fmla="*/ 1269220 w 1400875"/>
              <a:gd name="connsiteY0" fmla="*/ 632077 h 958544"/>
              <a:gd name="connsiteX1" fmla="*/ 1057046 w 1400875"/>
              <a:gd name="connsiteY1" fmla="*/ 894041 h 958544"/>
              <a:gd name="connsiteX2" fmla="*/ 905995 w 1400875"/>
              <a:gd name="connsiteY2" fmla="*/ 880149 h 958544"/>
              <a:gd name="connsiteX3" fmla="*/ 868342 w 1400875"/>
              <a:gd name="connsiteY3" fmla="*/ 887022 h 958544"/>
              <a:gd name="connsiteX4" fmla="*/ 468048 w 1400875"/>
              <a:gd name="connsiteY4" fmla="*/ 885633 h 958544"/>
              <a:gd name="connsiteX5" fmla="*/ 406560 w 1400875"/>
              <a:gd name="connsiteY5" fmla="*/ 872107 h 958544"/>
              <a:gd name="connsiteX6" fmla="*/ 86179 w 1400875"/>
              <a:gd name="connsiteY6" fmla="*/ 770699 h 958544"/>
              <a:gd name="connsiteX7" fmla="*/ 48379 w 1400875"/>
              <a:gd name="connsiteY7" fmla="*/ 565252 h 958544"/>
              <a:gd name="connsiteX8" fmla="*/ 46698 w 1400875"/>
              <a:gd name="connsiteY8" fmla="*/ 529719 h 958544"/>
              <a:gd name="connsiteX9" fmla="*/ 190657 w 1400875"/>
              <a:gd name="connsiteY9" fmla="*/ 193399 h 958544"/>
              <a:gd name="connsiteX10" fmla="*/ 242348 w 1400875"/>
              <a:gd name="connsiteY10" fmla="*/ 148654 h 958544"/>
              <a:gd name="connsiteX11" fmla="*/ 444213 w 1400875"/>
              <a:gd name="connsiteY11" fmla="*/ 3232 h 958544"/>
              <a:gd name="connsiteX12" fmla="*/ 654925 w 1400875"/>
              <a:gd name="connsiteY12" fmla="*/ 45930 h 958544"/>
              <a:gd name="connsiteX13" fmla="*/ 704276 w 1400875"/>
              <a:gd name="connsiteY13" fmla="*/ 45637 h 958544"/>
              <a:gd name="connsiteX14" fmla="*/ 1067429 w 1400875"/>
              <a:gd name="connsiteY14" fmla="*/ 99229 h 958544"/>
              <a:gd name="connsiteX15" fmla="*/ 1087608 w 1400875"/>
              <a:gd name="connsiteY15" fmla="*/ 120286 h 958544"/>
              <a:gd name="connsiteX16" fmla="*/ 1231348 w 1400875"/>
              <a:gd name="connsiteY16" fmla="*/ 222132 h 958544"/>
              <a:gd name="connsiteX17" fmla="*/ 1392196 w 1400875"/>
              <a:gd name="connsiteY17" fmla="*/ 384735 h 958544"/>
              <a:gd name="connsiteX18" fmla="*/ 1325810 w 1400875"/>
              <a:gd name="connsiteY18" fmla="*/ 593839 h 958544"/>
              <a:gd name="connsiteX19" fmla="*/ 1269220 w 1400875"/>
              <a:gd name="connsiteY19" fmla="*/ 632077 h 958544"/>
              <a:gd name="connsiteX20" fmla="*/ 1009596 w 1400875"/>
              <a:gd name="connsiteY20" fmla="*/ 827946 h 958544"/>
              <a:gd name="connsiteX21" fmla="*/ 1154871 w 1400875"/>
              <a:gd name="connsiteY21" fmla="*/ 779546 h 958544"/>
              <a:gd name="connsiteX22" fmla="*/ 1206855 w 1400875"/>
              <a:gd name="connsiteY22" fmla="*/ 655839 h 958544"/>
              <a:gd name="connsiteX23" fmla="*/ 1254379 w 1400875"/>
              <a:gd name="connsiteY23" fmla="*/ 552530 h 958544"/>
              <a:gd name="connsiteX24" fmla="*/ 1277994 w 1400875"/>
              <a:gd name="connsiteY24" fmla="*/ 329901 h 958544"/>
              <a:gd name="connsiteX25" fmla="*/ 1123360 w 1400875"/>
              <a:gd name="connsiteY25" fmla="*/ 271995 h 958544"/>
              <a:gd name="connsiteX26" fmla="*/ 1072327 w 1400875"/>
              <a:gd name="connsiteY26" fmla="*/ 231929 h 958544"/>
              <a:gd name="connsiteX27" fmla="*/ 1006452 w 1400875"/>
              <a:gd name="connsiteY27" fmla="*/ 139368 h 958544"/>
              <a:gd name="connsiteX28" fmla="*/ 712611 w 1400875"/>
              <a:gd name="connsiteY28" fmla="*/ 127231 h 958544"/>
              <a:gd name="connsiteX29" fmla="*/ 646882 w 1400875"/>
              <a:gd name="connsiteY29" fmla="*/ 125038 h 958544"/>
              <a:gd name="connsiteX30" fmla="*/ 460737 w 1400875"/>
              <a:gd name="connsiteY30" fmla="*/ 75833 h 958544"/>
              <a:gd name="connsiteX31" fmla="*/ 299376 w 1400875"/>
              <a:gd name="connsiteY31" fmla="*/ 190328 h 958544"/>
              <a:gd name="connsiteX32" fmla="*/ 210398 w 1400875"/>
              <a:gd name="connsiteY32" fmla="*/ 267023 h 958544"/>
              <a:gd name="connsiteX33" fmla="*/ 71410 w 1400875"/>
              <a:gd name="connsiteY33" fmla="*/ 365214 h 958544"/>
              <a:gd name="connsiteX34" fmla="*/ 119299 w 1400875"/>
              <a:gd name="connsiteY34" fmla="*/ 507419 h 958544"/>
              <a:gd name="connsiteX35" fmla="*/ 120469 w 1400875"/>
              <a:gd name="connsiteY35" fmla="*/ 576730 h 958544"/>
              <a:gd name="connsiteX36" fmla="*/ 143353 w 1400875"/>
              <a:gd name="connsiteY36" fmla="*/ 734069 h 958544"/>
              <a:gd name="connsiteX37" fmla="*/ 406779 w 1400875"/>
              <a:gd name="connsiteY37" fmla="*/ 793510 h 958544"/>
              <a:gd name="connsiteX38" fmla="*/ 489982 w 1400875"/>
              <a:gd name="connsiteY38" fmla="*/ 811569 h 958544"/>
              <a:gd name="connsiteX39" fmla="*/ 835075 w 1400875"/>
              <a:gd name="connsiteY39" fmla="*/ 815810 h 958544"/>
              <a:gd name="connsiteX40" fmla="*/ 905044 w 1400875"/>
              <a:gd name="connsiteY40" fmla="*/ 800310 h 958544"/>
              <a:gd name="connsiteX41" fmla="*/ 1009596 w 1400875"/>
              <a:gd name="connsiteY41" fmla="*/ 827946 h 958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400875" h="958544">
                <a:moveTo>
                  <a:pt x="1269220" y="632077"/>
                </a:moveTo>
                <a:cubicBezTo>
                  <a:pt x="1285524" y="779838"/>
                  <a:pt x="1205393" y="881758"/>
                  <a:pt x="1057046" y="894041"/>
                </a:cubicBezTo>
                <a:cubicBezTo>
                  <a:pt x="1007476" y="898135"/>
                  <a:pt x="956443" y="884244"/>
                  <a:pt x="905995" y="880149"/>
                </a:cubicBezTo>
                <a:cubicBezTo>
                  <a:pt x="893492" y="879126"/>
                  <a:pt x="876969" y="879857"/>
                  <a:pt x="868342" y="887022"/>
                </a:cubicBezTo>
                <a:cubicBezTo>
                  <a:pt x="753262" y="982142"/>
                  <a:pt x="585321" y="983092"/>
                  <a:pt x="468048" y="885633"/>
                </a:cubicBezTo>
                <a:cubicBezTo>
                  <a:pt x="447723" y="868744"/>
                  <a:pt x="431419" y="866916"/>
                  <a:pt x="406560" y="872107"/>
                </a:cubicBezTo>
                <a:cubicBezTo>
                  <a:pt x="281464" y="898281"/>
                  <a:pt x="171575" y="868670"/>
                  <a:pt x="86179" y="770699"/>
                </a:cubicBezTo>
                <a:cubicBezTo>
                  <a:pt x="34195" y="711039"/>
                  <a:pt x="23814" y="640924"/>
                  <a:pt x="48379" y="565252"/>
                </a:cubicBezTo>
                <a:cubicBezTo>
                  <a:pt x="51889" y="554431"/>
                  <a:pt x="52766" y="537469"/>
                  <a:pt x="46698" y="529719"/>
                </a:cubicBezTo>
                <a:cubicBezTo>
                  <a:pt x="-51786" y="404403"/>
                  <a:pt x="9849" y="228712"/>
                  <a:pt x="190657" y="193399"/>
                </a:cubicBezTo>
                <a:cubicBezTo>
                  <a:pt x="219318" y="187769"/>
                  <a:pt x="232186" y="176802"/>
                  <a:pt x="242348" y="148654"/>
                </a:cubicBezTo>
                <a:cubicBezTo>
                  <a:pt x="275834" y="55654"/>
                  <a:pt x="352164" y="15880"/>
                  <a:pt x="444213" y="3232"/>
                </a:cubicBezTo>
                <a:cubicBezTo>
                  <a:pt x="518642" y="-7004"/>
                  <a:pt x="590147" y="7034"/>
                  <a:pt x="654925" y="45930"/>
                </a:cubicBezTo>
                <a:cubicBezTo>
                  <a:pt x="673496" y="57043"/>
                  <a:pt x="686510" y="54484"/>
                  <a:pt x="704276" y="45637"/>
                </a:cubicBezTo>
                <a:cubicBezTo>
                  <a:pt x="823670" y="-13877"/>
                  <a:pt x="970627" y="8350"/>
                  <a:pt x="1067429" y="99229"/>
                </a:cubicBezTo>
                <a:cubicBezTo>
                  <a:pt x="1074520" y="105882"/>
                  <a:pt x="1081320" y="112901"/>
                  <a:pt x="1087608" y="120286"/>
                </a:cubicBezTo>
                <a:cubicBezTo>
                  <a:pt x="1145440" y="187988"/>
                  <a:pt x="1145659" y="187477"/>
                  <a:pt x="1231348" y="222132"/>
                </a:cubicBezTo>
                <a:cubicBezTo>
                  <a:pt x="1307970" y="253132"/>
                  <a:pt x="1367776" y="301972"/>
                  <a:pt x="1392196" y="384735"/>
                </a:cubicBezTo>
                <a:cubicBezTo>
                  <a:pt x="1415666" y="464356"/>
                  <a:pt x="1390880" y="542733"/>
                  <a:pt x="1325810" y="593839"/>
                </a:cubicBezTo>
                <a:cubicBezTo>
                  <a:pt x="1307751" y="607876"/>
                  <a:pt x="1287791" y="619574"/>
                  <a:pt x="1269220" y="632077"/>
                </a:cubicBezTo>
                <a:close/>
                <a:moveTo>
                  <a:pt x="1009596" y="827946"/>
                </a:moveTo>
                <a:cubicBezTo>
                  <a:pt x="1063627" y="823706"/>
                  <a:pt x="1112758" y="811789"/>
                  <a:pt x="1154871" y="779546"/>
                </a:cubicBezTo>
                <a:cubicBezTo>
                  <a:pt x="1195157" y="748692"/>
                  <a:pt x="1218772" y="708480"/>
                  <a:pt x="1206855" y="655839"/>
                </a:cubicBezTo>
                <a:cubicBezTo>
                  <a:pt x="1190770" y="584992"/>
                  <a:pt x="1189893" y="585211"/>
                  <a:pt x="1254379" y="552530"/>
                </a:cubicBezTo>
                <a:cubicBezTo>
                  <a:pt x="1355274" y="501351"/>
                  <a:pt x="1366022" y="401040"/>
                  <a:pt x="1277994" y="329901"/>
                </a:cubicBezTo>
                <a:cubicBezTo>
                  <a:pt x="1233029" y="293564"/>
                  <a:pt x="1180315" y="275724"/>
                  <a:pt x="1123360" y="271995"/>
                </a:cubicBezTo>
                <a:cubicBezTo>
                  <a:pt x="1095065" y="270167"/>
                  <a:pt x="1084098" y="257373"/>
                  <a:pt x="1072327" y="231929"/>
                </a:cubicBezTo>
                <a:cubicBezTo>
                  <a:pt x="1056608" y="197932"/>
                  <a:pt x="1035112" y="162326"/>
                  <a:pt x="1006452" y="139368"/>
                </a:cubicBezTo>
                <a:cubicBezTo>
                  <a:pt x="923030" y="72689"/>
                  <a:pt x="803052" y="69911"/>
                  <a:pt x="712611" y="127231"/>
                </a:cubicBezTo>
                <a:cubicBezTo>
                  <a:pt x="688484" y="142512"/>
                  <a:pt x="669986" y="142366"/>
                  <a:pt x="646882" y="125038"/>
                </a:cubicBezTo>
                <a:cubicBezTo>
                  <a:pt x="591901" y="83949"/>
                  <a:pt x="528512" y="69911"/>
                  <a:pt x="460737" y="75833"/>
                </a:cubicBezTo>
                <a:cubicBezTo>
                  <a:pt x="380751" y="82779"/>
                  <a:pt x="305299" y="129059"/>
                  <a:pt x="299376" y="190328"/>
                </a:cubicBezTo>
                <a:cubicBezTo>
                  <a:pt x="293308" y="253205"/>
                  <a:pt x="261211" y="260955"/>
                  <a:pt x="210398" y="267023"/>
                </a:cubicBezTo>
                <a:cubicBezTo>
                  <a:pt x="149129" y="274335"/>
                  <a:pt x="95756" y="302995"/>
                  <a:pt x="71410" y="365214"/>
                </a:cubicBezTo>
                <a:cubicBezTo>
                  <a:pt x="48087" y="424728"/>
                  <a:pt x="79233" y="468230"/>
                  <a:pt x="119299" y="507419"/>
                </a:cubicBezTo>
                <a:cubicBezTo>
                  <a:pt x="142841" y="530450"/>
                  <a:pt x="133775" y="553042"/>
                  <a:pt x="120469" y="576730"/>
                </a:cubicBezTo>
                <a:cubicBezTo>
                  <a:pt x="86837" y="636683"/>
                  <a:pt x="92832" y="686985"/>
                  <a:pt x="143353" y="734069"/>
                </a:cubicBezTo>
                <a:cubicBezTo>
                  <a:pt x="219025" y="804477"/>
                  <a:pt x="308296" y="824803"/>
                  <a:pt x="406779" y="793510"/>
                </a:cubicBezTo>
                <a:cubicBezTo>
                  <a:pt x="440338" y="782836"/>
                  <a:pt x="463223" y="782397"/>
                  <a:pt x="489982" y="811569"/>
                </a:cubicBezTo>
                <a:cubicBezTo>
                  <a:pt x="576036" y="905446"/>
                  <a:pt x="761816" y="907128"/>
                  <a:pt x="835075" y="815810"/>
                </a:cubicBezTo>
                <a:cubicBezTo>
                  <a:pt x="854816" y="791171"/>
                  <a:pt x="875361" y="788392"/>
                  <a:pt x="905044" y="800310"/>
                </a:cubicBezTo>
                <a:cubicBezTo>
                  <a:pt x="938238" y="813543"/>
                  <a:pt x="974575" y="819027"/>
                  <a:pt x="1009596" y="827946"/>
                </a:cubicBezTo>
                <a:close/>
              </a:path>
            </a:pathLst>
          </a:custGeom>
          <a:solidFill>
            <a:schemeClr val="accent3"/>
          </a:solidFill>
          <a:ln w="7309" cap="flat">
            <a:noFill/>
            <a:prstDash val="solid"/>
            <a:miter/>
          </a:ln>
        </p:spPr>
        <p:txBody>
          <a:bodyPr rtlCol="0" anchor="ctr"/>
          <a:lstStyle/>
          <a:p>
            <a:pPr algn="ctr" rtl="1"/>
            <a:endParaRPr lang="en-US">
              <a:cs typeface="B Zar" panose="00000400000000000000" pitchFamily="2" charset="-78"/>
            </a:endParaRPr>
          </a:p>
        </p:txBody>
      </p:sp>
      <p:sp>
        <p:nvSpPr>
          <p:cNvPr id="23" name="Freeform: Shape 22">
            <a:extLst>
              <a:ext uri="{FF2B5EF4-FFF2-40B4-BE49-F238E27FC236}">
                <a16:creationId xmlns:a16="http://schemas.microsoft.com/office/drawing/2014/main" id="{BEEF25ED-9956-4CB7-A0BD-816C636EDC45}"/>
              </a:ext>
            </a:extLst>
          </p:cNvPr>
          <p:cNvSpPr/>
          <p:nvPr/>
        </p:nvSpPr>
        <p:spPr>
          <a:xfrm>
            <a:off x="2853303" y="2477404"/>
            <a:ext cx="558912" cy="486189"/>
          </a:xfrm>
          <a:custGeom>
            <a:avLst/>
            <a:gdLst>
              <a:gd name="connsiteX0" fmla="*/ 803355 w 803355"/>
              <a:gd name="connsiteY0" fmla="*/ 398362 h 698826"/>
              <a:gd name="connsiteX1" fmla="*/ 709112 w 803355"/>
              <a:gd name="connsiteY1" fmla="*/ 542614 h 698826"/>
              <a:gd name="connsiteX2" fmla="*/ 673360 w 803355"/>
              <a:gd name="connsiteY2" fmla="*/ 582094 h 698826"/>
              <a:gd name="connsiteX3" fmla="*/ 430991 w 803355"/>
              <a:gd name="connsiteY3" fmla="*/ 675167 h 698826"/>
              <a:gd name="connsiteX4" fmla="*/ 392314 w 803355"/>
              <a:gd name="connsiteY4" fmla="*/ 672974 h 698826"/>
              <a:gd name="connsiteX5" fmla="*/ 187378 w 803355"/>
              <a:gd name="connsiteY5" fmla="*/ 611047 h 698826"/>
              <a:gd name="connsiteX6" fmla="*/ 151260 w 803355"/>
              <a:gd name="connsiteY6" fmla="*/ 588309 h 698826"/>
              <a:gd name="connsiteX7" fmla="*/ 23312 w 803355"/>
              <a:gd name="connsiteY7" fmla="*/ 332048 h 698826"/>
              <a:gd name="connsiteX8" fmla="*/ 35595 w 803355"/>
              <a:gd name="connsiteY8" fmla="*/ 275239 h 698826"/>
              <a:gd name="connsiteX9" fmla="*/ 184527 w 803355"/>
              <a:gd name="connsiteY9" fmla="*/ 91214 h 698826"/>
              <a:gd name="connsiteX10" fmla="*/ 235779 w 803355"/>
              <a:gd name="connsiteY10" fmla="*/ 64162 h 698826"/>
              <a:gd name="connsiteX11" fmla="*/ 472446 w 803355"/>
              <a:gd name="connsiteY11" fmla="*/ 47785 h 698826"/>
              <a:gd name="connsiteX12" fmla="*/ 523113 w 803355"/>
              <a:gd name="connsiteY12" fmla="*/ 64674 h 698826"/>
              <a:gd name="connsiteX13" fmla="*/ 706261 w 803355"/>
              <a:gd name="connsiteY13" fmla="*/ 207098 h 698826"/>
              <a:gd name="connsiteX14" fmla="*/ 734263 w 803355"/>
              <a:gd name="connsiteY14" fmla="*/ 253598 h 698826"/>
              <a:gd name="connsiteX15" fmla="*/ 803355 w 803355"/>
              <a:gd name="connsiteY15" fmla="*/ 398362 h 698826"/>
              <a:gd name="connsiteX16" fmla="*/ 514632 w 803355"/>
              <a:gd name="connsiteY16" fmla="*/ 635760 h 698826"/>
              <a:gd name="connsiteX17" fmla="*/ 618087 w 803355"/>
              <a:gd name="connsiteY17" fmla="*/ 535887 h 698826"/>
              <a:gd name="connsiteX18" fmla="*/ 659615 w 803355"/>
              <a:gd name="connsiteY18" fmla="*/ 486024 h 698826"/>
              <a:gd name="connsiteX19" fmla="*/ 699681 w 803355"/>
              <a:gd name="connsiteY19" fmla="*/ 469647 h 698826"/>
              <a:gd name="connsiteX20" fmla="*/ 679428 w 803355"/>
              <a:gd name="connsiteY20" fmla="*/ 300244 h 698826"/>
              <a:gd name="connsiteX21" fmla="*/ 645431 w 803355"/>
              <a:gd name="connsiteY21" fmla="*/ 246652 h 698826"/>
              <a:gd name="connsiteX22" fmla="*/ 509953 w 803355"/>
              <a:gd name="connsiteY22" fmla="*/ 138079 h 698826"/>
              <a:gd name="connsiteX23" fmla="*/ 441592 w 803355"/>
              <a:gd name="connsiteY23" fmla="*/ 117534 h 698826"/>
              <a:gd name="connsiteX24" fmla="*/ 265755 w 803355"/>
              <a:gd name="connsiteY24" fmla="*/ 132888 h 698826"/>
              <a:gd name="connsiteX25" fmla="*/ 214503 w 803355"/>
              <a:gd name="connsiteY25" fmla="*/ 161329 h 698826"/>
              <a:gd name="connsiteX26" fmla="*/ 103005 w 803355"/>
              <a:gd name="connsiteY26" fmla="*/ 287157 h 698826"/>
              <a:gd name="connsiteX27" fmla="*/ 90942 w 803355"/>
              <a:gd name="connsiteY27" fmla="*/ 346159 h 698826"/>
              <a:gd name="connsiteX28" fmla="*/ 73980 w 803355"/>
              <a:gd name="connsiteY28" fmla="*/ 460873 h 698826"/>
              <a:gd name="connsiteX29" fmla="*/ 179335 w 803355"/>
              <a:gd name="connsiteY29" fmla="*/ 516805 h 698826"/>
              <a:gd name="connsiteX30" fmla="*/ 232123 w 803355"/>
              <a:gd name="connsiteY30" fmla="*/ 549121 h 698826"/>
              <a:gd name="connsiteX31" fmla="*/ 388585 w 803355"/>
              <a:gd name="connsiteY31" fmla="*/ 596205 h 698826"/>
              <a:gd name="connsiteX32" fmla="*/ 449854 w 803355"/>
              <a:gd name="connsiteY32" fmla="*/ 599642 h 698826"/>
              <a:gd name="connsiteX33" fmla="*/ 514632 w 803355"/>
              <a:gd name="connsiteY33" fmla="*/ 635760 h 69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03355" h="698826">
                <a:moveTo>
                  <a:pt x="803355" y="398362"/>
                </a:moveTo>
                <a:cubicBezTo>
                  <a:pt x="799699" y="459630"/>
                  <a:pt x="767530" y="508470"/>
                  <a:pt x="709112" y="542614"/>
                </a:cubicBezTo>
                <a:cubicBezTo>
                  <a:pt x="694344" y="551241"/>
                  <a:pt x="678990" y="566522"/>
                  <a:pt x="673360" y="582094"/>
                </a:cubicBezTo>
                <a:cubicBezTo>
                  <a:pt x="634976" y="688767"/>
                  <a:pt x="531813" y="728686"/>
                  <a:pt x="430991" y="675167"/>
                </a:cubicBezTo>
                <a:cubicBezTo>
                  <a:pt x="420462" y="669611"/>
                  <a:pt x="403427" y="668587"/>
                  <a:pt x="392314" y="672974"/>
                </a:cubicBezTo>
                <a:cubicBezTo>
                  <a:pt x="310281" y="704998"/>
                  <a:pt x="238484" y="683210"/>
                  <a:pt x="187378" y="611047"/>
                </a:cubicBezTo>
                <a:cubicBezTo>
                  <a:pt x="179701" y="600153"/>
                  <a:pt x="164347" y="590283"/>
                  <a:pt x="151260" y="588309"/>
                </a:cubicBezTo>
                <a:cubicBezTo>
                  <a:pt x="25506" y="569958"/>
                  <a:pt x="-37298" y="444057"/>
                  <a:pt x="23312" y="332048"/>
                </a:cubicBezTo>
                <a:cubicBezTo>
                  <a:pt x="32232" y="315598"/>
                  <a:pt x="36911" y="293956"/>
                  <a:pt x="35595" y="275239"/>
                </a:cubicBezTo>
                <a:cubicBezTo>
                  <a:pt x="28942" y="181216"/>
                  <a:pt x="90869" y="102400"/>
                  <a:pt x="184527" y="91214"/>
                </a:cubicBezTo>
                <a:cubicBezTo>
                  <a:pt x="206168" y="88655"/>
                  <a:pt x="221375" y="82879"/>
                  <a:pt x="235779" y="64162"/>
                </a:cubicBezTo>
                <a:cubicBezTo>
                  <a:pt x="296097" y="-14727"/>
                  <a:pt x="399844" y="-21673"/>
                  <a:pt x="472446" y="47785"/>
                </a:cubicBezTo>
                <a:cubicBezTo>
                  <a:pt x="488092" y="62773"/>
                  <a:pt x="501618" y="67379"/>
                  <a:pt x="523113" y="64674"/>
                </a:cubicBezTo>
                <a:cubicBezTo>
                  <a:pt x="615674" y="53122"/>
                  <a:pt x="694417" y="114171"/>
                  <a:pt x="706261" y="207098"/>
                </a:cubicBezTo>
                <a:cubicBezTo>
                  <a:pt x="709039" y="228739"/>
                  <a:pt x="717520" y="241169"/>
                  <a:pt x="734263" y="253598"/>
                </a:cubicBezTo>
                <a:cubicBezTo>
                  <a:pt x="780105" y="287668"/>
                  <a:pt x="802990" y="334461"/>
                  <a:pt x="803355" y="398362"/>
                </a:cubicBezTo>
                <a:close/>
                <a:moveTo>
                  <a:pt x="514632" y="635760"/>
                </a:moveTo>
                <a:cubicBezTo>
                  <a:pt x="575023" y="630130"/>
                  <a:pt x="613115" y="595767"/>
                  <a:pt x="618087" y="535887"/>
                </a:cubicBezTo>
                <a:cubicBezTo>
                  <a:pt x="620426" y="507958"/>
                  <a:pt x="628981" y="490118"/>
                  <a:pt x="659615" y="486024"/>
                </a:cubicBezTo>
                <a:cubicBezTo>
                  <a:pt x="673506" y="484196"/>
                  <a:pt x="687910" y="477616"/>
                  <a:pt x="699681" y="469647"/>
                </a:cubicBezTo>
                <a:cubicBezTo>
                  <a:pt x="762485" y="427241"/>
                  <a:pt x="751957" y="336800"/>
                  <a:pt x="679428" y="300244"/>
                </a:cubicBezTo>
                <a:cubicBezTo>
                  <a:pt x="655959" y="288400"/>
                  <a:pt x="640825" y="279919"/>
                  <a:pt x="645431" y="246652"/>
                </a:cubicBezTo>
                <a:cubicBezTo>
                  <a:pt x="655740" y="172004"/>
                  <a:pt x="582188" y="114098"/>
                  <a:pt x="509953" y="138079"/>
                </a:cubicBezTo>
                <a:cubicBezTo>
                  <a:pt x="479830" y="148096"/>
                  <a:pt x="461040" y="143782"/>
                  <a:pt x="441592" y="117534"/>
                </a:cubicBezTo>
                <a:cubicBezTo>
                  <a:pt x="389462" y="47273"/>
                  <a:pt x="305675" y="54657"/>
                  <a:pt x="265755" y="132888"/>
                </a:cubicBezTo>
                <a:cubicBezTo>
                  <a:pt x="253765" y="156431"/>
                  <a:pt x="240239" y="164108"/>
                  <a:pt x="214503" y="161329"/>
                </a:cubicBezTo>
                <a:cubicBezTo>
                  <a:pt x="131666" y="152263"/>
                  <a:pt x="85824" y="206659"/>
                  <a:pt x="103005" y="287157"/>
                </a:cubicBezTo>
                <a:cubicBezTo>
                  <a:pt x="106954" y="305508"/>
                  <a:pt x="102275" y="331829"/>
                  <a:pt x="90942" y="346159"/>
                </a:cubicBezTo>
                <a:cubicBezTo>
                  <a:pt x="62062" y="382715"/>
                  <a:pt x="52265" y="419637"/>
                  <a:pt x="73980" y="460873"/>
                </a:cubicBezTo>
                <a:cubicBezTo>
                  <a:pt x="95841" y="502328"/>
                  <a:pt x="131593" y="523312"/>
                  <a:pt x="179335" y="516805"/>
                </a:cubicBezTo>
                <a:cubicBezTo>
                  <a:pt x="207192" y="513003"/>
                  <a:pt x="221303" y="524189"/>
                  <a:pt x="232123" y="549121"/>
                </a:cubicBezTo>
                <a:cubicBezTo>
                  <a:pt x="263415" y="621503"/>
                  <a:pt x="324026" y="640073"/>
                  <a:pt x="388585" y="596205"/>
                </a:cubicBezTo>
                <a:cubicBezTo>
                  <a:pt x="412420" y="579974"/>
                  <a:pt x="428505" y="582753"/>
                  <a:pt x="449854" y="599642"/>
                </a:cubicBezTo>
                <a:cubicBezTo>
                  <a:pt x="469083" y="614703"/>
                  <a:pt x="492917" y="623915"/>
                  <a:pt x="514632" y="635760"/>
                </a:cubicBezTo>
                <a:close/>
              </a:path>
            </a:pathLst>
          </a:custGeom>
          <a:solidFill>
            <a:schemeClr val="accent3"/>
          </a:solidFill>
          <a:ln w="7309" cap="flat">
            <a:noFill/>
            <a:prstDash val="solid"/>
            <a:miter/>
          </a:ln>
        </p:spPr>
        <p:txBody>
          <a:bodyPr rtlCol="0" anchor="ctr"/>
          <a:lstStyle/>
          <a:p>
            <a:pPr algn="ctr" rtl="1"/>
            <a:endParaRPr lang="en-US">
              <a:cs typeface="B Zar" panose="00000400000000000000" pitchFamily="2" charset="-78"/>
            </a:endParaRPr>
          </a:p>
        </p:txBody>
      </p:sp>
      <p:grpSp>
        <p:nvGrpSpPr>
          <p:cNvPr id="24" name="Group 23">
            <a:extLst>
              <a:ext uri="{FF2B5EF4-FFF2-40B4-BE49-F238E27FC236}">
                <a16:creationId xmlns:a16="http://schemas.microsoft.com/office/drawing/2014/main" id="{4D9B9D58-353C-4011-8A03-CC97ECDC66F2}"/>
              </a:ext>
            </a:extLst>
          </p:cNvPr>
          <p:cNvGrpSpPr/>
          <p:nvPr/>
        </p:nvGrpSpPr>
        <p:grpSpPr>
          <a:xfrm>
            <a:off x="5247787" y="1823136"/>
            <a:ext cx="862340" cy="1087064"/>
            <a:chOff x="6804248" y="2144238"/>
            <a:chExt cx="1305367" cy="1645545"/>
          </a:xfrm>
          <a:solidFill>
            <a:schemeClr val="accent3">
              <a:lumMod val="75000"/>
            </a:schemeClr>
          </a:solidFill>
        </p:grpSpPr>
        <p:sp>
          <p:nvSpPr>
            <p:cNvPr id="25" name="Oval 1">
              <a:extLst>
                <a:ext uri="{FF2B5EF4-FFF2-40B4-BE49-F238E27FC236}">
                  <a16:creationId xmlns:a16="http://schemas.microsoft.com/office/drawing/2014/main" id="{F89B3116-0673-4E3F-B774-F7DA912D6100}"/>
                </a:ext>
              </a:extLst>
            </p:cNvPr>
            <p:cNvSpPr/>
            <p:nvPr/>
          </p:nvSpPr>
          <p:spPr>
            <a:xfrm flipH="1">
              <a:off x="7253541" y="3472481"/>
              <a:ext cx="406780" cy="72647"/>
            </a:xfrm>
            <a:custGeom>
              <a:avLst/>
              <a:gdLst/>
              <a:ahLst/>
              <a:cxnLst/>
              <a:rect l="l" t="t" r="r" b="b"/>
              <a:pathLst>
                <a:path w="920008" h="164304">
                  <a:moveTo>
                    <a:pt x="852708" y="0"/>
                  </a:moveTo>
                  <a:lnTo>
                    <a:pt x="67299" y="0"/>
                  </a:lnTo>
                  <a:cubicBezTo>
                    <a:pt x="30131" y="0"/>
                    <a:pt x="0" y="30131"/>
                    <a:pt x="0" y="67299"/>
                  </a:cubicBezTo>
                  <a:lnTo>
                    <a:pt x="0" y="97005"/>
                  </a:lnTo>
                  <a:cubicBezTo>
                    <a:pt x="0" y="134173"/>
                    <a:pt x="30131" y="164304"/>
                    <a:pt x="67299" y="164304"/>
                  </a:cubicBezTo>
                  <a:lnTo>
                    <a:pt x="852708" y="164304"/>
                  </a:lnTo>
                  <a:cubicBezTo>
                    <a:pt x="889877" y="164304"/>
                    <a:pt x="920008" y="134173"/>
                    <a:pt x="920008" y="97005"/>
                  </a:cubicBezTo>
                  <a:lnTo>
                    <a:pt x="920008" y="67299"/>
                  </a:lnTo>
                  <a:cubicBezTo>
                    <a:pt x="920008" y="30131"/>
                    <a:pt x="889877" y="0"/>
                    <a:pt x="852708" y="0"/>
                  </a:cubicBezTo>
                  <a:close/>
                </a:path>
              </a:pathLst>
            </a:custGeom>
            <a:solidFill>
              <a:schemeClr val="accent1"/>
            </a:solidFill>
            <a:ln w="2855" cap="flat">
              <a:noFill/>
              <a:prstDash val="solid"/>
              <a:miter/>
            </a:ln>
          </p:spPr>
          <p:txBody>
            <a:bodyPr rtlCol="0" anchor="ctr"/>
            <a:lstStyle/>
            <a:p>
              <a:pPr algn="ctr" rtl="1"/>
              <a:endParaRPr lang="ko-KR" altLang="en-US">
                <a:cs typeface="B Zar" panose="00000400000000000000" pitchFamily="2" charset="-78"/>
              </a:endParaRPr>
            </a:p>
          </p:txBody>
        </p:sp>
        <p:sp>
          <p:nvSpPr>
            <p:cNvPr id="26" name="Oval 1">
              <a:extLst>
                <a:ext uri="{FF2B5EF4-FFF2-40B4-BE49-F238E27FC236}">
                  <a16:creationId xmlns:a16="http://schemas.microsoft.com/office/drawing/2014/main" id="{E272CB76-89B6-4C31-B558-8608890C77D8}"/>
                </a:ext>
              </a:extLst>
            </p:cNvPr>
            <p:cNvSpPr/>
            <p:nvPr/>
          </p:nvSpPr>
          <p:spPr>
            <a:xfrm flipH="1">
              <a:off x="7297125" y="3673561"/>
              <a:ext cx="319612" cy="116222"/>
            </a:xfrm>
            <a:custGeom>
              <a:avLst/>
              <a:gdLst/>
              <a:ahLst/>
              <a:cxnLst/>
              <a:rect l="l" t="t" r="r" b="b"/>
              <a:pathLst>
                <a:path w="722862" h="262858">
                  <a:moveTo>
                    <a:pt x="722862" y="0"/>
                  </a:moveTo>
                  <a:lnTo>
                    <a:pt x="0" y="0"/>
                  </a:lnTo>
                  <a:lnTo>
                    <a:pt x="0" y="131429"/>
                  </a:lnTo>
                  <a:cubicBezTo>
                    <a:pt x="0" y="204015"/>
                    <a:pt x="161818" y="262858"/>
                    <a:pt x="361431" y="262858"/>
                  </a:cubicBezTo>
                  <a:cubicBezTo>
                    <a:pt x="561044" y="262858"/>
                    <a:pt x="722862" y="204015"/>
                    <a:pt x="722862" y="131429"/>
                  </a:cubicBezTo>
                  <a:close/>
                </a:path>
              </a:pathLst>
            </a:custGeom>
            <a:solidFill>
              <a:schemeClr val="accent1"/>
            </a:solidFill>
            <a:ln w="2855" cap="flat">
              <a:noFill/>
              <a:prstDash val="solid"/>
              <a:miter/>
            </a:ln>
          </p:spPr>
          <p:txBody>
            <a:bodyPr rtlCol="0" anchor="ctr"/>
            <a:lstStyle/>
            <a:p>
              <a:pPr algn="ctr" rtl="1"/>
              <a:endParaRPr lang="ko-KR" altLang="en-US">
                <a:cs typeface="B Zar" panose="00000400000000000000" pitchFamily="2" charset="-78"/>
              </a:endParaRPr>
            </a:p>
          </p:txBody>
        </p:sp>
        <p:sp>
          <p:nvSpPr>
            <p:cNvPr id="27" name="Oval 1">
              <a:extLst>
                <a:ext uri="{FF2B5EF4-FFF2-40B4-BE49-F238E27FC236}">
                  <a16:creationId xmlns:a16="http://schemas.microsoft.com/office/drawing/2014/main" id="{F51E797E-3A1E-421B-95CB-09592430CDD0}"/>
                </a:ext>
              </a:extLst>
            </p:cNvPr>
            <p:cNvSpPr/>
            <p:nvPr/>
          </p:nvSpPr>
          <p:spPr>
            <a:xfrm flipH="1">
              <a:off x="7268070" y="3573021"/>
              <a:ext cx="377724" cy="72648"/>
            </a:xfrm>
            <a:custGeom>
              <a:avLst/>
              <a:gdLst/>
              <a:ahLst/>
              <a:cxnLst/>
              <a:rect l="l" t="t" r="r" b="b"/>
              <a:pathLst>
                <a:path w="854293" h="164306">
                  <a:moveTo>
                    <a:pt x="786994" y="0"/>
                  </a:moveTo>
                  <a:lnTo>
                    <a:pt x="67299" y="0"/>
                  </a:lnTo>
                  <a:cubicBezTo>
                    <a:pt x="30131" y="0"/>
                    <a:pt x="0" y="30131"/>
                    <a:pt x="0" y="67299"/>
                  </a:cubicBezTo>
                  <a:lnTo>
                    <a:pt x="0" y="97007"/>
                  </a:lnTo>
                  <a:cubicBezTo>
                    <a:pt x="0" y="134174"/>
                    <a:pt x="30131" y="164306"/>
                    <a:pt x="67299" y="164306"/>
                  </a:cubicBezTo>
                  <a:lnTo>
                    <a:pt x="786994" y="164306"/>
                  </a:lnTo>
                  <a:cubicBezTo>
                    <a:pt x="824162" y="164306"/>
                    <a:pt x="854293" y="134174"/>
                    <a:pt x="854293" y="97007"/>
                  </a:cubicBezTo>
                  <a:lnTo>
                    <a:pt x="854293" y="67299"/>
                  </a:lnTo>
                  <a:cubicBezTo>
                    <a:pt x="854293" y="30131"/>
                    <a:pt x="824162" y="0"/>
                    <a:pt x="786994" y="0"/>
                  </a:cubicBezTo>
                  <a:close/>
                </a:path>
              </a:pathLst>
            </a:custGeom>
            <a:solidFill>
              <a:schemeClr val="accent1"/>
            </a:solidFill>
            <a:ln w="2855" cap="flat">
              <a:noFill/>
              <a:prstDash val="solid"/>
              <a:miter/>
            </a:ln>
          </p:spPr>
          <p:txBody>
            <a:bodyPr rtlCol="0" anchor="ctr"/>
            <a:lstStyle/>
            <a:p>
              <a:pPr algn="ctr" rtl="1"/>
              <a:endParaRPr lang="ko-KR" altLang="en-US">
                <a:cs typeface="B Zar" panose="00000400000000000000" pitchFamily="2" charset="-78"/>
              </a:endParaRPr>
            </a:p>
          </p:txBody>
        </p:sp>
        <p:sp>
          <p:nvSpPr>
            <p:cNvPr id="28" name="Oval 1">
              <a:extLst>
                <a:ext uri="{FF2B5EF4-FFF2-40B4-BE49-F238E27FC236}">
                  <a16:creationId xmlns:a16="http://schemas.microsoft.com/office/drawing/2014/main" id="{D091C229-4E78-43A7-9045-57FA081F90A2}"/>
                </a:ext>
              </a:extLst>
            </p:cNvPr>
            <p:cNvSpPr/>
            <p:nvPr/>
          </p:nvSpPr>
          <p:spPr>
            <a:xfrm flipH="1">
              <a:off x="7239014" y="3371941"/>
              <a:ext cx="435836" cy="72647"/>
            </a:xfrm>
            <a:custGeom>
              <a:avLst/>
              <a:gdLst/>
              <a:ahLst/>
              <a:cxnLst/>
              <a:rect l="l" t="t" r="r" b="b"/>
              <a:pathLst>
                <a:path w="985723" h="164305">
                  <a:moveTo>
                    <a:pt x="918424" y="0"/>
                  </a:moveTo>
                  <a:lnTo>
                    <a:pt x="67300" y="0"/>
                  </a:lnTo>
                  <a:cubicBezTo>
                    <a:pt x="30131" y="0"/>
                    <a:pt x="0" y="30130"/>
                    <a:pt x="0" y="67298"/>
                  </a:cubicBezTo>
                  <a:lnTo>
                    <a:pt x="0" y="97006"/>
                  </a:lnTo>
                  <a:cubicBezTo>
                    <a:pt x="0" y="134173"/>
                    <a:pt x="30131" y="164305"/>
                    <a:pt x="67300" y="164305"/>
                  </a:cubicBezTo>
                  <a:lnTo>
                    <a:pt x="918424" y="164305"/>
                  </a:lnTo>
                  <a:cubicBezTo>
                    <a:pt x="955592" y="164305"/>
                    <a:pt x="985723" y="134173"/>
                    <a:pt x="985723" y="97006"/>
                  </a:cubicBezTo>
                  <a:lnTo>
                    <a:pt x="985723" y="67298"/>
                  </a:lnTo>
                  <a:cubicBezTo>
                    <a:pt x="985723" y="30130"/>
                    <a:pt x="955592" y="0"/>
                    <a:pt x="918424" y="0"/>
                  </a:cubicBezTo>
                  <a:close/>
                </a:path>
              </a:pathLst>
            </a:custGeom>
            <a:solidFill>
              <a:schemeClr val="accent1"/>
            </a:solidFill>
            <a:ln w="2855" cap="flat">
              <a:noFill/>
              <a:prstDash val="solid"/>
              <a:miter/>
            </a:ln>
          </p:spPr>
          <p:txBody>
            <a:bodyPr rtlCol="0" anchor="ctr"/>
            <a:lstStyle/>
            <a:p>
              <a:pPr algn="ctr" rtl="1"/>
              <a:endParaRPr lang="ko-KR" altLang="en-US">
                <a:cs typeface="B Zar" panose="00000400000000000000" pitchFamily="2" charset="-78"/>
              </a:endParaRPr>
            </a:p>
          </p:txBody>
        </p:sp>
        <p:sp>
          <p:nvSpPr>
            <p:cNvPr id="29" name="Oval 1">
              <a:extLst>
                <a:ext uri="{FF2B5EF4-FFF2-40B4-BE49-F238E27FC236}">
                  <a16:creationId xmlns:a16="http://schemas.microsoft.com/office/drawing/2014/main" id="{806EE27B-DD71-415E-ABBC-6FEA91E1AD5C}"/>
                </a:ext>
              </a:extLst>
            </p:cNvPr>
            <p:cNvSpPr/>
            <p:nvPr/>
          </p:nvSpPr>
          <p:spPr>
            <a:xfrm flipH="1">
              <a:off x="6804248" y="2144238"/>
              <a:ext cx="1305367" cy="580151"/>
            </a:xfrm>
            <a:custGeom>
              <a:avLst/>
              <a:gdLst/>
              <a:ahLst/>
              <a:cxnLst/>
              <a:rect l="l" t="t" r="r" b="b"/>
              <a:pathLst>
                <a:path w="2952328" h="1312117">
                  <a:moveTo>
                    <a:pt x="0" y="1083508"/>
                  </a:moveTo>
                  <a:lnTo>
                    <a:pt x="0" y="1312117"/>
                  </a:lnTo>
                  <a:lnTo>
                    <a:pt x="326584" y="1266395"/>
                  </a:lnTo>
                  <a:lnTo>
                    <a:pt x="326584" y="1129230"/>
                  </a:lnTo>
                  <a:close/>
                  <a:moveTo>
                    <a:pt x="2952328" y="1083508"/>
                  </a:moveTo>
                  <a:lnTo>
                    <a:pt x="2625744" y="1129230"/>
                  </a:lnTo>
                  <a:lnTo>
                    <a:pt x="2625744" y="1266395"/>
                  </a:lnTo>
                  <a:lnTo>
                    <a:pt x="2952328" y="1312117"/>
                  </a:lnTo>
                  <a:close/>
                  <a:moveTo>
                    <a:pt x="602354" y="225997"/>
                  </a:moveTo>
                  <a:lnTo>
                    <a:pt x="427229" y="372943"/>
                  </a:lnTo>
                  <a:lnTo>
                    <a:pt x="672178" y="593732"/>
                  </a:lnTo>
                  <a:lnTo>
                    <a:pt x="777253" y="505564"/>
                  </a:lnTo>
                  <a:close/>
                  <a:moveTo>
                    <a:pt x="2333760" y="225997"/>
                  </a:moveTo>
                  <a:lnTo>
                    <a:pt x="2158860" y="505564"/>
                  </a:lnTo>
                  <a:lnTo>
                    <a:pt x="2263935" y="593732"/>
                  </a:lnTo>
                  <a:lnTo>
                    <a:pt x="2508884" y="372943"/>
                  </a:lnTo>
                  <a:close/>
                  <a:moveTo>
                    <a:pt x="1614138" y="0"/>
                  </a:moveTo>
                  <a:lnTo>
                    <a:pt x="1385529" y="0"/>
                  </a:lnTo>
                  <a:lnTo>
                    <a:pt x="1431251" y="326584"/>
                  </a:lnTo>
                  <a:lnTo>
                    <a:pt x="1568416" y="326584"/>
                  </a:lnTo>
                  <a:close/>
                </a:path>
              </a:pathLst>
            </a:custGeom>
            <a:solidFill>
              <a:schemeClr val="accent1"/>
            </a:solidFill>
            <a:ln w="2855" cap="flat">
              <a:noFill/>
              <a:prstDash val="solid"/>
              <a:miter/>
            </a:ln>
          </p:spPr>
          <p:txBody>
            <a:bodyPr rtlCol="0" anchor="ctr"/>
            <a:lstStyle/>
            <a:p>
              <a:pPr algn="ctr" rtl="1"/>
              <a:endParaRPr lang="ko-KR" altLang="en-US">
                <a:cs typeface="B Zar" panose="00000400000000000000" pitchFamily="2" charset="-78"/>
              </a:endParaRPr>
            </a:p>
          </p:txBody>
        </p:sp>
        <p:sp>
          <p:nvSpPr>
            <p:cNvPr id="30" name="Oval 1">
              <a:extLst>
                <a:ext uri="{FF2B5EF4-FFF2-40B4-BE49-F238E27FC236}">
                  <a16:creationId xmlns:a16="http://schemas.microsoft.com/office/drawing/2014/main" id="{7C6D8136-F487-4749-B824-2A01B27A0B30}"/>
                </a:ext>
              </a:extLst>
            </p:cNvPr>
            <p:cNvSpPr/>
            <p:nvPr/>
          </p:nvSpPr>
          <p:spPr>
            <a:xfrm flipH="1">
              <a:off x="7023065" y="2349405"/>
              <a:ext cx="867734" cy="957278"/>
            </a:xfrm>
            <a:custGeom>
              <a:avLst/>
              <a:gdLst/>
              <a:ahLst/>
              <a:cxnLst/>
              <a:rect l="l" t="t" r="r" b="b"/>
              <a:pathLst>
                <a:path w="1962541" h="2165060">
                  <a:moveTo>
                    <a:pt x="983432" y="198538"/>
                  </a:moveTo>
                  <a:cubicBezTo>
                    <a:pt x="1424692" y="199056"/>
                    <a:pt x="1782226" y="556942"/>
                    <a:pt x="1782226" y="998335"/>
                  </a:cubicBezTo>
                  <a:cubicBezTo>
                    <a:pt x="1782226" y="1297141"/>
                    <a:pt x="1568968" y="1592048"/>
                    <a:pt x="1401058" y="1726777"/>
                  </a:cubicBezTo>
                  <a:cubicBezTo>
                    <a:pt x="1324499" y="1815355"/>
                    <a:pt x="1330568" y="1817170"/>
                    <a:pt x="1299456" y="1930538"/>
                  </a:cubicBezTo>
                  <a:cubicBezTo>
                    <a:pt x="1287062" y="2010030"/>
                    <a:pt x="1312171" y="2017975"/>
                    <a:pt x="1240941" y="2022107"/>
                  </a:cubicBezTo>
                  <a:lnTo>
                    <a:pt x="1199256" y="2021773"/>
                  </a:lnTo>
                  <a:lnTo>
                    <a:pt x="1196081" y="2038665"/>
                  </a:lnTo>
                  <a:lnTo>
                    <a:pt x="738881" y="2038665"/>
                  </a:lnTo>
                  <a:lnTo>
                    <a:pt x="735747" y="2021994"/>
                  </a:lnTo>
                  <a:lnTo>
                    <a:pt x="721599" y="2022107"/>
                  </a:lnTo>
                  <a:cubicBezTo>
                    <a:pt x="650369" y="2017975"/>
                    <a:pt x="675479" y="2010030"/>
                    <a:pt x="663084" y="1930538"/>
                  </a:cubicBezTo>
                  <a:cubicBezTo>
                    <a:pt x="631973" y="1817170"/>
                    <a:pt x="638043" y="1815355"/>
                    <a:pt x="561482" y="1726777"/>
                  </a:cubicBezTo>
                  <a:cubicBezTo>
                    <a:pt x="393573" y="1592048"/>
                    <a:pt x="180314" y="1297141"/>
                    <a:pt x="180314" y="998335"/>
                  </a:cubicBezTo>
                  <a:cubicBezTo>
                    <a:pt x="180314" y="556942"/>
                    <a:pt x="537849" y="199056"/>
                    <a:pt x="979110" y="198538"/>
                  </a:cubicBezTo>
                  <a:lnTo>
                    <a:pt x="979110" y="198736"/>
                  </a:lnTo>
                  <a:lnTo>
                    <a:pt x="981272" y="198569"/>
                  </a:lnTo>
                  <a:lnTo>
                    <a:pt x="983432" y="198736"/>
                  </a:lnTo>
                  <a:close/>
                  <a:moveTo>
                    <a:pt x="983110" y="0"/>
                  </a:moveTo>
                  <a:lnTo>
                    <a:pt x="981272" y="142"/>
                  </a:lnTo>
                  <a:lnTo>
                    <a:pt x="979432" y="0"/>
                  </a:lnTo>
                  <a:cubicBezTo>
                    <a:pt x="438507" y="0"/>
                    <a:pt x="0" y="438506"/>
                    <a:pt x="0" y="979431"/>
                  </a:cubicBezTo>
                  <a:cubicBezTo>
                    <a:pt x="0" y="1345477"/>
                    <a:pt x="261357" y="1706742"/>
                    <a:pt x="466993" y="1871641"/>
                  </a:cubicBezTo>
                  <a:cubicBezTo>
                    <a:pt x="528256" y="1942221"/>
                    <a:pt x="501219" y="1979308"/>
                    <a:pt x="514383" y="2071318"/>
                  </a:cubicBezTo>
                  <a:cubicBezTo>
                    <a:pt x="548609" y="2142347"/>
                    <a:pt x="579223" y="2165060"/>
                    <a:pt x="639719" y="2165060"/>
                  </a:cubicBezTo>
                  <a:lnTo>
                    <a:pt x="981272" y="2163837"/>
                  </a:lnTo>
                  <a:lnTo>
                    <a:pt x="1322821" y="2165060"/>
                  </a:lnTo>
                  <a:cubicBezTo>
                    <a:pt x="1383319" y="2165060"/>
                    <a:pt x="1413932" y="2142347"/>
                    <a:pt x="1448157" y="2071318"/>
                  </a:cubicBezTo>
                  <a:cubicBezTo>
                    <a:pt x="1461321" y="1979308"/>
                    <a:pt x="1434285" y="1942221"/>
                    <a:pt x="1495548" y="1871641"/>
                  </a:cubicBezTo>
                  <a:cubicBezTo>
                    <a:pt x="1701183" y="1706742"/>
                    <a:pt x="1962541" y="1345477"/>
                    <a:pt x="1962541" y="979431"/>
                  </a:cubicBezTo>
                  <a:cubicBezTo>
                    <a:pt x="1962541" y="438506"/>
                    <a:pt x="1524034" y="0"/>
                    <a:pt x="983110" y="0"/>
                  </a:cubicBezTo>
                  <a:close/>
                </a:path>
              </a:pathLst>
            </a:custGeom>
            <a:solidFill>
              <a:schemeClr val="accent1"/>
            </a:solidFill>
            <a:ln w="2855" cap="flat">
              <a:noFill/>
              <a:prstDash val="solid"/>
              <a:miter/>
            </a:ln>
          </p:spPr>
          <p:txBody>
            <a:bodyPr rtlCol="0" anchor="ctr"/>
            <a:lstStyle/>
            <a:p>
              <a:pPr algn="ctr" rtl="1"/>
              <a:endParaRPr lang="ko-KR" altLang="en-US">
                <a:cs typeface="B Zar" panose="00000400000000000000" pitchFamily="2" charset="-78"/>
              </a:endParaRPr>
            </a:p>
          </p:txBody>
        </p:sp>
        <p:sp>
          <p:nvSpPr>
            <p:cNvPr id="31" name="Oval 1">
              <a:extLst>
                <a:ext uri="{FF2B5EF4-FFF2-40B4-BE49-F238E27FC236}">
                  <a16:creationId xmlns:a16="http://schemas.microsoft.com/office/drawing/2014/main" id="{DD63435D-C00C-4BF5-A2A5-C398EB453CF8}"/>
                </a:ext>
              </a:extLst>
            </p:cNvPr>
            <p:cNvSpPr/>
            <p:nvPr/>
          </p:nvSpPr>
          <p:spPr>
            <a:xfrm>
              <a:off x="7295982" y="2781927"/>
              <a:ext cx="314505" cy="479278"/>
            </a:xfrm>
            <a:custGeom>
              <a:avLst/>
              <a:gdLst/>
              <a:ahLst/>
              <a:cxnLst/>
              <a:rect l="l" t="t" r="r" b="b"/>
              <a:pathLst>
                <a:path w="652160" h="993834">
                  <a:moveTo>
                    <a:pt x="198701" y="0"/>
                  </a:moveTo>
                  <a:cubicBezTo>
                    <a:pt x="224613" y="0"/>
                    <a:pt x="248174" y="10856"/>
                    <a:pt x="265274" y="29005"/>
                  </a:cubicBezTo>
                  <a:cubicBezTo>
                    <a:pt x="282373" y="10856"/>
                    <a:pt x="305935" y="0"/>
                    <a:pt x="331846" y="0"/>
                  </a:cubicBezTo>
                  <a:cubicBezTo>
                    <a:pt x="357757" y="0"/>
                    <a:pt x="381319" y="10856"/>
                    <a:pt x="398419" y="29005"/>
                  </a:cubicBezTo>
                  <a:cubicBezTo>
                    <a:pt x="415518" y="10856"/>
                    <a:pt x="439080" y="0"/>
                    <a:pt x="464991" y="0"/>
                  </a:cubicBezTo>
                  <a:cubicBezTo>
                    <a:pt x="493781" y="0"/>
                    <a:pt x="519672" y="13403"/>
                    <a:pt x="536964" y="35278"/>
                  </a:cubicBezTo>
                  <a:cubicBezTo>
                    <a:pt x="547749" y="12292"/>
                    <a:pt x="572873" y="-1398"/>
                    <a:pt x="599292" y="2787"/>
                  </a:cubicBezTo>
                  <a:lnTo>
                    <a:pt x="601385" y="3119"/>
                  </a:lnTo>
                  <a:cubicBezTo>
                    <a:pt x="634213" y="8318"/>
                    <a:pt x="656609" y="39145"/>
                    <a:pt x="651411" y="71971"/>
                  </a:cubicBezTo>
                  <a:lnTo>
                    <a:pt x="505401" y="993834"/>
                  </a:lnTo>
                  <a:lnTo>
                    <a:pt x="381396" y="993834"/>
                  </a:lnTo>
                  <a:lnTo>
                    <a:pt x="507063" y="200404"/>
                  </a:lnTo>
                  <a:cubicBezTo>
                    <a:pt x="494607" y="207834"/>
                    <a:pt x="480204" y="211576"/>
                    <a:pt x="464991" y="211576"/>
                  </a:cubicBezTo>
                  <a:cubicBezTo>
                    <a:pt x="439080" y="211576"/>
                    <a:pt x="415518" y="200720"/>
                    <a:pt x="398419" y="182571"/>
                  </a:cubicBezTo>
                  <a:cubicBezTo>
                    <a:pt x="381319" y="200720"/>
                    <a:pt x="357757" y="211576"/>
                    <a:pt x="331846" y="211576"/>
                  </a:cubicBezTo>
                  <a:cubicBezTo>
                    <a:pt x="305935" y="211576"/>
                    <a:pt x="282373" y="200720"/>
                    <a:pt x="265274" y="182571"/>
                  </a:cubicBezTo>
                  <a:cubicBezTo>
                    <a:pt x="248174" y="200720"/>
                    <a:pt x="224613" y="211576"/>
                    <a:pt x="198701" y="211576"/>
                  </a:cubicBezTo>
                  <a:cubicBezTo>
                    <a:pt x="177469" y="211576"/>
                    <a:pt x="157813" y="204286"/>
                    <a:pt x="142909" y="190419"/>
                  </a:cubicBezTo>
                  <a:lnTo>
                    <a:pt x="270158" y="993834"/>
                  </a:lnTo>
                  <a:lnTo>
                    <a:pt x="146152" y="993834"/>
                  </a:lnTo>
                  <a:lnTo>
                    <a:pt x="750" y="75802"/>
                  </a:lnTo>
                  <a:cubicBezTo>
                    <a:pt x="-4449" y="42974"/>
                    <a:pt x="17947" y="12148"/>
                    <a:pt x="50775" y="6949"/>
                  </a:cubicBezTo>
                  <a:lnTo>
                    <a:pt x="52868" y="6617"/>
                  </a:lnTo>
                  <a:cubicBezTo>
                    <a:pt x="82704" y="1892"/>
                    <a:pt x="110887" y="19962"/>
                    <a:pt x="118608" y="48277"/>
                  </a:cubicBezTo>
                  <a:cubicBezTo>
                    <a:pt x="134584" y="18793"/>
                    <a:pt x="164609" y="0"/>
                    <a:pt x="198701" y="0"/>
                  </a:cubicBezTo>
                  <a:close/>
                </a:path>
              </a:pathLst>
            </a:custGeom>
            <a:solidFill>
              <a:schemeClr val="accent1"/>
            </a:solidFill>
            <a:ln w="2855" cap="flat">
              <a:noFill/>
              <a:prstDash val="solid"/>
              <a:miter/>
            </a:ln>
          </p:spPr>
          <p:txBody>
            <a:bodyPr rtlCol="0" anchor="ctr"/>
            <a:lstStyle/>
            <a:p>
              <a:pPr algn="ctr" rtl="1"/>
              <a:endParaRPr lang="ko-KR" altLang="en-US">
                <a:cs typeface="B Zar" panose="00000400000000000000" pitchFamily="2" charset="-78"/>
              </a:endParaRPr>
            </a:p>
          </p:txBody>
        </p:sp>
      </p:grpSp>
      <p:sp>
        <p:nvSpPr>
          <p:cNvPr id="37" name="TextBox 36">
            <a:extLst>
              <a:ext uri="{FF2B5EF4-FFF2-40B4-BE49-F238E27FC236}">
                <a16:creationId xmlns:a16="http://schemas.microsoft.com/office/drawing/2014/main" id="{EE4713ED-3C78-47B2-9017-0E1CAB3C46FD}"/>
              </a:ext>
            </a:extLst>
          </p:cNvPr>
          <p:cNvSpPr txBox="1"/>
          <p:nvPr/>
        </p:nvSpPr>
        <p:spPr>
          <a:xfrm>
            <a:off x="7267806" y="3055292"/>
            <a:ext cx="4479808" cy="461665"/>
          </a:xfrm>
          <a:prstGeom prst="rect">
            <a:avLst/>
          </a:prstGeom>
          <a:noFill/>
        </p:spPr>
        <p:txBody>
          <a:bodyPr wrap="square" rtlCol="0">
            <a:spAutoFit/>
          </a:bodyPr>
          <a:lstStyle/>
          <a:p>
            <a:pPr algn="ctr" rtl="1"/>
            <a:r>
              <a:rPr lang="fa-IR" altLang="ko-KR" sz="2400" b="1" dirty="0">
                <a:solidFill>
                  <a:schemeClr val="tx1">
                    <a:lumMod val="85000"/>
                    <a:lumOff val="15000"/>
                  </a:schemeClr>
                </a:solidFill>
                <a:cs typeface="B Zar" panose="00000400000000000000" pitchFamily="2" charset="-78"/>
              </a:rPr>
              <a:t>برای استفاده از آموخته‌ها </a:t>
            </a:r>
            <a:r>
              <a:rPr lang="fa-IR" altLang="ko-KR" sz="2400" b="1" dirty="0">
                <a:solidFill>
                  <a:schemeClr val="tx1">
                    <a:lumMod val="85000"/>
                    <a:lumOff val="15000"/>
                  </a:schemeClr>
                </a:solidFill>
                <a:cs typeface="B Zar" panose="00000400000000000000" pitchFamily="2" charset="-78"/>
                <a:sym typeface="Symbol" panose="05050102010706020507" pitchFamily="18" charset="2"/>
              </a:rPr>
              <a:t> </a:t>
            </a:r>
            <a:r>
              <a:rPr lang="fa-IR" altLang="ko-KR" sz="2400" b="1" dirty="0">
                <a:solidFill>
                  <a:schemeClr val="tx1">
                    <a:lumMod val="85000"/>
                    <a:lumOff val="15000"/>
                  </a:schemeClr>
                </a:solidFill>
                <a:cs typeface="B Zar" panose="00000400000000000000" pitchFamily="2" charset="-78"/>
              </a:rPr>
              <a:t>یادآوری </a:t>
            </a:r>
            <a:endParaRPr lang="ko-KR" altLang="en-US" sz="2400" b="1" dirty="0">
              <a:solidFill>
                <a:schemeClr val="tx1">
                  <a:lumMod val="85000"/>
                  <a:lumOff val="15000"/>
                </a:schemeClr>
              </a:solidFill>
              <a:cs typeface="B Zar" panose="00000400000000000000" pitchFamily="2" charset="-78"/>
            </a:endParaRPr>
          </a:p>
        </p:txBody>
      </p:sp>
      <p:sp>
        <p:nvSpPr>
          <p:cNvPr id="40" name="TextBox 39">
            <a:extLst>
              <a:ext uri="{FF2B5EF4-FFF2-40B4-BE49-F238E27FC236}">
                <a16:creationId xmlns:a16="http://schemas.microsoft.com/office/drawing/2014/main" id="{BA24E398-AEB5-42DE-B0BB-6B550041A3F2}"/>
              </a:ext>
            </a:extLst>
          </p:cNvPr>
          <p:cNvSpPr txBox="1"/>
          <p:nvPr/>
        </p:nvSpPr>
        <p:spPr>
          <a:xfrm>
            <a:off x="8640692" y="4510792"/>
            <a:ext cx="1920068" cy="510909"/>
          </a:xfrm>
          <a:prstGeom prst="rect">
            <a:avLst/>
          </a:prstGeom>
          <a:noFill/>
        </p:spPr>
        <p:txBody>
          <a:bodyPr wrap="square" rtlCol="0">
            <a:spAutoFit/>
          </a:bodyPr>
          <a:lstStyle/>
          <a:p>
            <a:pPr algn="ctr" rtl="1">
              <a:lnSpc>
                <a:spcPct val="80000"/>
              </a:lnSpc>
            </a:pPr>
            <a:r>
              <a:rPr lang="fa-IR" altLang="ko-KR" sz="3200" dirty="0">
                <a:solidFill>
                  <a:schemeClr val="accent3"/>
                </a:solidFill>
                <a:cs typeface="B Zar" panose="00000400000000000000" pitchFamily="2" charset="-78"/>
              </a:rPr>
              <a:t>بازخوانی</a:t>
            </a:r>
            <a:endParaRPr lang="en-US" altLang="ko-KR" sz="3200" dirty="0">
              <a:solidFill>
                <a:schemeClr val="accent3"/>
              </a:solidFill>
              <a:cs typeface="B Zar" panose="00000400000000000000" pitchFamily="2" charset="-78"/>
            </a:endParaRPr>
          </a:p>
        </p:txBody>
      </p:sp>
      <p:sp>
        <p:nvSpPr>
          <p:cNvPr id="41" name="TextBox 40">
            <a:extLst>
              <a:ext uri="{FF2B5EF4-FFF2-40B4-BE49-F238E27FC236}">
                <a16:creationId xmlns:a16="http://schemas.microsoft.com/office/drawing/2014/main" id="{C00E26AB-7B63-4B22-9B72-E3B45E68809B}"/>
              </a:ext>
            </a:extLst>
          </p:cNvPr>
          <p:cNvSpPr txBox="1"/>
          <p:nvPr/>
        </p:nvSpPr>
        <p:spPr>
          <a:xfrm>
            <a:off x="8640692" y="4006869"/>
            <a:ext cx="1920068" cy="510909"/>
          </a:xfrm>
          <a:prstGeom prst="rect">
            <a:avLst/>
          </a:prstGeom>
          <a:noFill/>
        </p:spPr>
        <p:txBody>
          <a:bodyPr wrap="square" rtlCol="0">
            <a:spAutoFit/>
          </a:bodyPr>
          <a:lstStyle/>
          <a:p>
            <a:pPr algn="ctr" rtl="1">
              <a:lnSpc>
                <a:spcPct val="80000"/>
              </a:lnSpc>
            </a:pPr>
            <a:r>
              <a:rPr lang="fa-IR" altLang="ko-KR" sz="3200" dirty="0">
                <a:solidFill>
                  <a:schemeClr val="accent2"/>
                </a:solidFill>
                <a:cs typeface="B Zar" panose="00000400000000000000" pitchFamily="2" charset="-78"/>
              </a:rPr>
              <a:t>بازشناسی</a:t>
            </a:r>
            <a:endParaRPr lang="en-US" altLang="ko-KR" sz="3200" dirty="0">
              <a:solidFill>
                <a:schemeClr val="accent2"/>
              </a:solidFill>
              <a:cs typeface="B Zar" panose="00000400000000000000" pitchFamily="2" charset="-78"/>
            </a:endParaRPr>
          </a:p>
        </p:txBody>
      </p:sp>
      <p:sp>
        <p:nvSpPr>
          <p:cNvPr id="42" name="TextBox 41">
            <a:extLst>
              <a:ext uri="{FF2B5EF4-FFF2-40B4-BE49-F238E27FC236}">
                <a16:creationId xmlns:a16="http://schemas.microsoft.com/office/drawing/2014/main" id="{27EE1E9A-8C2B-47AF-993E-D4D79159A3F6}"/>
              </a:ext>
            </a:extLst>
          </p:cNvPr>
          <p:cNvSpPr txBox="1"/>
          <p:nvPr/>
        </p:nvSpPr>
        <p:spPr>
          <a:xfrm>
            <a:off x="7470240" y="1654404"/>
            <a:ext cx="4074941" cy="1323439"/>
          </a:xfrm>
          <a:prstGeom prst="rect">
            <a:avLst/>
          </a:prstGeom>
          <a:noFill/>
        </p:spPr>
        <p:txBody>
          <a:bodyPr wrap="square" rtlCol="0" anchor="ctr">
            <a:spAutoFit/>
          </a:bodyPr>
          <a:lstStyle/>
          <a:p>
            <a:pPr algn="ctr" rtl="1"/>
            <a:r>
              <a:rPr lang="fa-IR" altLang="ko-KR" sz="4000" b="1" dirty="0">
                <a:solidFill>
                  <a:schemeClr val="accent1"/>
                </a:solidFill>
                <a:cs typeface="B Zar" panose="00000400000000000000" pitchFamily="2" charset="-78"/>
              </a:rPr>
              <a:t>ورود اطلاعات به حافظه درازمدت</a:t>
            </a:r>
            <a:endParaRPr lang="ko-KR" altLang="en-US" sz="4000" b="1" dirty="0">
              <a:solidFill>
                <a:schemeClr val="tx1">
                  <a:lumMod val="85000"/>
                  <a:lumOff val="15000"/>
                </a:schemeClr>
              </a:solidFill>
              <a:cs typeface="B Zar" panose="00000400000000000000" pitchFamily="2" charset="-78"/>
            </a:endParaRPr>
          </a:p>
        </p:txBody>
      </p:sp>
      <p:sp>
        <p:nvSpPr>
          <p:cNvPr id="32" name="TextBox 31">
            <a:extLst>
              <a:ext uri="{FF2B5EF4-FFF2-40B4-BE49-F238E27FC236}">
                <a16:creationId xmlns:a16="http://schemas.microsoft.com/office/drawing/2014/main" id="{623268EE-155F-4F72-AD2F-A32D73D94FB0}"/>
              </a:ext>
            </a:extLst>
          </p:cNvPr>
          <p:cNvSpPr txBox="1"/>
          <p:nvPr/>
        </p:nvSpPr>
        <p:spPr>
          <a:xfrm>
            <a:off x="104874" y="6417481"/>
            <a:ext cx="3568439" cy="276999"/>
          </a:xfrm>
          <a:prstGeom prst="rect">
            <a:avLst/>
          </a:prstGeom>
          <a:noFill/>
        </p:spPr>
        <p:txBody>
          <a:bodyPr wrap="square" rtlCol="0" anchor="ctr">
            <a:spAutoFit/>
          </a:bodyPr>
          <a:lstStyle/>
          <a:p>
            <a:pPr algn="ctr"/>
            <a:r>
              <a:rPr lang="en-US" sz="1200" b="1" dirty="0" err="1">
                <a:latin typeface="Times New Roman" panose="02020603050405020304" pitchFamily="18" charset="0"/>
                <a:cs typeface="Times New Roman" panose="02020603050405020304" pitchFamily="18" charset="0"/>
              </a:rPr>
              <a:t>Sh.Badri</a:t>
            </a:r>
            <a:r>
              <a:rPr lang="en-US" sz="1200" b="1" dirty="0">
                <a:latin typeface="Times New Roman" panose="02020603050405020304" pitchFamily="18" charset="0"/>
                <a:cs typeface="Times New Roman" panose="02020603050405020304" pitchFamily="18" charset="0"/>
              </a:rPr>
              <a:t>, MSc Community Health Nursing</a:t>
            </a:r>
          </a:p>
        </p:txBody>
      </p:sp>
      <p:pic>
        <p:nvPicPr>
          <p:cNvPr id="3" name="Recorded Sound">
            <a:hlinkClick r:id="" action="ppaction://media"/>
            <a:extLst>
              <a:ext uri="{FF2B5EF4-FFF2-40B4-BE49-F238E27FC236}">
                <a16:creationId xmlns:a16="http://schemas.microsoft.com/office/drawing/2014/main" id="{BC3D2674-16F2-534B-40AC-8B8B3ACD6EA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858602" y="457950"/>
            <a:ext cx="487363" cy="487363"/>
          </a:xfrm>
          <a:prstGeom prst="rect">
            <a:avLst/>
          </a:prstGeom>
        </p:spPr>
      </p:pic>
    </p:spTree>
    <p:extLst>
      <p:ext uri="{BB962C8B-B14F-4D97-AF65-F5344CB8AC3E}">
        <p14:creationId xmlns:p14="http://schemas.microsoft.com/office/powerpoint/2010/main" val="273794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97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68EC921-5868-4E33-9F52-F92227EC9E03}"/>
              </a:ext>
            </a:extLst>
          </p:cNvPr>
          <p:cNvGrpSpPr/>
          <p:nvPr/>
        </p:nvGrpSpPr>
        <p:grpSpPr>
          <a:xfrm>
            <a:off x="6728004" y="1225612"/>
            <a:ext cx="3787330" cy="4663136"/>
            <a:chOff x="7000817" y="1625390"/>
            <a:chExt cx="3720069" cy="4480338"/>
          </a:xfrm>
        </p:grpSpPr>
        <p:grpSp>
          <p:nvGrpSpPr>
            <p:cNvPr id="17" name="Graphic 26">
              <a:extLst>
                <a:ext uri="{FF2B5EF4-FFF2-40B4-BE49-F238E27FC236}">
                  <a16:creationId xmlns:a16="http://schemas.microsoft.com/office/drawing/2014/main" id="{4B00AFEA-D4DC-4DFE-BEED-F14DCD27AE12}"/>
                </a:ext>
              </a:extLst>
            </p:cNvPr>
            <p:cNvGrpSpPr/>
            <p:nvPr/>
          </p:nvGrpSpPr>
          <p:grpSpPr>
            <a:xfrm flipH="1">
              <a:off x="7907750" y="2368602"/>
              <a:ext cx="2813136" cy="3737126"/>
              <a:chOff x="4740533" y="3053386"/>
              <a:chExt cx="2393566" cy="3179746"/>
            </a:xfrm>
          </p:grpSpPr>
          <p:sp>
            <p:nvSpPr>
              <p:cNvPr id="19" name="Freeform: Shape 18">
                <a:extLst>
                  <a:ext uri="{FF2B5EF4-FFF2-40B4-BE49-F238E27FC236}">
                    <a16:creationId xmlns:a16="http://schemas.microsoft.com/office/drawing/2014/main" id="{C4A03C75-4BF4-4A9E-B9FA-E7CABD2AFF5C}"/>
                  </a:ext>
                </a:extLst>
              </p:cNvPr>
              <p:cNvSpPr/>
              <p:nvPr/>
            </p:nvSpPr>
            <p:spPr>
              <a:xfrm>
                <a:off x="4896539" y="3053386"/>
                <a:ext cx="1150722" cy="2845579"/>
              </a:xfrm>
              <a:custGeom>
                <a:avLst/>
                <a:gdLst>
                  <a:gd name="connsiteX0" fmla="*/ 1150686 w 1150722"/>
                  <a:gd name="connsiteY0" fmla="*/ 2531491 h 2845579"/>
                  <a:gd name="connsiteX1" fmla="*/ 1142895 w 1150722"/>
                  <a:gd name="connsiteY1" fmla="*/ 2440920 h 2845579"/>
                  <a:gd name="connsiteX2" fmla="*/ 1132119 w 1150722"/>
                  <a:gd name="connsiteY2" fmla="*/ 2306695 h 2845579"/>
                  <a:gd name="connsiteX3" fmla="*/ 1115154 w 1150722"/>
                  <a:gd name="connsiteY3" fmla="*/ 2132960 h 2845579"/>
                  <a:gd name="connsiteX4" fmla="*/ 1105484 w 1150722"/>
                  <a:gd name="connsiteY4" fmla="*/ 2048302 h 2845579"/>
                  <a:gd name="connsiteX5" fmla="*/ 1086419 w 1150722"/>
                  <a:gd name="connsiteY5" fmla="*/ 1914077 h 2845579"/>
                  <a:gd name="connsiteX6" fmla="*/ 1056745 w 1150722"/>
                  <a:gd name="connsiteY6" fmla="*/ 1737910 h 2845579"/>
                  <a:gd name="connsiteX7" fmla="*/ 1023092 w 1150722"/>
                  <a:gd name="connsiteY7" fmla="*/ 1560748 h 2845579"/>
                  <a:gd name="connsiteX8" fmla="*/ 1016185 w 1150722"/>
                  <a:gd name="connsiteY8" fmla="*/ 1549530 h 2845579"/>
                  <a:gd name="connsiteX9" fmla="*/ 1013201 w 1150722"/>
                  <a:gd name="connsiteY9" fmla="*/ 1528974 h 2845579"/>
                  <a:gd name="connsiteX10" fmla="*/ 982753 w 1150722"/>
                  <a:gd name="connsiteY10" fmla="*/ 1409448 h 2845579"/>
                  <a:gd name="connsiteX11" fmla="*/ 861458 w 1150722"/>
                  <a:gd name="connsiteY11" fmla="*/ 1032302 h 2845579"/>
                  <a:gd name="connsiteX12" fmla="*/ 819571 w 1150722"/>
                  <a:gd name="connsiteY12" fmla="*/ 925430 h 2845579"/>
                  <a:gd name="connsiteX13" fmla="*/ 813327 w 1150722"/>
                  <a:gd name="connsiteY13" fmla="*/ 913384 h 2845579"/>
                  <a:gd name="connsiteX14" fmla="*/ 722978 w 1150722"/>
                  <a:gd name="connsiteY14" fmla="*/ 713289 h 2845579"/>
                  <a:gd name="connsiteX15" fmla="*/ 684573 w 1150722"/>
                  <a:gd name="connsiteY15" fmla="*/ 639628 h 2845579"/>
                  <a:gd name="connsiteX16" fmla="*/ 667276 w 1150722"/>
                  <a:gd name="connsiteY16" fmla="*/ 615203 h 2845579"/>
                  <a:gd name="connsiteX17" fmla="*/ 645504 w 1150722"/>
                  <a:gd name="connsiteY17" fmla="*/ 581882 h 2845579"/>
                  <a:gd name="connsiteX18" fmla="*/ 625998 w 1150722"/>
                  <a:gd name="connsiteY18" fmla="*/ 545632 h 2845579"/>
                  <a:gd name="connsiteX19" fmla="*/ 608978 w 1150722"/>
                  <a:gd name="connsiteY19" fmla="*/ 491201 h 2845579"/>
                  <a:gd name="connsiteX20" fmla="*/ 589692 w 1150722"/>
                  <a:gd name="connsiteY20" fmla="*/ 450972 h 2845579"/>
                  <a:gd name="connsiteX21" fmla="*/ 589692 w 1150722"/>
                  <a:gd name="connsiteY21" fmla="*/ 450972 h 2845579"/>
                  <a:gd name="connsiteX22" fmla="*/ 584111 w 1150722"/>
                  <a:gd name="connsiteY22" fmla="*/ 414280 h 2845579"/>
                  <a:gd name="connsiteX23" fmla="*/ 573225 w 1150722"/>
                  <a:gd name="connsiteY23" fmla="*/ 360292 h 2845579"/>
                  <a:gd name="connsiteX24" fmla="*/ 559355 w 1150722"/>
                  <a:gd name="connsiteY24" fmla="*/ 309453 h 2845579"/>
                  <a:gd name="connsiteX25" fmla="*/ 470829 w 1150722"/>
                  <a:gd name="connsiteY25" fmla="*/ 331004 h 2845579"/>
                  <a:gd name="connsiteX26" fmla="*/ 458396 w 1150722"/>
                  <a:gd name="connsiteY26" fmla="*/ 325589 h 2845579"/>
                  <a:gd name="connsiteX27" fmla="*/ 349092 w 1150722"/>
                  <a:gd name="connsiteY27" fmla="*/ 248502 h 2845579"/>
                  <a:gd name="connsiteX28" fmla="*/ 93131 w 1150722"/>
                  <a:gd name="connsiteY28" fmla="*/ 71064 h 2845579"/>
                  <a:gd name="connsiteX29" fmla="*/ 48094 w 1150722"/>
                  <a:gd name="connsiteY29" fmla="*/ 0 h 2845579"/>
                  <a:gd name="connsiteX30" fmla="*/ 19249 w 1150722"/>
                  <a:gd name="connsiteY30" fmla="*/ 28459 h 2845579"/>
                  <a:gd name="connsiteX31" fmla="*/ 13944 w 1150722"/>
                  <a:gd name="connsiteY31" fmla="*/ 80955 h 2845579"/>
                  <a:gd name="connsiteX32" fmla="*/ 16431 w 1150722"/>
                  <a:gd name="connsiteY32" fmla="*/ 85486 h 2845579"/>
                  <a:gd name="connsiteX33" fmla="*/ 155740 w 1150722"/>
                  <a:gd name="connsiteY33" fmla="*/ 311111 h 2845579"/>
                  <a:gd name="connsiteX34" fmla="*/ 381530 w 1150722"/>
                  <a:gd name="connsiteY34" fmla="*/ 705498 h 2845579"/>
                  <a:gd name="connsiteX35" fmla="*/ 552282 w 1150722"/>
                  <a:gd name="connsiteY35" fmla="*/ 1087506 h 2845579"/>
                  <a:gd name="connsiteX36" fmla="*/ 615111 w 1150722"/>
                  <a:gd name="connsiteY36" fmla="*/ 1303570 h 2845579"/>
                  <a:gd name="connsiteX37" fmla="*/ 635613 w 1150722"/>
                  <a:gd name="connsiteY37" fmla="*/ 1418068 h 2845579"/>
                  <a:gd name="connsiteX38" fmla="*/ 655119 w 1150722"/>
                  <a:gd name="connsiteY38" fmla="*/ 1698068 h 2845579"/>
                  <a:gd name="connsiteX39" fmla="*/ 647549 w 1150722"/>
                  <a:gd name="connsiteY39" fmla="*/ 1860420 h 2845579"/>
                  <a:gd name="connsiteX40" fmla="*/ 622240 w 1150722"/>
                  <a:gd name="connsiteY40" fmla="*/ 2038024 h 2845579"/>
                  <a:gd name="connsiteX41" fmla="*/ 587316 w 1150722"/>
                  <a:gd name="connsiteY41" fmla="*/ 2206013 h 2845579"/>
                  <a:gd name="connsiteX42" fmla="*/ 522883 w 1150722"/>
                  <a:gd name="connsiteY42" fmla="*/ 2424951 h 2845579"/>
                  <a:gd name="connsiteX43" fmla="*/ 435905 w 1150722"/>
                  <a:gd name="connsiteY43" fmla="*/ 2675110 h 2845579"/>
                  <a:gd name="connsiteX44" fmla="*/ 401147 w 1150722"/>
                  <a:gd name="connsiteY44" fmla="*/ 2765459 h 2845579"/>
                  <a:gd name="connsiteX45" fmla="*/ 404905 w 1150722"/>
                  <a:gd name="connsiteY45" fmla="*/ 2784745 h 2845579"/>
                  <a:gd name="connsiteX46" fmla="*/ 442371 w 1150722"/>
                  <a:gd name="connsiteY46" fmla="*/ 2791929 h 2845579"/>
                  <a:gd name="connsiteX47" fmla="*/ 552503 w 1150722"/>
                  <a:gd name="connsiteY47" fmla="*/ 2809888 h 2845579"/>
                  <a:gd name="connsiteX48" fmla="*/ 672471 w 1150722"/>
                  <a:gd name="connsiteY48" fmla="*/ 2829063 h 2845579"/>
                  <a:gd name="connsiteX49" fmla="*/ 809901 w 1150722"/>
                  <a:gd name="connsiteY49" fmla="*/ 2843099 h 2845579"/>
                  <a:gd name="connsiteX50" fmla="*/ 959710 w 1150722"/>
                  <a:gd name="connsiteY50" fmla="*/ 2835805 h 2845579"/>
                  <a:gd name="connsiteX51" fmla="*/ 1129522 w 1150722"/>
                  <a:gd name="connsiteY51" fmla="*/ 2719428 h 2845579"/>
                  <a:gd name="connsiteX52" fmla="*/ 1138750 w 1150722"/>
                  <a:gd name="connsiteY52" fmla="*/ 2693898 h 2845579"/>
                  <a:gd name="connsiteX53" fmla="*/ 1133998 w 1150722"/>
                  <a:gd name="connsiteY53" fmla="*/ 2602941 h 2845579"/>
                  <a:gd name="connsiteX54" fmla="*/ 1141016 w 1150722"/>
                  <a:gd name="connsiteY54" fmla="*/ 2576638 h 2845579"/>
                  <a:gd name="connsiteX55" fmla="*/ 1150686 w 1150722"/>
                  <a:gd name="connsiteY55" fmla="*/ 2531491 h 2845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50722" h="2845579">
                    <a:moveTo>
                      <a:pt x="1150686" y="2531491"/>
                    </a:moveTo>
                    <a:cubicBezTo>
                      <a:pt x="1151294" y="2500932"/>
                      <a:pt x="1144110" y="2471313"/>
                      <a:pt x="1142895" y="2440920"/>
                    </a:cubicBezTo>
                    <a:cubicBezTo>
                      <a:pt x="1141126" y="2396105"/>
                      <a:pt x="1136816" y="2351345"/>
                      <a:pt x="1132119" y="2306695"/>
                    </a:cubicBezTo>
                    <a:cubicBezTo>
                      <a:pt x="1126040" y="2248839"/>
                      <a:pt x="1122338" y="2190761"/>
                      <a:pt x="1115154" y="2132960"/>
                    </a:cubicBezTo>
                    <a:cubicBezTo>
                      <a:pt x="1111673" y="2104943"/>
                      <a:pt x="1107860" y="2076650"/>
                      <a:pt x="1105484" y="2048302"/>
                    </a:cubicBezTo>
                    <a:cubicBezTo>
                      <a:pt x="1101671" y="2003321"/>
                      <a:pt x="1093493" y="1958727"/>
                      <a:pt x="1086419" y="1914077"/>
                    </a:cubicBezTo>
                    <a:cubicBezTo>
                      <a:pt x="1077081" y="1855226"/>
                      <a:pt x="1068902" y="1796153"/>
                      <a:pt x="1056745" y="1737910"/>
                    </a:cubicBezTo>
                    <a:cubicBezTo>
                      <a:pt x="1044478" y="1679003"/>
                      <a:pt x="1032210" y="1620207"/>
                      <a:pt x="1023092" y="1560748"/>
                    </a:cubicBezTo>
                    <a:cubicBezTo>
                      <a:pt x="1022318" y="1555664"/>
                      <a:pt x="1020605" y="1551962"/>
                      <a:pt x="1016185" y="1549530"/>
                    </a:cubicBezTo>
                    <a:cubicBezTo>
                      <a:pt x="1012538" y="1543065"/>
                      <a:pt x="1015079" y="1535771"/>
                      <a:pt x="1013201" y="1528974"/>
                    </a:cubicBezTo>
                    <a:cubicBezTo>
                      <a:pt x="1002149" y="1489353"/>
                      <a:pt x="993694" y="1449069"/>
                      <a:pt x="982753" y="1409448"/>
                    </a:cubicBezTo>
                    <a:cubicBezTo>
                      <a:pt x="947663" y="1282019"/>
                      <a:pt x="907545" y="1156194"/>
                      <a:pt x="861458" y="1032302"/>
                    </a:cubicBezTo>
                    <a:cubicBezTo>
                      <a:pt x="849246" y="995996"/>
                      <a:pt x="832226" y="961570"/>
                      <a:pt x="819571" y="925430"/>
                    </a:cubicBezTo>
                    <a:cubicBezTo>
                      <a:pt x="817472" y="921396"/>
                      <a:pt x="815040" y="917528"/>
                      <a:pt x="813327" y="913384"/>
                    </a:cubicBezTo>
                    <a:cubicBezTo>
                      <a:pt x="785421" y="845691"/>
                      <a:pt x="756355" y="778551"/>
                      <a:pt x="722978" y="713289"/>
                    </a:cubicBezTo>
                    <a:cubicBezTo>
                      <a:pt x="710379" y="688643"/>
                      <a:pt x="693746" y="666098"/>
                      <a:pt x="684573" y="639628"/>
                    </a:cubicBezTo>
                    <a:cubicBezTo>
                      <a:pt x="674018" y="634876"/>
                      <a:pt x="674515" y="622277"/>
                      <a:pt x="667276" y="615203"/>
                    </a:cubicBezTo>
                    <a:cubicBezTo>
                      <a:pt x="660701" y="603654"/>
                      <a:pt x="654014" y="592105"/>
                      <a:pt x="645504" y="581882"/>
                    </a:cubicBezTo>
                    <a:cubicBezTo>
                      <a:pt x="636442" y="571051"/>
                      <a:pt x="629092" y="559502"/>
                      <a:pt x="625998" y="545632"/>
                    </a:cubicBezTo>
                    <a:cubicBezTo>
                      <a:pt x="621853" y="527009"/>
                      <a:pt x="615111" y="509216"/>
                      <a:pt x="608978" y="491201"/>
                    </a:cubicBezTo>
                    <a:cubicBezTo>
                      <a:pt x="605496" y="476392"/>
                      <a:pt x="596489" y="464179"/>
                      <a:pt x="589692" y="450972"/>
                    </a:cubicBezTo>
                    <a:cubicBezTo>
                      <a:pt x="589692" y="450972"/>
                      <a:pt x="589692" y="450972"/>
                      <a:pt x="589692" y="450972"/>
                    </a:cubicBezTo>
                    <a:cubicBezTo>
                      <a:pt x="587813" y="438760"/>
                      <a:pt x="585990" y="426548"/>
                      <a:pt x="584111" y="414280"/>
                    </a:cubicBezTo>
                    <a:cubicBezTo>
                      <a:pt x="576154" y="397150"/>
                      <a:pt x="579414" y="377643"/>
                      <a:pt x="573225" y="360292"/>
                    </a:cubicBezTo>
                    <a:cubicBezTo>
                      <a:pt x="567257" y="343659"/>
                      <a:pt x="571954" y="324207"/>
                      <a:pt x="559355" y="309453"/>
                    </a:cubicBezTo>
                    <a:cubicBezTo>
                      <a:pt x="531835" y="324870"/>
                      <a:pt x="500890" y="326252"/>
                      <a:pt x="470829" y="331004"/>
                    </a:cubicBezTo>
                    <a:cubicBezTo>
                      <a:pt x="465911" y="331778"/>
                      <a:pt x="462319" y="328352"/>
                      <a:pt x="458396" y="325589"/>
                    </a:cubicBezTo>
                    <a:cubicBezTo>
                      <a:pt x="422035" y="299783"/>
                      <a:pt x="385674" y="273976"/>
                      <a:pt x="349092" y="248502"/>
                    </a:cubicBezTo>
                    <a:cubicBezTo>
                      <a:pt x="263827" y="189264"/>
                      <a:pt x="178451" y="130191"/>
                      <a:pt x="93131" y="71064"/>
                    </a:cubicBezTo>
                    <a:cubicBezTo>
                      <a:pt x="68153" y="53712"/>
                      <a:pt x="38479" y="39234"/>
                      <a:pt x="48094" y="0"/>
                    </a:cubicBezTo>
                    <a:cubicBezTo>
                      <a:pt x="35937" y="6907"/>
                      <a:pt x="29914" y="20059"/>
                      <a:pt x="19249" y="28459"/>
                    </a:cubicBezTo>
                    <a:cubicBezTo>
                      <a:pt x="-5452" y="52110"/>
                      <a:pt x="-5452" y="52110"/>
                      <a:pt x="13944" y="80955"/>
                    </a:cubicBezTo>
                    <a:cubicBezTo>
                      <a:pt x="14883" y="82392"/>
                      <a:pt x="15546" y="84050"/>
                      <a:pt x="16431" y="85486"/>
                    </a:cubicBezTo>
                    <a:cubicBezTo>
                      <a:pt x="62904" y="160695"/>
                      <a:pt x="109764" y="235626"/>
                      <a:pt x="155740" y="311111"/>
                    </a:cubicBezTo>
                    <a:cubicBezTo>
                      <a:pt x="234484" y="440584"/>
                      <a:pt x="311019" y="571383"/>
                      <a:pt x="381530" y="705498"/>
                    </a:cubicBezTo>
                    <a:cubicBezTo>
                      <a:pt x="446570" y="829168"/>
                      <a:pt x="505753" y="955381"/>
                      <a:pt x="552282" y="1087506"/>
                    </a:cubicBezTo>
                    <a:cubicBezTo>
                      <a:pt x="577259" y="1158459"/>
                      <a:pt x="598036" y="1230462"/>
                      <a:pt x="615111" y="1303570"/>
                    </a:cubicBezTo>
                    <a:cubicBezTo>
                      <a:pt x="623898" y="1341257"/>
                      <a:pt x="629424" y="1379718"/>
                      <a:pt x="635613" y="1418068"/>
                    </a:cubicBezTo>
                    <a:cubicBezTo>
                      <a:pt x="650533" y="1510959"/>
                      <a:pt x="655285" y="1604348"/>
                      <a:pt x="655119" y="1698068"/>
                    </a:cubicBezTo>
                    <a:cubicBezTo>
                      <a:pt x="655009" y="1752277"/>
                      <a:pt x="653738" y="1806597"/>
                      <a:pt x="647549" y="1860420"/>
                    </a:cubicBezTo>
                    <a:cubicBezTo>
                      <a:pt x="640752" y="1919769"/>
                      <a:pt x="633181" y="1979062"/>
                      <a:pt x="622240" y="2038024"/>
                    </a:cubicBezTo>
                    <a:cubicBezTo>
                      <a:pt x="611796" y="2094333"/>
                      <a:pt x="601683" y="2150698"/>
                      <a:pt x="587316" y="2206013"/>
                    </a:cubicBezTo>
                    <a:cubicBezTo>
                      <a:pt x="568196" y="2279618"/>
                      <a:pt x="546369" y="2352505"/>
                      <a:pt x="522883" y="2424951"/>
                    </a:cubicBezTo>
                    <a:cubicBezTo>
                      <a:pt x="495641" y="2509000"/>
                      <a:pt x="465856" y="2592055"/>
                      <a:pt x="435905" y="2675110"/>
                    </a:cubicBezTo>
                    <a:cubicBezTo>
                      <a:pt x="424964" y="2705448"/>
                      <a:pt x="412420" y="2735232"/>
                      <a:pt x="401147" y="2765459"/>
                    </a:cubicBezTo>
                    <a:cubicBezTo>
                      <a:pt x="398605" y="2772201"/>
                      <a:pt x="392029" y="2783750"/>
                      <a:pt x="404905" y="2784745"/>
                    </a:cubicBezTo>
                    <a:cubicBezTo>
                      <a:pt x="417890" y="2785684"/>
                      <a:pt x="429716" y="2790160"/>
                      <a:pt x="442371" y="2791929"/>
                    </a:cubicBezTo>
                    <a:cubicBezTo>
                      <a:pt x="479173" y="2797068"/>
                      <a:pt x="515810" y="2803865"/>
                      <a:pt x="552503" y="2809888"/>
                    </a:cubicBezTo>
                    <a:cubicBezTo>
                      <a:pt x="592455" y="2816464"/>
                      <a:pt x="632297" y="2823924"/>
                      <a:pt x="672471" y="2829063"/>
                    </a:cubicBezTo>
                    <a:cubicBezTo>
                      <a:pt x="718115" y="2834865"/>
                      <a:pt x="764091" y="2838623"/>
                      <a:pt x="809901" y="2843099"/>
                    </a:cubicBezTo>
                    <a:cubicBezTo>
                      <a:pt x="860187" y="2848017"/>
                      <a:pt x="910252" y="2845641"/>
                      <a:pt x="959710" y="2835805"/>
                    </a:cubicBezTo>
                    <a:cubicBezTo>
                      <a:pt x="1032707" y="2821271"/>
                      <a:pt x="1086585" y="2778169"/>
                      <a:pt x="1129522" y="2719428"/>
                    </a:cubicBezTo>
                    <a:cubicBezTo>
                      <a:pt x="1135048" y="2711858"/>
                      <a:pt x="1139524" y="2704453"/>
                      <a:pt x="1138750" y="2693898"/>
                    </a:cubicBezTo>
                    <a:cubicBezTo>
                      <a:pt x="1136485" y="2663616"/>
                      <a:pt x="1135490" y="2633279"/>
                      <a:pt x="1133998" y="2602941"/>
                    </a:cubicBezTo>
                    <a:cubicBezTo>
                      <a:pt x="1135379" y="2593934"/>
                      <a:pt x="1135545" y="2585203"/>
                      <a:pt x="1141016" y="2576638"/>
                    </a:cubicBezTo>
                    <a:cubicBezTo>
                      <a:pt x="1149471" y="2563265"/>
                      <a:pt x="1150355" y="2547571"/>
                      <a:pt x="1150686" y="2531491"/>
                    </a:cubicBezTo>
                    <a:close/>
                  </a:path>
                </a:pathLst>
              </a:custGeom>
              <a:solidFill>
                <a:srgbClr val="FFFFFF"/>
              </a:solidFill>
              <a:ln w="551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43B3CC3-4626-4A06-BB96-4E781681FE9D}"/>
                  </a:ext>
                </a:extLst>
              </p:cNvPr>
              <p:cNvSpPr/>
              <p:nvPr/>
            </p:nvSpPr>
            <p:spPr>
              <a:xfrm>
                <a:off x="4740533" y="5918605"/>
                <a:ext cx="359027" cy="314527"/>
              </a:xfrm>
              <a:custGeom>
                <a:avLst/>
                <a:gdLst>
                  <a:gd name="connsiteX0" fmla="*/ 355732 w 359027"/>
                  <a:gd name="connsiteY0" fmla="*/ 70772 h 314527"/>
                  <a:gd name="connsiteX1" fmla="*/ 241566 w 359027"/>
                  <a:gd name="connsiteY1" fmla="*/ 183556 h 314527"/>
                  <a:gd name="connsiteX2" fmla="*/ 141436 w 359027"/>
                  <a:gd name="connsiteY2" fmla="*/ 283852 h 314527"/>
                  <a:gd name="connsiteX3" fmla="*/ 66946 w 359027"/>
                  <a:gd name="connsiteY3" fmla="*/ 289267 h 314527"/>
                  <a:gd name="connsiteX4" fmla="*/ 5111 w 359027"/>
                  <a:gd name="connsiteY4" fmla="*/ 237987 h 314527"/>
                  <a:gd name="connsiteX5" fmla="*/ 4061 w 359027"/>
                  <a:gd name="connsiteY5" fmla="*/ 225443 h 314527"/>
                  <a:gd name="connsiteX6" fmla="*/ 265272 w 359027"/>
                  <a:gd name="connsiteY6" fmla="*/ 3797 h 314527"/>
                  <a:gd name="connsiteX7" fmla="*/ 281353 w 359027"/>
                  <a:gd name="connsiteY7" fmla="*/ 3466 h 314527"/>
                  <a:gd name="connsiteX8" fmla="*/ 349156 w 359027"/>
                  <a:gd name="connsiteY8" fmla="*/ 49497 h 314527"/>
                  <a:gd name="connsiteX9" fmla="*/ 355732 w 359027"/>
                  <a:gd name="connsiteY9" fmla="*/ 70772 h 31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9027" h="314527">
                    <a:moveTo>
                      <a:pt x="355732" y="70772"/>
                    </a:moveTo>
                    <a:cubicBezTo>
                      <a:pt x="315448" y="106082"/>
                      <a:pt x="278479" y="144874"/>
                      <a:pt x="241566" y="183556"/>
                    </a:cubicBezTo>
                    <a:cubicBezTo>
                      <a:pt x="208908" y="217762"/>
                      <a:pt x="176802" y="252354"/>
                      <a:pt x="141436" y="283852"/>
                    </a:cubicBezTo>
                    <a:cubicBezTo>
                      <a:pt x="106457" y="323915"/>
                      <a:pt x="106622" y="323694"/>
                      <a:pt x="66946" y="289267"/>
                    </a:cubicBezTo>
                    <a:cubicBezTo>
                      <a:pt x="46721" y="271750"/>
                      <a:pt x="25833" y="254951"/>
                      <a:pt x="5111" y="237987"/>
                    </a:cubicBezTo>
                    <a:cubicBezTo>
                      <a:pt x="193" y="233953"/>
                      <a:pt x="-2902" y="231356"/>
                      <a:pt x="4061" y="225443"/>
                    </a:cubicBezTo>
                    <a:cubicBezTo>
                      <a:pt x="91316" y="151837"/>
                      <a:pt x="178460" y="77955"/>
                      <a:pt x="265272" y="3797"/>
                    </a:cubicBezTo>
                    <a:cubicBezTo>
                      <a:pt x="271738" y="-1729"/>
                      <a:pt x="275440" y="-679"/>
                      <a:pt x="281353" y="3466"/>
                    </a:cubicBezTo>
                    <a:cubicBezTo>
                      <a:pt x="303733" y="19104"/>
                      <a:pt x="326113" y="34798"/>
                      <a:pt x="349156" y="49497"/>
                    </a:cubicBezTo>
                    <a:cubicBezTo>
                      <a:pt x="358385" y="55410"/>
                      <a:pt x="362363" y="60936"/>
                      <a:pt x="355732" y="70772"/>
                    </a:cubicBezTo>
                    <a:close/>
                  </a:path>
                </a:pathLst>
              </a:custGeom>
              <a:solidFill>
                <a:srgbClr val="FFFEFE"/>
              </a:solidFill>
              <a:ln w="551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71D16442-0D37-4DF2-ADC6-DEA1C582438E}"/>
                  </a:ext>
                </a:extLst>
              </p:cNvPr>
              <p:cNvSpPr/>
              <p:nvPr/>
            </p:nvSpPr>
            <p:spPr>
              <a:xfrm>
                <a:off x="6516433" y="4432365"/>
                <a:ext cx="81312" cy="340916"/>
              </a:xfrm>
              <a:custGeom>
                <a:avLst/>
                <a:gdLst>
                  <a:gd name="connsiteX0" fmla="*/ 61172 w 81312"/>
                  <a:gd name="connsiteY0" fmla="*/ 230785 h 340916"/>
                  <a:gd name="connsiteX1" fmla="*/ 78247 w 81312"/>
                  <a:gd name="connsiteY1" fmla="*/ 312513 h 340916"/>
                  <a:gd name="connsiteX2" fmla="*/ 69185 w 81312"/>
                  <a:gd name="connsiteY2" fmla="*/ 340917 h 340916"/>
                  <a:gd name="connsiteX3" fmla="*/ 56917 w 81312"/>
                  <a:gd name="connsiteY3" fmla="*/ 293062 h 340916"/>
                  <a:gd name="connsiteX4" fmla="*/ 23098 w 81312"/>
                  <a:gd name="connsiteY4" fmla="*/ 126842 h 340916"/>
                  <a:gd name="connsiteX5" fmla="*/ 2652 w 81312"/>
                  <a:gd name="connsiteY5" fmla="*/ 21628 h 340916"/>
                  <a:gd name="connsiteX6" fmla="*/ 0 w 81312"/>
                  <a:gd name="connsiteY6" fmla="*/ 3724 h 340916"/>
                  <a:gd name="connsiteX7" fmla="*/ 15694 w 81312"/>
                  <a:gd name="connsiteY7" fmla="*/ 12399 h 340916"/>
                  <a:gd name="connsiteX8" fmla="*/ 32327 w 81312"/>
                  <a:gd name="connsiteY8" fmla="*/ 80203 h 340916"/>
                  <a:gd name="connsiteX9" fmla="*/ 58243 w 81312"/>
                  <a:gd name="connsiteY9" fmla="*/ 197961 h 340916"/>
                  <a:gd name="connsiteX10" fmla="*/ 61172 w 81312"/>
                  <a:gd name="connsiteY10" fmla="*/ 230785 h 340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312" h="340916">
                    <a:moveTo>
                      <a:pt x="61172" y="230785"/>
                    </a:moveTo>
                    <a:cubicBezTo>
                      <a:pt x="64653" y="258470"/>
                      <a:pt x="72003" y="285381"/>
                      <a:pt x="78247" y="312513"/>
                    </a:cubicBezTo>
                    <a:cubicBezTo>
                      <a:pt x="80568" y="322571"/>
                      <a:pt x="87034" y="336275"/>
                      <a:pt x="69185" y="340917"/>
                    </a:cubicBezTo>
                    <a:cubicBezTo>
                      <a:pt x="58188" y="326826"/>
                      <a:pt x="60620" y="308977"/>
                      <a:pt x="56917" y="293062"/>
                    </a:cubicBezTo>
                    <a:cubicBezTo>
                      <a:pt x="44097" y="238024"/>
                      <a:pt x="34095" y="182322"/>
                      <a:pt x="23098" y="126842"/>
                    </a:cubicBezTo>
                    <a:cubicBezTo>
                      <a:pt x="16191" y="91807"/>
                      <a:pt x="9505" y="56717"/>
                      <a:pt x="2652" y="21628"/>
                    </a:cubicBezTo>
                    <a:cubicBezTo>
                      <a:pt x="4918" y="15217"/>
                      <a:pt x="1492" y="9581"/>
                      <a:pt x="0" y="3724"/>
                    </a:cubicBezTo>
                    <a:cubicBezTo>
                      <a:pt x="12212" y="-6278"/>
                      <a:pt x="14036" y="6376"/>
                      <a:pt x="15694" y="12399"/>
                    </a:cubicBezTo>
                    <a:cubicBezTo>
                      <a:pt x="21938" y="34779"/>
                      <a:pt x="27188" y="57491"/>
                      <a:pt x="32327" y="80203"/>
                    </a:cubicBezTo>
                    <a:cubicBezTo>
                      <a:pt x="41224" y="119382"/>
                      <a:pt x="48131" y="159058"/>
                      <a:pt x="58243" y="197961"/>
                    </a:cubicBezTo>
                    <a:cubicBezTo>
                      <a:pt x="61117" y="208902"/>
                      <a:pt x="59514" y="219899"/>
                      <a:pt x="61172" y="230785"/>
                    </a:cubicBezTo>
                    <a:close/>
                  </a:path>
                </a:pathLst>
              </a:custGeom>
              <a:solidFill>
                <a:srgbClr val="F4F1EE"/>
              </a:solidFill>
              <a:ln w="551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3EA9411-C0F0-468D-90D2-2F6AC15CB00F}"/>
                  </a:ext>
                </a:extLst>
              </p:cNvPr>
              <p:cNvSpPr/>
              <p:nvPr/>
            </p:nvSpPr>
            <p:spPr>
              <a:xfrm>
                <a:off x="5505517" y="3544588"/>
                <a:ext cx="63990" cy="131287"/>
              </a:xfrm>
              <a:custGeom>
                <a:avLst/>
                <a:gdLst>
                  <a:gd name="connsiteX0" fmla="*/ 56365 w 63990"/>
                  <a:gd name="connsiteY0" fmla="*/ 127483 h 131287"/>
                  <a:gd name="connsiteX1" fmla="*/ 29509 w 63990"/>
                  <a:gd name="connsiteY1" fmla="*/ 90294 h 131287"/>
                  <a:gd name="connsiteX2" fmla="*/ 0 w 63990"/>
                  <a:gd name="connsiteY2" fmla="*/ 0 h 131287"/>
                  <a:gd name="connsiteX3" fmla="*/ 44815 w 63990"/>
                  <a:gd name="connsiteY3" fmla="*/ 85597 h 131287"/>
                  <a:gd name="connsiteX4" fmla="*/ 63990 w 63990"/>
                  <a:gd name="connsiteY4" fmla="*/ 127263 h 131287"/>
                  <a:gd name="connsiteX5" fmla="*/ 56365 w 63990"/>
                  <a:gd name="connsiteY5" fmla="*/ 127483 h 131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90" h="131287">
                    <a:moveTo>
                      <a:pt x="56365" y="127483"/>
                    </a:moveTo>
                    <a:cubicBezTo>
                      <a:pt x="47413" y="115105"/>
                      <a:pt x="38516" y="102672"/>
                      <a:pt x="29509" y="90294"/>
                    </a:cubicBezTo>
                    <a:cubicBezTo>
                      <a:pt x="9947" y="63382"/>
                      <a:pt x="5471" y="31498"/>
                      <a:pt x="0" y="0"/>
                    </a:cubicBezTo>
                    <a:cubicBezTo>
                      <a:pt x="17628" y="27132"/>
                      <a:pt x="29509" y="57249"/>
                      <a:pt x="44815" y="85597"/>
                    </a:cubicBezTo>
                    <a:cubicBezTo>
                      <a:pt x="52054" y="99025"/>
                      <a:pt x="57691" y="113337"/>
                      <a:pt x="63990" y="127263"/>
                    </a:cubicBezTo>
                    <a:cubicBezTo>
                      <a:pt x="61670" y="134888"/>
                      <a:pt x="58962" y="129749"/>
                      <a:pt x="56365" y="127483"/>
                    </a:cubicBezTo>
                    <a:close/>
                  </a:path>
                </a:pathLst>
              </a:custGeom>
              <a:solidFill>
                <a:srgbClr val="ECDEDB"/>
              </a:solidFill>
              <a:ln w="551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3E4B1A37-7F0D-4261-AE51-01E6C3425CE9}"/>
                  </a:ext>
                </a:extLst>
              </p:cNvPr>
              <p:cNvSpPr/>
              <p:nvPr/>
            </p:nvSpPr>
            <p:spPr>
              <a:xfrm>
                <a:off x="5561881" y="3671850"/>
                <a:ext cx="19230" cy="21164"/>
              </a:xfrm>
              <a:custGeom>
                <a:avLst/>
                <a:gdLst>
                  <a:gd name="connsiteX0" fmla="*/ 0 w 19230"/>
                  <a:gd name="connsiteY0" fmla="*/ 221 h 21164"/>
                  <a:gd name="connsiteX1" fmla="*/ 7626 w 19230"/>
                  <a:gd name="connsiteY1" fmla="*/ 0 h 21164"/>
                  <a:gd name="connsiteX2" fmla="*/ 19230 w 19230"/>
                  <a:gd name="connsiteY2" fmla="*/ 21164 h 21164"/>
                  <a:gd name="connsiteX3" fmla="*/ 0 w 19230"/>
                  <a:gd name="connsiteY3" fmla="*/ 221 h 21164"/>
                </a:gdLst>
                <a:ahLst/>
                <a:cxnLst>
                  <a:cxn ang="0">
                    <a:pos x="connsiteX0" y="connsiteY0"/>
                  </a:cxn>
                  <a:cxn ang="0">
                    <a:pos x="connsiteX1" y="connsiteY1"/>
                  </a:cxn>
                  <a:cxn ang="0">
                    <a:pos x="connsiteX2" y="connsiteY2"/>
                  </a:cxn>
                  <a:cxn ang="0">
                    <a:pos x="connsiteX3" y="connsiteY3"/>
                  </a:cxn>
                </a:cxnLst>
                <a:rect l="l" t="t" r="r" b="b"/>
                <a:pathLst>
                  <a:path w="19230" h="21164">
                    <a:moveTo>
                      <a:pt x="0" y="221"/>
                    </a:moveTo>
                    <a:cubicBezTo>
                      <a:pt x="2542" y="110"/>
                      <a:pt x="5084" y="55"/>
                      <a:pt x="7626" y="0"/>
                    </a:cubicBezTo>
                    <a:cubicBezTo>
                      <a:pt x="15196" y="5028"/>
                      <a:pt x="15859" y="13815"/>
                      <a:pt x="19230" y="21164"/>
                    </a:cubicBezTo>
                    <a:cubicBezTo>
                      <a:pt x="5526" y="20833"/>
                      <a:pt x="6852" y="6742"/>
                      <a:pt x="0" y="221"/>
                    </a:cubicBezTo>
                    <a:close/>
                  </a:path>
                </a:pathLst>
              </a:custGeom>
              <a:solidFill>
                <a:srgbClr val="CD8580"/>
              </a:solidFill>
              <a:ln w="5517"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55CCB82D-6045-44F3-B74F-7AEAE51DA2FA}"/>
                  </a:ext>
                </a:extLst>
              </p:cNvPr>
              <p:cNvSpPr/>
              <p:nvPr/>
            </p:nvSpPr>
            <p:spPr>
              <a:xfrm>
                <a:off x="6516477" y="4102751"/>
                <a:ext cx="617622" cy="565128"/>
              </a:xfrm>
              <a:custGeom>
                <a:avLst/>
                <a:gdLst>
                  <a:gd name="connsiteX0" fmla="*/ 476458 w 617622"/>
                  <a:gd name="connsiteY0" fmla="*/ 431809 h 565128"/>
                  <a:gd name="connsiteX1" fmla="*/ 392409 w 617622"/>
                  <a:gd name="connsiteY1" fmla="*/ 494032 h 565128"/>
                  <a:gd name="connsiteX2" fmla="*/ 297252 w 617622"/>
                  <a:gd name="connsiteY2" fmla="*/ 543047 h 565128"/>
                  <a:gd name="connsiteX3" fmla="*/ 143133 w 617622"/>
                  <a:gd name="connsiteY3" fmla="*/ 562056 h 565128"/>
                  <a:gd name="connsiteX4" fmla="*/ 77595 w 617622"/>
                  <a:gd name="connsiteY4" fmla="*/ 554264 h 565128"/>
                  <a:gd name="connsiteX5" fmla="*/ 61128 w 617622"/>
                  <a:gd name="connsiteY5" fmla="*/ 560453 h 565128"/>
                  <a:gd name="connsiteX6" fmla="*/ 49855 w 617622"/>
                  <a:gd name="connsiteY6" fmla="*/ 516135 h 565128"/>
                  <a:gd name="connsiteX7" fmla="*/ 26480 w 617622"/>
                  <a:gd name="connsiteY7" fmla="*/ 404677 h 565128"/>
                  <a:gd name="connsiteX8" fmla="*/ 12334 w 617622"/>
                  <a:gd name="connsiteY8" fmla="*/ 346820 h 565128"/>
                  <a:gd name="connsiteX9" fmla="*/ 11 w 617622"/>
                  <a:gd name="connsiteY9" fmla="*/ 333337 h 565128"/>
                  <a:gd name="connsiteX10" fmla="*/ 17086 w 617622"/>
                  <a:gd name="connsiteY10" fmla="*/ 259566 h 565128"/>
                  <a:gd name="connsiteX11" fmla="*/ 72843 w 617622"/>
                  <a:gd name="connsiteY11" fmla="*/ 147334 h 565128"/>
                  <a:gd name="connsiteX12" fmla="*/ 108099 w 617622"/>
                  <a:gd name="connsiteY12" fmla="*/ 40407 h 565128"/>
                  <a:gd name="connsiteX13" fmla="*/ 152804 w 617622"/>
                  <a:gd name="connsiteY13" fmla="*/ 12 h 565128"/>
                  <a:gd name="connsiteX14" fmla="*/ 176841 w 617622"/>
                  <a:gd name="connsiteY14" fmla="*/ 34660 h 565128"/>
                  <a:gd name="connsiteX15" fmla="*/ 155843 w 617622"/>
                  <a:gd name="connsiteY15" fmla="*/ 163470 h 565128"/>
                  <a:gd name="connsiteX16" fmla="*/ 163137 w 617622"/>
                  <a:gd name="connsiteY16" fmla="*/ 207567 h 565128"/>
                  <a:gd name="connsiteX17" fmla="*/ 215081 w 617622"/>
                  <a:gd name="connsiteY17" fmla="*/ 223923 h 565128"/>
                  <a:gd name="connsiteX18" fmla="*/ 281061 w 617622"/>
                  <a:gd name="connsiteY18" fmla="*/ 198283 h 565128"/>
                  <a:gd name="connsiteX19" fmla="*/ 385280 w 617622"/>
                  <a:gd name="connsiteY19" fmla="*/ 134679 h 565128"/>
                  <a:gd name="connsiteX20" fmla="*/ 415728 w 617622"/>
                  <a:gd name="connsiteY20" fmla="*/ 134956 h 565128"/>
                  <a:gd name="connsiteX21" fmla="*/ 416115 w 617622"/>
                  <a:gd name="connsiteY21" fmla="*/ 164022 h 565128"/>
                  <a:gd name="connsiteX22" fmla="*/ 365166 w 617622"/>
                  <a:gd name="connsiteY22" fmla="*/ 213811 h 565128"/>
                  <a:gd name="connsiteX23" fmla="*/ 304988 w 617622"/>
                  <a:gd name="connsiteY23" fmla="*/ 274099 h 565128"/>
                  <a:gd name="connsiteX24" fmla="*/ 300125 w 617622"/>
                  <a:gd name="connsiteY24" fmla="*/ 286477 h 565128"/>
                  <a:gd name="connsiteX25" fmla="*/ 358645 w 617622"/>
                  <a:gd name="connsiteY25" fmla="*/ 252935 h 565128"/>
                  <a:gd name="connsiteX26" fmla="*/ 531110 w 617622"/>
                  <a:gd name="connsiteY26" fmla="*/ 134016 h 565128"/>
                  <a:gd name="connsiteX27" fmla="*/ 571118 w 617622"/>
                  <a:gd name="connsiteY27" fmla="*/ 128601 h 565128"/>
                  <a:gd name="connsiteX28" fmla="*/ 579075 w 617622"/>
                  <a:gd name="connsiteY28" fmla="*/ 171095 h 565128"/>
                  <a:gd name="connsiteX29" fmla="*/ 495136 w 617622"/>
                  <a:gd name="connsiteY29" fmla="*/ 252161 h 565128"/>
                  <a:gd name="connsiteX30" fmla="*/ 377433 w 617622"/>
                  <a:gd name="connsiteY30" fmla="*/ 350965 h 565128"/>
                  <a:gd name="connsiteX31" fmla="*/ 368316 w 617622"/>
                  <a:gd name="connsiteY31" fmla="*/ 367487 h 565128"/>
                  <a:gd name="connsiteX32" fmla="*/ 460599 w 617622"/>
                  <a:gd name="connsiteY32" fmla="*/ 312615 h 565128"/>
                  <a:gd name="connsiteX33" fmla="*/ 537409 w 617622"/>
                  <a:gd name="connsiteY33" fmla="*/ 241496 h 565128"/>
                  <a:gd name="connsiteX34" fmla="*/ 594769 w 617622"/>
                  <a:gd name="connsiteY34" fmla="*/ 217845 h 565128"/>
                  <a:gd name="connsiteX35" fmla="*/ 615436 w 617622"/>
                  <a:gd name="connsiteY35" fmla="*/ 249122 h 565128"/>
                  <a:gd name="connsiteX36" fmla="*/ 600847 w 617622"/>
                  <a:gd name="connsiteY36" fmla="*/ 270783 h 565128"/>
                  <a:gd name="connsiteX37" fmla="*/ 513095 w 617622"/>
                  <a:gd name="connsiteY37" fmla="*/ 347207 h 565128"/>
                  <a:gd name="connsiteX38" fmla="*/ 522158 w 617622"/>
                  <a:gd name="connsiteY38" fmla="*/ 348423 h 565128"/>
                  <a:gd name="connsiteX39" fmla="*/ 536691 w 617622"/>
                  <a:gd name="connsiteY39" fmla="*/ 345770 h 565128"/>
                  <a:gd name="connsiteX40" fmla="*/ 539233 w 617622"/>
                  <a:gd name="connsiteY40" fmla="*/ 361961 h 565128"/>
                  <a:gd name="connsiteX41" fmla="*/ 517958 w 617622"/>
                  <a:gd name="connsiteY41" fmla="*/ 394730 h 565128"/>
                  <a:gd name="connsiteX42" fmla="*/ 476458 w 617622"/>
                  <a:gd name="connsiteY42" fmla="*/ 431809 h 56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17622" h="565128">
                    <a:moveTo>
                      <a:pt x="476458" y="431809"/>
                    </a:moveTo>
                    <a:cubicBezTo>
                      <a:pt x="447557" y="451371"/>
                      <a:pt x="418988" y="471375"/>
                      <a:pt x="392409" y="494032"/>
                    </a:cubicBezTo>
                    <a:cubicBezTo>
                      <a:pt x="359750" y="508565"/>
                      <a:pt x="330905" y="530171"/>
                      <a:pt x="297252" y="543047"/>
                    </a:cubicBezTo>
                    <a:cubicBezTo>
                      <a:pt x="247242" y="562111"/>
                      <a:pt x="196348" y="570013"/>
                      <a:pt x="143133" y="562056"/>
                    </a:cubicBezTo>
                    <a:cubicBezTo>
                      <a:pt x="121361" y="558796"/>
                      <a:pt x="99478" y="556530"/>
                      <a:pt x="77595" y="554264"/>
                    </a:cubicBezTo>
                    <a:cubicBezTo>
                      <a:pt x="71462" y="553657"/>
                      <a:pt x="64389" y="552551"/>
                      <a:pt x="61128" y="560453"/>
                    </a:cubicBezTo>
                    <a:cubicBezTo>
                      <a:pt x="51679" y="547246"/>
                      <a:pt x="53723" y="530834"/>
                      <a:pt x="49855" y="516135"/>
                    </a:cubicBezTo>
                    <a:cubicBezTo>
                      <a:pt x="40185" y="479498"/>
                      <a:pt x="35488" y="441535"/>
                      <a:pt x="26480" y="404677"/>
                    </a:cubicBezTo>
                    <a:cubicBezTo>
                      <a:pt x="21783" y="385392"/>
                      <a:pt x="16920" y="366161"/>
                      <a:pt x="12334" y="346820"/>
                    </a:cubicBezTo>
                    <a:cubicBezTo>
                      <a:pt x="11118" y="341736"/>
                      <a:pt x="13384" y="329027"/>
                      <a:pt x="11" y="333337"/>
                    </a:cubicBezTo>
                    <a:cubicBezTo>
                      <a:pt x="-376" y="307310"/>
                      <a:pt x="9405" y="283769"/>
                      <a:pt x="17086" y="259566"/>
                    </a:cubicBezTo>
                    <a:cubicBezTo>
                      <a:pt x="29851" y="219171"/>
                      <a:pt x="52508" y="183805"/>
                      <a:pt x="72843" y="147334"/>
                    </a:cubicBezTo>
                    <a:cubicBezTo>
                      <a:pt x="91521" y="113736"/>
                      <a:pt x="101246" y="77541"/>
                      <a:pt x="108099" y="40407"/>
                    </a:cubicBezTo>
                    <a:cubicBezTo>
                      <a:pt x="112519" y="16369"/>
                      <a:pt x="128545" y="730"/>
                      <a:pt x="152804" y="12"/>
                    </a:cubicBezTo>
                    <a:cubicBezTo>
                      <a:pt x="169437" y="-485"/>
                      <a:pt x="180047" y="14490"/>
                      <a:pt x="176841" y="34660"/>
                    </a:cubicBezTo>
                    <a:cubicBezTo>
                      <a:pt x="170045" y="77652"/>
                      <a:pt x="163413" y="120644"/>
                      <a:pt x="155843" y="163470"/>
                    </a:cubicBezTo>
                    <a:cubicBezTo>
                      <a:pt x="153025" y="179439"/>
                      <a:pt x="157224" y="193697"/>
                      <a:pt x="163137" y="207567"/>
                    </a:cubicBezTo>
                    <a:cubicBezTo>
                      <a:pt x="168497" y="220111"/>
                      <a:pt x="195022" y="227128"/>
                      <a:pt x="215081" y="223923"/>
                    </a:cubicBezTo>
                    <a:cubicBezTo>
                      <a:pt x="239008" y="220111"/>
                      <a:pt x="260560" y="210385"/>
                      <a:pt x="281061" y="198283"/>
                    </a:cubicBezTo>
                    <a:cubicBezTo>
                      <a:pt x="316095" y="177561"/>
                      <a:pt x="350632" y="156065"/>
                      <a:pt x="385280" y="134679"/>
                    </a:cubicBezTo>
                    <a:cubicBezTo>
                      <a:pt x="395724" y="128214"/>
                      <a:pt x="406279" y="126004"/>
                      <a:pt x="415728" y="134956"/>
                    </a:cubicBezTo>
                    <a:cubicBezTo>
                      <a:pt x="425012" y="143797"/>
                      <a:pt x="421309" y="154517"/>
                      <a:pt x="416115" y="164022"/>
                    </a:cubicBezTo>
                    <a:cubicBezTo>
                      <a:pt x="404234" y="185739"/>
                      <a:pt x="383180" y="198228"/>
                      <a:pt x="365166" y="213811"/>
                    </a:cubicBezTo>
                    <a:cubicBezTo>
                      <a:pt x="343614" y="232433"/>
                      <a:pt x="319356" y="248293"/>
                      <a:pt x="304988" y="274099"/>
                    </a:cubicBezTo>
                    <a:cubicBezTo>
                      <a:pt x="303330" y="277028"/>
                      <a:pt x="302446" y="280399"/>
                      <a:pt x="300125" y="286477"/>
                    </a:cubicBezTo>
                    <a:cubicBezTo>
                      <a:pt x="323279" y="278022"/>
                      <a:pt x="340575" y="264429"/>
                      <a:pt x="358645" y="252935"/>
                    </a:cubicBezTo>
                    <a:cubicBezTo>
                      <a:pt x="417607" y="215469"/>
                      <a:pt x="476071" y="177229"/>
                      <a:pt x="531110" y="134016"/>
                    </a:cubicBezTo>
                    <a:cubicBezTo>
                      <a:pt x="543433" y="124346"/>
                      <a:pt x="557579" y="124512"/>
                      <a:pt x="571118" y="128601"/>
                    </a:cubicBezTo>
                    <a:cubicBezTo>
                      <a:pt x="587530" y="133574"/>
                      <a:pt x="590845" y="153302"/>
                      <a:pt x="579075" y="171095"/>
                    </a:cubicBezTo>
                    <a:cubicBezTo>
                      <a:pt x="557137" y="204306"/>
                      <a:pt x="524921" y="227018"/>
                      <a:pt x="495136" y="252161"/>
                    </a:cubicBezTo>
                    <a:cubicBezTo>
                      <a:pt x="455957" y="285151"/>
                      <a:pt x="416612" y="317975"/>
                      <a:pt x="377433" y="350965"/>
                    </a:cubicBezTo>
                    <a:cubicBezTo>
                      <a:pt x="373012" y="354667"/>
                      <a:pt x="369807" y="359309"/>
                      <a:pt x="368316" y="367487"/>
                    </a:cubicBezTo>
                    <a:cubicBezTo>
                      <a:pt x="403571" y="354059"/>
                      <a:pt x="431477" y="332232"/>
                      <a:pt x="460599" y="312615"/>
                    </a:cubicBezTo>
                    <a:cubicBezTo>
                      <a:pt x="489886" y="292887"/>
                      <a:pt x="513869" y="267468"/>
                      <a:pt x="537409" y="241496"/>
                    </a:cubicBezTo>
                    <a:cubicBezTo>
                      <a:pt x="552716" y="224587"/>
                      <a:pt x="570952" y="215303"/>
                      <a:pt x="594769" y="217845"/>
                    </a:cubicBezTo>
                    <a:cubicBezTo>
                      <a:pt x="613170" y="219834"/>
                      <a:pt x="622067" y="231991"/>
                      <a:pt x="615436" y="249122"/>
                    </a:cubicBezTo>
                    <a:cubicBezTo>
                      <a:pt x="612231" y="257355"/>
                      <a:pt x="606871" y="264207"/>
                      <a:pt x="600847" y="270783"/>
                    </a:cubicBezTo>
                    <a:cubicBezTo>
                      <a:pt x="574489" y="299573"/>
                      <a:pt x="543543" y="323114"/>
                      <a:pt x="513095" y="347207"/>
                    </a:cubicBezTo>
                    <a:cubicBezTo>
                      <a:pt x="516079" y="352457"/>
                      <a:pt x="519395" y="350302"/>
                      <a:pt x="522158" y="348423"/>
                    </a:cubicBezTo>
                    <a:cubicBezTo>
                      <a:pt x="526744" y="345328"/>
                      <a:pt x="531883" y="342455"/>
                      <a:pt x="536691" y="345770"/>
                    </a:cubicBezTo>
                    <a:cubicBezTo>
                      <a:pt x="542383" y="349694"/>
                      <a:pt x="540117" y="356325"/>
                      <a:pt x="539233" y="361961"/>
                    </a:cubicBezTo>
                    <a:cubicBezTo>
                      <a:pt x="537078" y="376053"/>
                      <a:pt x="527960" y="385668"/>
                      <a:pt x="517958" y="394730"/>
                    </a:cubicBezTo>
                    <a:cubicBezTo>
                      <a:pt x="504088" y="406998"/>
                      <a:pt x="490273" y="419376"/>
                      <a:pt x="476458" y="431809"/>
                    </a:cubicBezTo>
                    <a:close/>
                  </a:path>
                </a:pathLst>
              </a:custGeom>
              <a:solidFill>
                <a:srgbClr val="F9C0A4"/>
              </a:solidFill>
              <a:ln w="5517" cap="flat">
                <a:noFill/>
                <a:prstDash val="solid"/>
                <a:miter/>
              </a:ln>
            </p:spPr>
            <p:txBody>
              <a:bodyPr rtlCol="0" anchor="ctr"/>
              <a:lstStyle/>
              <a:p>
                <a:endParaRPr lang="en-US"/>
              </a:p>
            </p:txBody>
          </p:sp>
        </p:grpSp>
        <p:sp>
          <p:nvSpPr>
            <p:cNvPr id="29" name="Freeform: Shape 28">
              <a:extLst>
                <a:ext uri="{FF2B5EF4-FFF2-40B4-BE49-F238E27FC236}">
                  <a16:creationId xmlns:a16="http://schemas.microsoft.com/office/drawing/2014/main" id="{C7D8F69F-BC39-4095-BB63-A46ABF03B495}"/>
                </a:ext>
              </a:extLst>
            </p:cNvPr>
            <p:cNvSpPr/>
            <p:nvPr/>
          </p:nvSpPr>
          <p:spPr>
            <a:xfrm>
              <a:off x="7000817" y="2000536"/>
              <a:ext cx="2053127" cy="1515214"/>
            </a:xfrm>
            <a:custGeom>
              <a:avLst/>
              <a:gdLst>
                <a:gd name="connsiteX0" fmla="*/ 43590 w 4114165"/>
                <a:gd name="connsiteY0" fmla="*/ 3035606 h 3036265"/>
                <a:gd name="connsiteX1" fmla="*/ 26 w 4114165"/>
                <a:gd name="connsiteY1" fmla="*/ 2993362 h 3036265"/>
                <a:gd name="connsiteX2" fmla="*/ 686 w 4114165"/>
                <a:gd name="connsiteY2" fmla="*/ 2683135 h 3036265"/>
                <a:gd name="connsiteX3" fmla="*/ 44250 w 4114165"/>
                <a:gd name="connsiteY3" fmla="*/ 2638251 h 3036265"/>
                <a:gd name="connsiteX4" fmla="*/ 314874 w 4114165"/>
                <a:gd name="connsiteY4" fmla="*/ 2638251 h 3036265"/>
                <a:gd name="connsiteX5" fmla="*/ 357117 w 4114165"/>
                <a:gd name="connsiteY5" fmla="*/ 2633631 h 3036265"/>
                <a:gd name="connsiteX6" fmla="*/ 357117 w 4114165"/>
                <a:gd name="connsiteY6" fmla="*/ 2627690 h 3036265"/>
                <a:gd name="connsiteX7" fmla="*/ 357117 w 4114165"/>
                <a:gd name="connsiteY7" fmla="*/ 2282480 h 3036265"/>
                <a:gd name="connsiteX8" fmla="*/ 357777 w 4114165"/>
                <a:gd name="connsiteY8" fmla="*/ 1953111 h 3036265"/>
                <a:gd name="connsiteX9" fmla="*/ 449525 w 4114165"/>
                <a:gd name="connsiteY9" fmla="*/ 1860043 h 3036265"/>
                <a:gd name="connsiteX10" fmla="*/ 1027076 w 4114165"/>
                <a:gd name="connsiteY10" fmla="*/ 1860043 h 3036265"/>
                <a:gd name="connsiteX11" fmla="*/ 1122124 w 4114165"/>
                <a:gd name="connsiteY11" fmla="*/ 1956411 h 3036265"/>
                <a:gd name="connsiteX12" fmla="*/ 1122124 w 4114165"/>
                <a:gd name="connsiteY12" fmla="*/ 2593367 h 3036265"/>
                <a:gd name="connsiteX13" fmla="*/ 1188790 w 4114165"/>
                <a:gd name="connsiteY13" fmla="*/ 2636271 h 3036265"/>
                <a:gd name="connsiteX14" fmla="*/ 1201991 w 4114165"/>
                <a:gd name="connsiteY14" fmla="*/ 2615809 h 3036265"/>
                <a:gd name="connsiteX15" fmla="*/ 1202651 w 4114165"/>
                <a:gd name="connsiteY15" fmla="*/ 2579506 h 3036265"/>
                <a:gd name="connsiteX16" fmla="*/ 1202651 w 4114165"/>
                <a:gd name="connsiteY16" fmla="*/ 1355099 h 3036265"/>
                <a:gd name="connsiteX17" fmla="*/ 1202651 w 4114165"/>
                <a:gd name="connsiteY17" fmla="*/ 1322096 h 3036265"/>
                <a:gd name="connsiteX18" fmla="*/ 1279878 w 4114165"/>
                <a:gd name="connsiteY18" fmla="*/ 1245529 h 3036265"/>
                <a:gd name="connsiteX19" fmla="*/ 1613207 w 4114165"/>
                <a:gd name="connsiteY19" fmla="*/ 1245529 h 3036265"/>
                <a:gd name="connsiteX20" fmla="*/ 1870630 w 4114165"/>
                <a:gd name="connsiteY20" fmla="*/ 1245529 h 3036265"/>
                <a:gd name="connsiteX21" fmla="*/ 1966998 w 4114165"/>
                <a:gd name="connsiteY21" fmla="*/ 1343878 h 3036265"/>
                <a:gd name="connsiteX22" fmla="*/ 1966998 w 4114165"/>
                <a:gd name="connsiteY22" fmla="*/ 2597987 h 3036265"/>
                <a:gd name="connsiteX23" fmla="*/ 1978879 w 4114165"/>
                <a:gd name="connsiteY23" fmla="*/ 2635611 h 3036265"/>
                <a:gd name="connsiteX24" fmla="*/ 2036964 w 4114165"/>
                <a:gd name="connsiteY24" fmla="*/ 2634951 h 3036265"/>
                <a:gd name="connsiteX25" fmla="*/ 2046205 w 4114165"/>
                <a:gd name="connsiteY25" fmla="*/ 2599307 h 3036265"/>
                <a:gd name="connsiteX26" fmla="*/ 2046205 w 4114165"/>
                <a:gd name="connsiteY26" fmla="*/ 830353 h 3036265"/>
                <a:gd name="connsiteX27" fmla="*/ 2046205 w 4114165"/>
                <a:gd name="connsiteY27" fmla="*/ 800650 h 3036265"/>
                <a:gd name="connsiteX28" fmla="*/ 2118152 w 4114165"/>
                <a:gd name="connsiteY28" fmla="*/ 727384 h 3036265"/>
                <a:gd name="connsiteX29" fmla="*/ 2738605 w 4114165"/>
                <a:gd name="connsiteY29" fmla="*/ 727384 h 3036265"/>
                <a:gd name="connsiteX30" fmla="*/ 2809892 w 4114165"/>
                <a:gd name="connsiteY30" fmla="*/ 801970 h 3036265"/>
                <a:gd name="connsiteX31" fmla="*/ 2810552 w 4114165"/>
                <a:gd name="connsiteY31" fmla="*/ 2594027 h 3036265"/>
                <a:gd name="connsiteX32" fmla="*/ 2857416 w 4114165"/>
                <a:gd name="connsiteY32" fmla="*/ 2639571 h 3036265"/>
                <a:gd name="connsiteX33" fmla="*/ 2891079 w 4114165"/>
                <a:gd name="connsiteY33" fmla="*/ 2590727 h 3036265"/>
                <a:gd name="connsiteX34" fmla="*/ 2891079 w 4114165"/>
                <a:gd name="connsiteY34" fmla="*/ 122771 h 3036265"/>
                <a:gd name="connsiteX35" fmla="*/ 3012529 w 4114165"/>
                <a:gd name="connsiteY35" fmla="*/ 0 h 3036265"/>
                <a:gd name="connsiteX36" fmla="*/ 3563678 w 4114165"/>
                <a:gd name="connsiteY36" fmla="*/ 0 h 3036265"/>
                <a:gd name="connsiteX37" fmla="*/ 3653446 w 4114165"/>
                <a:gd name="connsiteY37" fmla="*/ 87788 h 3036265"/>
                <a:gd name="connsiteX38" fmla="*/ 3650806 w 4114165"/>
                <a:gd name="connsiteY38" fmla="*/ 2594687 h 3036265"/>
                <a:gd name="connsiteX39" fmla="*/ 3695029 w 4114165"/>
                <a:gd name="connsiteY39" fmla="*/ 2638911 h 3036265"/>
                <a:gd name="connsiteX40" fmla="*/ 4071262 w 4114165"/>
                <a:gd name="connsiteY40" fmla="*/ 2638911 h 3036265"/>
                <a:gd name="connsiteX41" fmla="*/ 4114166 w 4114165"/>
                <a:gd name="connsiteY41" fmla="*/ 2681815 h 3036265"/>
                <a:gd name="connsiteX42" fmla="*/ 4114166 w 4114165"/>
                <a:gd name="connsiteY42" fmla="*/ 2992042 h 3036265"/>
                <a:gd name="connsiteX43" fmla="*/ 4069283 w 4114165"/>
                <a:gd name="connsiteY43" fmla="*/ 3036266 h 3036265"/>
                <a:gd name="connsiteX44" fmla="*/ 43590 w 4114165"/>
                <a:gd name="connsiteY44" fmla="*/ 3035606 h 303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114165" h="3036265">
                  <a:moveTo>
                    <a:pt x="43590" y="3035606"/>
                  </a:moveTo>
                  <a:cubicBezTo>
                    <a:pt x="11247" y="3035606"/>
                    <a:pt x="-634" y="3027685"/>
                    <a:pt x="26" y="2993362"/>
                  </a:cubicBezTo>
                  <a:cubicBezTo>
                    <a:pt x="2006" y="2889733"/>
                    <a:pt x="686" y="2786764"/>
                    <a:pt x="686" y="2683135"/>
                  </a:cubicBezTo>
                  <a:cubicBezTo>
                    <a:pt x="686" y="2638911"/>
                    <a:pt x="1346" y="2638251"/>
                    <a:pt x="44250" y="2638251"/>
                  </a:cubicBezTo>
                  <a:cubicBezTo>
                    <a:pt x="134678" y="2638251"/>
                    <a:pt x="224446" y="2638251"/>
                    <a:pt x="314874" y="2638251"/>
                  </a:cubicBezTo>
                  <a:cubicBezTo>
                    <a:pt x="328735" y="2638251"/>
                    <a:pt x="343256" y="2640231"/>
                    <a:pt x="357117" y="2633631"/>
                  </a:cubicBezTo>
                  <a:cubicBezTo>
                    <a:pt x="357117" y="2631650"/>
                    <a:pt x="357117" y="2629670"/>
                    <a:pt x="357117" y="2627690"/>
                  </a:cubicBezTo>
                  <a:cubicBezTo>
                    <a:pt x="356457" y="2512840"/>
                    <a:pt x="357117" y="2397330"/>
                    <a:pt x="357117" y="2282480"/>
                  </a:cubicBezTo>
                  <a:cubicBezTo>
                    <a:pt x="357117" y="2280500"/>
                    <a:pt x="357777" y="2060700"/>
                    <a:pt x="357777" y="1953111"/>
                  </a:cubicBezTo>
                  <a:cubicBezTo>
                    <a:pt x="357777" y="1881165"/>
                    <a:pt x="378899" y="1860043"/>
                    <a:pt x="449525" y="1860043"/>
                  </a:cubicBezTo>
                  <a:cubicBezTo>
                    <a:pt x="642262" y="1860043"/>
                    <a:pt x="834339" y="1860043"/>
                    <a:pt x="1027076" y="1860043"/>
                  </a:cubicBezTo>
                  <a:cubicBezTo>
                    <a:pt x="1101663" y="1860043"/>
                    <a:pt x="1122124" y="1880505"/>
                    <a:pt x="1122124" y="1956411"/>
                  </a:cubicBezTo>
                  <a:cubicBezTo>
                    <a:pt x="1122124" y="2168950"/>
                    <a:pt x="1122124" y="2380829"/>
                    <a:pt x="1122124" y="2593367"/>
                  </a:cubicBezTo>
                  <a:cubicBezTo>
                    <a:pt x="1122124" y="2634290"/>
                    <a:pt x="1149187" y="2652112"/>
                    <a:pt x="1188790" y="2636271"/>
                  </a:cubicBezTo>
                  <a:cubicBezTo>
                    <a:pt x="1198691" y="2632310"/>
                    <a:pt x="1201991" y="2625050"/>
                    <a:pt x="1201991" y="2615809"/>
                  </a:cubicBezTo>
                  <a:cubicBezTo>
                    <a:pt x="1201991" y="2603928"/>
                    <a:pt x="1202651" y="2591387"/>
                    <a:pt x="1202651" y="2579506"/>
                  </a:cubicBezTo>
                  <a:cubicBezTo>
                    <a:pt x="1202651" y="2171590"/>
                    <a:pt x="1202651" y="1763674"/>
                    <a:pt x="1202651" y="1355099"/>
                  </a:cubicBezTo>
                  <a:cubicBezTo>
                    <a:pt x="1202651" y="1343878"/>
                    <a:pt x="1202651" y="1333317"/>
                    <a:pt x="1202651" y="1322096"/>
                  </a:cubicBezTo>
                  <a:cubicBezTo>
                    <a:pt x="1203971" y="1268631"/>
                    <a:pt x="1227074" y="1245529"/>
                    <a:pt x="1279878" y="1245529"/>
                  </a:cubicBezTo>
                  <a:cubicBezTo>
                    <a:pt x="1390768" y="1244869"/>
                    <a:pt x="1502318" y="1245529"/>
                    <a:pt x="1613207" y="1245529"/>
                  </a:cubicBezTo>
                  <a:cubicBezTo>
                    <a:pt x="1699015" y="1245529"/>
                    <a:pt x="1784822" y="1245529"/>
                    <a:pt x="1870630" y="1245529"/>
                  </a:cubicBezTo>
                  <a:cubicBezTo>
                    <a:pt x="1947857" y="1245529"/>
                    <a:pt x="1966998" y="1264671"/>
                    <a:pt x="1966998" y="1343878"/>
                  </a:cubicBezTo>
                  <a:cubicBezTo>
                    <a:pt x="1966998" y="1662685"/>
                    <a:pt x="1966998" y="2498979"/>
                    <a:pt x="1966998" y="2597987"/>
                  </a:cubicBezTo>
                  <a:cubicBezTo>
                    <a:pt x="1966998" y="2611189"/>
                    <a:pt x="1961058" y="2629670"/>
                    <a:pt x="1978879" y="2635611"/>
                  </a:cubicBezTo>
                  <a:cubicBezTo>
                    <a:pt x="1997361" y="2641551"/>
                    <a:pt x="2018483" y="2642872"/>
                    <a:pt x="2036964" y="2634951"/>
                  </a:cubicBezTo>
                  <a:cubicBezTo>
                    <a:pt x="2052146" y="2628350"/>
                    <a:pt x="2046205" y="2611849"/>
                    <a:pt x="2046205" y="2599307"/>
                  </a:cubicBezTo>
                  <a:cubicBezTo>
                    <a:pt x="2046865" y="2454095"/>
                    <a:pt x="2046205" y="1275232"/>
                    <a:pt x="2046205" y="830353"/>
                  </a:cubicBezTo>
                  <a:cubicBezTo>
                    <a:pt x="2046205" y="820452"/>
                    <a:pt x="2046205" y="810551"/>
                    <a:pt x="2046205" y="800650"/>
                  </a:cubicBezTo>
                  <a:cubicBezTo>
                    <a:pt x="2048185" y="754446"/>
                    <a:pt x="2072607" y="727384"/>
                    <a:pt x="2118152" y="727384"/>
                  </a:cubicBezTo>
                  <a:cubicBezTo>
                    <a:pt x="2324750" y="726724"/>
                    <a:pt x="2532008" y="726724"/>
                    <a:pt x="2738605" y="727384"/>
                  </a:cubicBezTo>
                  <a:cubicBezTo>
                    <a:pt x="2782830" y="727384"/>
                    <a:pt x="2808572" y="756426"/>
                    <a:pt x="2809892" y="801970"/>
                  </a:cubicBezTo>
                  <a:cubicBezTo>
                    <a:pt x="2811212" y="848174"/>
                    <a:pt x="2810552" y="2042879"/>
                    <a:pt x="2810552" y="2594027"/>
                  </a:cubicBezTo>
                  <a:cubicBezTo>
                    <a:pt x="2810552" y="2638251"/>
                    <a:pt x="2813192" y="2638251"/>
                    <a:pt x="2857416" y="2639571"/>
                  </a:cubicBezTo>
                  <a:cubicBezTo>
                    <a:pt x="2897019" y="2640891"/>
                    <a:pt x="2891079" y="2614489"/>
                    <a:pt x="2891079" y="2590727"/>
                  </a:cubicBezTo>
                  <a:cubicBezTo>
                    <a:pt x="2891079" y="1768295"/>
                    <a:pt x="2891079" y="945203"/>
                    <a:pt x="2891079" y="122771"/>
                  </a:cubicBezTo>
                  <a:cubicBezTo>
                    <a:pt x="2891079" y="9241"/>
                    <a:pt x="2900320" y="0"/>
                    <a:pt x="3012529" y="0"/>
                  </a:cubicBezTo>
                  <a:cubicBezTo>
                    <a:pt x="3196026" y="0"/>
                    <a:pt x="3380182" y="0"/>
                    <a:pt x="3563678" y="0"/>
                  </a:cubicBezTo>
                  <a:cubicBezTo>
                    <a:pt x="3631664" y="0"/>
                    <a:pt x="3652785" y="21122"/>
                    <a:pt x="3653446" y="87788"/>
                  </a:cubicBezTo>
                  <a:cubicBezTo>
                    <a:pt x="3654106" y="264023"/>
                    <a:pt x="3651466" y="2399310"/>
                    <a:pt x="3650806" y="2594687"/>
                  </a:cubicBezTo>
                  <a:cubicBezTo>
                    <a:pt x="3650806" y="2638911"/>
                    <a:pt x="3650806" y="2638911"/>
                    <a:pt x="3695029" y="2638911"/>
                  </a:cubicBezTo>
                  <a:cubicBezTo>
                    <a:pt x="3820440" y="2638911"/>
                    <a:pt x="3945851" y="2638911"/>
                    <a:pt x="4071262" y="2638911"/>
                  </a:cubicBezTo>
                  <a:cubicBezTo>
                    <a:pt x="4112186" y="2638911"/>
                    <a:pt x="4114166" y="2640891"/>
                    <a:pt x="4114166" y="2681815"/>
                  </a:cubicBezTo>
                  <a:cubicBezTo>
                    <a:pt x="4114166" y="2785444"/>
                    <a:pt x="4114166" y="2888413"/>
                    <a:pt x="4114166" y="2992042"/>
                  </a:cubicBezTo>
                  <a:cubicBezTo>
                    <a:pt x="4114166" y="3034946"/>
                    <a:pt x="4113506" y="3036266"/>
                    <a:pt x="4069283" y="3036266"/>
                  </a:cubicBezTo>
                  <a:cubicBezTo>
                    <a:pt x="3504933" y="3034946"/>
                    <a:pt x="196723" y="3034286"/>
                    <a:pt x="43590" y="3035606"/>
                  </a:cubicBezTo>
                  <a:close/>
                </a:path>
              </a:pathLst>
            </a:custGeom>
            <a:solidFill>
              <a:schemeClr val="accent1"/>
            </a:solidFill>
            <a:ln w="659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D9E715F-212D-4187-847A-4787AD91DEF8}"/>
                </a:ext>
              </a:extLst>
            </p:cNvPr>
            <p:cNvSpPr/>
            <p:nvPr/>
          </p:nvSpPr>
          <p:spPr>
            <a:xfrm>
              <a:off x="7204326" y="1625390"/>
              <a:ext cx="1481775" cy="1115682"/>
            </a:xfrm>
            <a:custGeom>
              <a:avLst/>
              <a:gdLst>
                <a:gd name="connsiteX0" fmla="*/ 1064151 w 2969257"/>
                <a:gd name="connsiteY0" fmla="*/ 935232 h 2235661"/>
                <a:gd name="connsiteX1" fmla="*/ 1755891 w 2969257"/>
                <a:gd name="connsiteY1" fmla="*/ 1096946 h 2235661"/>
                <a:gd name="connsiteX2" fmla="*/ 1823878 w 2969257"/>
                <a:gd name="connsiteY2" fmla="*/ 1078465 h 2235661"/>
                <a:gd name="connsiteX3" fmla="*/ 2653570 w 2969257"/>
                <a:gd name="connsiteY3" fmla="*/ 270554 h 2235661"/>
                <a:gd name="connsiteX4" fmla="*/ 2654230 w 2969257"/>
                <a:gd name="connsiteY4" fmla="*/ 228310 h 2235661"/>
                <a:gd name="connsiteX5" fmla="*/ 2578984 w 2969257"/>
                <a:gd name="connsiteY5" fmla="*/ 154384 h 2235661"/>
                <a:gd name="connsiteX6" fmla="*/ 2586244 w 2969257"/>
                <a:gd name="connsiteY6" fmla="*/ 118741 h 2235661"/>
                <a:gd name="connsiteX7" fmla="*/ 2938055 w 2969257"/>
                <a:gd name="connsiteY7" fmla="*/ 5211 h 2235661"/>
                <a:gd name="connsiteX8" fmla="*/ 2965778 w 2969257"/>
                <a:gd name="connsiteY8" fmla="*/ 4551 h 2235661"/>
                <a:gd name="connsiteX9" fmla="*/ 2964457 w 2969257"/>
                <a:gd name="connsiteY9" fmla="*/ 29633 h 2235661"/>
                <a:gd name="connsiteX10" fmla="*/ 2857528 w 2969257"/>
                <a:gd name="connsiteY10" fmla="*/ 383424 h 2235661"/>
                <a:gd name="connsiteX11" fmla="*/ 2817924 w 2969257"/>
                <a:gd name="connsiteY11" fmla="*/ 392665 h 2235661"/>
                <a:gd name="connsiteX12" fmla="*/ 2761820 w 2969257"/>
                <a:gd name="connsiteY12" fmla="*/ 336560 h 2235661"/>
                <a:gd name="connsiteX13" fmla="*/ 2714956 w 2969257"/>
                <a:gd name="connsiteY13" fmla="*/ 337220 h 2235661"/>
                <a:gd name="connsiteX14" fmla="*/ 1858200 w 2969257"/>
                <a:gd name="connsiteY14" fmla="*/ 1225657 h 2235661"/>
                <a:gd name="connsiteX15" fmla="*/ 1800115 w 2969257"/>
                <a:gd name="connsiteY15" fmla="*/ 1242159 h 2235661"/>
                <a:gd name="connsiteX16" fmla="*/ 1132137 w 2969257"/>
                <a:gd name="connsiteY16" fmla="*/ 1070544 h 2235661"/>
                <a:gd name="connsiteX17" fmla="*/ 1064151 w 2969257"/>
                <a:gd name="connsiteY17" fmla="*/ 1091666 h 2235661"/>
                <a:gd name="connsiteX18" fmla="*/ 114988 w 2969257"/>
                <a:gd name="connsiteY18" fmla="*/ 2222345 h 2235661"/>
                <a:gd name="connsiteX19" fmla="*/ 74724 w 2969257"/>
                <a:gd name="connsiteY19" fmla="*/ 2225645 h 2235661"/>
                <a:gd name="connsiteX20" fmla="*/ 15979 w 2969257"/>
                <a:gd name="connsiteY20" fmla="*/ 2178121 h 2235661"/>
                <a:gd name="connsiteX21" fmla="*/ 11359 w 2969257"/>
                <a:gd name="connsiteY21" fmla="*/ 2132577 h 2235661"/>
                <a:gd name="connsiteX22" fmla="*/ 1024547 w 2969257"/>
                <a:gd name="connsiteY22" fmla="*/ 954374 h 2235661"/>
                <a:gd name="connsiteX23" fmla="*/ 1064151 w 2969257"/>
                <a:gd name="connsiteY23" fmla="*/ 935232 h 223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969257" h="2235661">
                  <a:moveTo>
                    <a:pt x="1064151" y="935232"/>
                  </a:moveTo>
                  <a:cubicBezTo>
                    <a:pt x="1105074" y="944473"/>
                    <a:pt x="1572395" y="1052722"/>
                    <a:pt x="1755891" y="1096946"/>
                  </a:cubicBezTo>
                  <a:cubicBezTo>
                    <a:pt x="1783614" y="1103547"/>
                    <a:pt x="1803415" y="1098266"/>
                    <a:pt x="1823878" y="1078465"/>
                  </a:cubicBezTo>
                  <a:cubicBezTo>
                    <a:pt x="2011334" y="894308"/>
                    <a:pt x="2564462" y="355701"/>
                    <a:pt x="2653570" y="270554"/>
                  </a:cubicBezTo>
                  <a:cubicBezTo>
                    <a:pt x="2670731" y="254052"/>
                    <a:pt x="2670731" y="243491"/>
                    <a:pt x="2654230" y="228310"/>
                  </a:cubicBezTo>
                  <a:cubicBezTo>
                    <a:pt x="2628488" y="204548"/>
                    <a:pt x="2604725" y="178806"/>
                    <a:pt x="2578984" y="154384"/>
                  </a:cubicBezTo>
                  <a:cubicBezTo>
                    <a:pt x="2561162" y="137222"/>
                    <a:pt x="2559842" y="126661"/>
                    <a:pt x="2586244" y="118741"/>
                  </a:cubicBezTo>
                  <a:cubicBezTo>
                    <a:pt x="2703734" y="81117"/>
                    <a:pt x="2820565" y="42834"/>
                    <a:pt x="2938055" y="5211"/>
                  </a:cubicBezTo>
                  <a:cubicBezTo>
                    <a:pt x="2947296" y="2570"/>
                    <a:pt x="2957196" y="-4690"/>
                    <a:pt x="2965778" y="4551"/>
                  </a:cubicBezTo>
                  <a:cubicBezTo>
                    <a:pt x="2973038" y="11811"/>
                    <a:pt x="2967097" y="21712"/>
                    <a:pt x="2964457" y="29633"/>
                  </a:cubicBezTo>
                  <a:cubicBezTo>
                    <a:pt x="2928814" y="147783"/>
                    <a:pt x="2893171" y="265273"/>
                    <a:pt x="2857528" y="383424"/>
                  </a:cubicBezTo>
                  <a:cubicBezTo>
                    <a:pt x="2847627" y="416427"/>
                    <a:pt x="2843007" y="417087"/>
                    <a:pt x="2817924" y="392665"/>
                  </a:cubicBezTo>
                  <a:cubicBezTo>
                    <a:pt x="2798783" y="374183"/>
                    <a:pt x="2778981" y="357021"/>
                    <a:pt x="2761820" y="336560"/>
                  </a:cubicBezTo>
                  <a:cubicBezTo>
                    <a:pt x="2743998" y="315438"/>
                    <a:pt x="2732117" y="318738"/>
                    <a:pt x="2714956" y="337220"/>
                  </a:cubicBezTo>
                  <a:cubicBezTo>
                    <a:pt x="2576343" y="481772"/>
                    <a:pt x="2004073" y="1073184"/>
                    <a:pt x="1858200" y="1225657"/>
                  </a:cubicBezTo>
                  <a:cubicBezTo>
                    <a:pt x="1840379" y="1244139"/>
                    <a:pt x="1824537" y="1248099"/>
                    <a:pt x="1800115" y="1242159"/>
                  </a:cubicBezTo>
                  <a:cubicBezTo>
                    <a:pt x="1577676" y="1184734"/>
                    <a:pt x="1354576" y="1128629"/>
                    <a:pt x="1132137" y="1070544"/>
                  </a:cubicBezTo>
                  <a:cubicBezTo>
                    <a:pt x="1102434" y="1062623"/>
                    <a:pt x="1083953" y="1067904"/>
                    <a:pt x="1064151" y="1091666"/>
                  </a:cubicBezTo>
                  <a:cubicBezTo>
                    <a:pt x="922238" y="1260641"/>
                    <a:pt x="288583" y="2014426"/>
                    <a:pt x="114988" y="2222345"/>
                  </a:cubicBezTo>
                  <a:cubicBezTo>
                    <a:pt x="100466" y="2239506"/>
                    <a:pt x="89906" y="2239506"/>
                    <a:pt x="74724" y="2225645"/>
                  </a:cubicBezTo>
                  <a:cubicBezTo>
                    <a:pt x="55583" y="2209143"/>
                    <a:pt x="36441" y="2191982"/>
                    <a:pt x="15979" y="2178121"/>
                  </a:cubicBezTo>
                  <a:cubicBezTo>
                    <a:pt x="-4483" y="2163600"/>
                    <a:pt x="-4483" y="2150398"/>
                    <a:pt x="11359" y="2132577"/>
                  </a:cubicBezTo>
                  <a:cubicBezTo>
                    <a:pt x="81985" y="2051390"/>
                    <a:pt x="924879" y="1070544"/>
                    <a:pt x="1024547" y="954374"/>
                  </a:cubicBezTo>
                  <a:cubicBezTo>
                    <a:pt x="1032468" y="944473"/>
                    <a:pt x="1039729" y="932592"/>
                    <a:pt x="1064151" y="935232"/>
                  </a:cubicBezTo>
                  <a:close/>
                </a:path>
              </a:pathLst>
            </a:custGeom>
            <a:solidFill>
              <a:schemeClr val="accent3"/>
            </a:solidFill>
            <a:ln w="6595" cap="flat">
              <a:noFill/>
              <a:prstDash val="solid"/>
              <a:miter/>
            </a:ln>
          </p:spPr>
          <p:txBody>
            <a:bodyPr rtlCol="0" anchor="ctr"/>
            <a:lstStyle/>
            <a:p>
              <a:endParaRPr lang="en-US"/>
            </a:p>
          </p:txBody>
        </p:sp>
      </p:grpSp>
      <p:sp>
        <p:nvSpPr>
          <p:cNvPr id="49" name="TextBox 48">
            <a:extLst>
              <a:ext uri="{FF2B5EF4-FFF2-40B4-BE49-F238E27FC236}">
                <a16:creationId xmlns:a16="http://schemas.microsoft.com/office/drawing/2014/main" id="{623268EE-155F-4F72-AD2F-A32D73D94FB0}"/>
              </a:ext>
            </a:extLst>
          </p:cNvPr>
          <p:cNvSpPr txBox="1"/>
          <p:nvPr/>
        </p:nvSpPr>
        <p:spPr>
          <a:xfrm>
            <a:off x="104874" y="6417481"/>
            <a:ext cx="3568439" cy="276999"/>
          </a:xfrm>
          <a:prstGeom prst="rect">
            <a:avLst/>
          </a:prstGeom>
          <a:noFill/>
        </p:spPr>
        <p:txBody>
          <a:bodyPr wrap="square" rtlCol="0" anchor="ctr">
            <a:spAutoFit/>
          </a:bodyPr>
          <a:lstStyle/>
          <a:p>
            <a:pPr algn="ctr"/>
            <a:r>
              <a:rPr lang="en-US" sz="1200" b="1" dirty="0" err="1">
                <a:latin typeface="Times New Roman" panose="02020603050405020304" pitchFamily="18" charset="0"/>
                <a:cs typeface="Times New Roman" panose="02020603050405020304" pitchFamily="18" charset="0"/>
              </a:rPr>
              <a:t>Sh.Badri</a:t>
            </a:r>
            <a:r>
              <a:rPr lang="en-US" sz="1200" b="1" dirty="0">
                <a:latin typeface="Times New Roman" panose="02020603050405020304" pitchFamily="18" charset="0"/>
                <a:cs typeface="Times New Roman" panose="02020603050405020304" pitchFamily="18" charset="0"/>
              </a:rPr>
              <a:t>, MSc Community Health Nursing</a:t>
            </a:r>
          </a:p>
        </p:txBody>
      </p:sp>
      <p:sp>
        <p:nvSpPr>
          <p:cNvPr id="50" name="Text Placeholder 1">
            <a:extLst>
              <a:ext uri="{FF2B5EF4-FFF2-40B4-BE49-F238E27FC236}">
                <a16:creationId xmlns:a16="http://schemas.microsoft.com/office/drawing/2014/main" id="{D735F7F3-C1B5-4B60-A00A-4EB618DDFB5A}"/>
              </a:ext>
            </a:extLst>
          </p:cNvPr>
          <p:cNvSpPr txBox="1">
            <a:spLocks/>
          </p:cNvSpPr>
          <p:nvPr/>
        </p:nvSpPr>
        <p:spPr>
          <a:xfrm>
            <a:off x="475929" y="465783"/>
            <a:ext cx="11573197" cy="724247"/>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1"/>
            <a:r>
              <a:rPr lang="fa-IR" dirty="0">
                <a:cs typeface="B Zar" panose="00000400000000000000" pitchFamily="2" charset="-78"/>
              </a:rPr>
              <a:t>اصول مربوط به یادگیری</a:t>
            </a:r>
            <a:endParaRPr lang="en-US" dirty="0">
              <a:cs typeface="B Zar" panose="00000400000000000000" pitchFamily="2" charset="-78"/>
            </a:endParaRPr>
          </a:p>
        </p:txBody>
      </p:sp>
      <p:sp>
        <p:nvSpPr>
          <p:cNvPr id="5" name="TextBox 4"/>
          <p:cNvSpPr txBox="1"/>
          <p:nvPr/>
        </p:nvSpPr>
        <p:spPr>
          <a:xfrm>
            <a:off x="857250" y="1759890"/>
            <a:ext cx="5100641" cy="4154984"/>
          </a:xfrm>
          <a:prstGeom prst="rect">
            <a:avLst/>
          </a:prstGeom>
          <a:noFill/>
        </p:spPr>
        <p:txBody>
          <a:bodyPr wrap="square" rtlCol="0">
            <a:spAutoFit/>
          </a:bodyPr>
          <a:lstStyle/>
          <a:p>
            <a:pPr marL="342900" indent="-342900" algn="r" rtl="1">
              <a:buFont typeface="Arial" panose="020B0604020202020204" pitchFamily="34" charset="0"/>
              <a:buChar char="•"/>
            </a:pPr>
            <a:r>
              <a:rPr lang="fa-IR" sz="2400" dirty="0">
                <a:cs typeface="B Zar" panose="00000400000000000000" pitchFamily="2" charset="-78"/>
              </a:rPr>
              <a:t>نیاز</a:t>
            </a:r>
          </a:p>
          <a:p>
            <a:pPr marL="342900" indent="-342900" algn="r" rtl="1">
              <a:buFont typeface="Arial" panose="020B0604020202020204" pitchFamily="34" charset="0"/>
              <a:buChar char="•"/>
            </a:pPr>
            <a:r>
              <a:rPr lang="fa-IR" sz="2400" dirty="0">
                <a:cs typeface="B Zar" panose="00000400000000000000" pitchFamily="2" charset="-78"/>
              </a:rPr>
              <a:t>شرکت فعال یادگیرنده</a:t>
            </a:r>
          </a:p>
          <a:p>
            <a:pPr marL="342900" indent="-342900" algn="r" rtl="1">
              <a:buFont typeface="Arial" panose="020B0604020202020204" pitchFamily="34" charset="0"/>
              <a:buChar char="•"/>
            </a:pPr>
            <a:r>
              <a:rPr lang="fa-IR" sz="2400" dirty="0">
                <a:cs typeface="B Zar" panose="00000400000000000000" pitchFamily="2" charset="-78"/>
              </a:rPr>
              <a:t>تداعی معانی</a:t>
            </a:r>
          </a:p>
          <a:p>
            <a:pPr marL="342900" indent="-342900" algn="r" rtl="1">
              <a:buFont typeface="Arial" panose="020B0604020202020204" pitchFamily="34" charset="0"/>
              <a:buChar char="•"/>
            </a:pPr>
            <a:r>
              <a:rPr lang="fa-IR" sz="2400" dirty="0">
                <a:cs typeface="B Zar" panose="00000400000000000000" pitchFamily="2" charset="-78"/>
              </a:rPr>
              <a:t>پاداش</a:t>
            </a:r>
          </a:p>
          <a:p>
            <a:pPr marL="342900" indent="-342900" algn="r" rtl="1">
              <a:buFont typeface="Arial" panose="020B0604020202020204" pitchFamily="34" charset="0"/>
              <a:buChar char="•"/>
            </a:pPr>
            <a:r>
              <a:rPr lang="fa-IR" sz="2400" dirty="0">
                <a:cs typeface="B Zar" panose="00000400000000000000" pitchFamily="2" charset="-78"/>
              </a:rPr>
              <a:t>مفاهیم بنیادی</a:t>
            </a:r>
          </a:p>
          <a:p>
            <a:pPr marL="342900" indent="-342900" algn="r" rtl="1">
              <a:buFont typeface="Arial" panose="020B0604020202020204" pitchFamily="34" charset="0"/>
              <a:buChar char="•"/>
            </a:pPr>
            <a:r>
              <a:rPr lang="fa-IR" sz="2400" dirty="0">
                <a:cs typeface="B Zar" panose="00000400000000000000" pitchFamily="2" charset="-78"/>
              </a:rPr>
              <a:t>جزء به کل</a:t>
            </a:r>
          </a:p>
          <a:p>
            <a:pPr marL="342900" indent="-342900" algn="r" rtl="1">
              <a:buFont typeface="Arial" panose="020B0604020202020204" pitchFamily="34" charset="0"/>
              <a:buChar char="•"/>
            </a:pPr>
            <a:r>
              <a:rPr lang="fa-IR" sz="2400" dirty="0">
                <a:cs typeface="B Zar" panose="00000400000000000000" pitchFamily="2" charset="-78"/>
              </a:rPr>
              <a:t>آموزه‌های قبلی</a:t>
            </a:r>
          </a:p>
          <a:p>
            <a:pPr marL="342900" indent="-342900" algn="r" rtl="1">
              <a:buFont typeface="Arial" panose="020B0604020202020204" pitchFamily="34" charset="0"/>
              <a:buChar char="•"/>
            </a:pPr>
            <a:r>
              <a:rPr lang="fa-IR" sz="2400" dirty="0">
                <a:cs typeface="B Zar" panose="00000400000000000000" pitchFamily="2" charset="-78"/>
              </a:rPr>
              <a:t>توانایی فعلی</a:t>
            </a:r>
          </a:p>
          <a:p>
            <a:pPr marL="342900" indent="-342900" algn="r" rtl="1">
              <a:buFont typeface="Arial" panose="020B0604020202020204" pitchFamily="34" charset="0"/>
              <a:buChar char="•"/>
            </a:pPr>
            <a:r>
              <a:rPr lang="fa-IR" sz="2400" dirty="0">
                <a:cs typeface="B Zar" panose="00000400000000000000" pitchFamily="2" charset="-78"/>
              </a:rPr>
              <a:t>وضوح مطالب</a:t>
            </a:r>
          </a:p>
          <a:p>
            <a:pPr marL="342900" indent="-342900" algn="r" rtl="1">
              <a:buFont typeface="Arial" panose="020B0604020202020204" pitchFamily="34" charset="0"/>
              <a:buChar char="•"/>
            </a:pPr>
            <a:r>
              <a:rPr lang="fa-IR" sz="2400" dirty="0">
                <a:cs typeface="B Zar" panose="00000400000000000000" pitchFamily="2" charset="-78"/>
              </a:rPr>
              <a:t>بلافاصله مورد استفاده قرار گیرد</a:t>
            </a:r>
          </a:p>
          <a:p>
            <a:pPr marL="342900" indent="-342900" algn="r" rtl="1">
              <a:buFont typeface="Arial" panose="020B0604020202020204" pitchFamily="34" charset="0"/>
              <a:buChar char="•"/>
            </a:pPr>
            <a:r>
              <a:rPr lang="fa-IR" sz="2400" dirty="0">
                <a:cs typeface="B Zar" panose="00000400000000000000" pitchFamily="2" charset="-78"/>
              </a:rPr>
              <a:t>تکرار</a:t>
            </a:r>
            <a:endParaRPr lang="en-US" sz="2400" dirty="0">
              <a:cs typeface="B Zar" panose="00000400000000000000" pitchFamily="2" charset="-78"/>
            </a:endParaRPr>
          </a:p>
        </p:txBody>
      </p:sp>
      <p:grpSp>
        <p:nvGrpSpPr>
          <p:cNvPr id="52" name="Group 51">
            <a:extLst>
              <a:ext uri="{FF2B5EF4-FFF2-40B4-BE49-F238E27FC236}">
                <a16:creationId xmlns:a16="http://schemas.microsoft.com/office/drawing/2014/main" id="{F12676AE-08BD-4F4A-9EBF-10F4B76AD296}"/>
              </a:ext>
            </a:extLst>
          </p:cNvPr>
          <p:cNvGrpSpPr/>
          <p:nvPr/>
        </p:nvGrpSpPr>
        <p:grpSpPr>
          <a:xfrm flipH="1">
            <a:off x="7971595" y="1763890"/>
            <a:ext cx="4141375" cy="4930590"/>
            <a:chOff x="180815" y="2395328"/>
            <a:chExt cx="3660139" cy="4186046"/>
          </a:xfrm>
        </p:grpSpPr>
        <p:sp>
          <p:nvSpPr>
            <p:cNvPr id="58" name="Freeform: Shape 89">
              <a:extLst>
                <a:ext uri="{FF2B5EF4-FFF2-40B4-BE49-F238E27FC236}">
                  <a16:creationId xmlns:a16="http://schemas.microsoft.com/office/drawing/2014/main" id="{30959DDD-1C76-42AC-A36F-93074F863866}"/>
                </a:ext>
              </a:extLst>
            </p:cNvPr>
            <p:cNvSpPr/>
            <p:nvPr/>
          </p:nvSpPr>
          <p:spPr>
            <a:xfrm>
              <a:off x="182622" y="3659179"/>
              <a:ext cx="3658332" cy="2916483"/>
            </a:xfrm>
            <a:custGeom>
              <a:avLst/>
              <a:gdLst>
                <a:gd name="connsiteX0" fmla="*/ 5260684 w 5434479"/>
                <a:gd name="connsiteY0" fmla="*/ 796526 h 4332456"/>
                <a:gd name="connsiteX1" fmla="*/ 5260238 w 5434479"/>
                <a:gd name="connsiteY1" fmla="*/ 793622 h 4332456"/>
                <a:gd name="connsiteX2" fmla="*/ 5230825 w 5434479"/>
                <a:gd name="connsiteY2" fmla="*/ 765922 h 4332456"/>
                <a:gd name="connsiteX3" fmla="*/ 4877426 w 5434479"/>
                <a:gd name="connsiteY3" fmla="*/ 610221 h 4332456"/>
                <a:gd name="connsiteX4" fmla="*/ 4828728 w 5434479"/>
                <a:gd name="connsiteY4" fmla="*/ 601955 h 4332456"/>
                <a:gd name="connsiteX5" fmla="*/ 4807655 w 5434479"/>
                <a:gd name="connsiteY5" fmla="*/ 626975 h 4332456"/>
                <a:gd name="connsiteX6" fmla="*/ 4625594 w 5434479"/>
                <a:gd name="connsiteY6" fmla="*/ 1633187 h 4332456"/>
                <a:gd name="connsiteX7" fmla="*/ 3775604 w 5434479"/>
                <a:gd name="connsiteY7" fmla="*/ 453179 h 4332456"/>
                <a:gd name="connsiteX8" fmla="*/ 3573289 w 5434479"/>
                <a:gd name="connsiteY8" fmla="*/ 343124 h 4332456"/>
                <a:gd name="connsiteX9" fmla="*/ 3561375 w 5434479"/>
                <a:gd name="connsiteY9" fmla="*/ 319817 h 4332456"/>
                <a:gd name="connsiteX10" fmla="*/ 3519750 w 5434479"/>
                <a:gd name="connsiteY10" fmla="*/ 268140 h 4332456"/>
                <a:gd name="connsiteX11" fmla="*/ 3391451 w 5434479"/>
                <a:gd name="connsiteY11" fmla="*/ 218622 h 4332456"/>
                <a:gd name="connsiteX12" fmla="*/ 3125769 w 5434479"/>
                <a:gd name="connsiteY12" fmla="*/ 149670 h 4332456"/>
                <a:gd name="connsiteX13" fmla="*/ 3110355 w 5434479"/>
                <a:gd name="connsiteY13" fmla="*/ 135820 h 4332456"/>
                <a:gd name="connsiteX14" fmla="*/ 2909306 w 5434479"/>
                <a:gd name="connsiteY14" fmla="*/ 35295 h 4332456"/>
                <a:gd name="connsiteX15" fmla="*/ 2912508 w 5434479"/>
                <a:gd name="connsiteY15" fmla="*/ 169328 h 4332456"/>
                <a:gd name="connsiteX16" fmla="*/ 2915710 w 5434479"/>
                <a:gd name="connsiteY16" fmla="*/ 324061 h 4332456"/>
                <a:gd name="connsiteX17" fmla="*/ 2922784 w 5434479"/>
                <a:gd name="connsiteY17" fmla="*/ 505377 h 4332456"/>
                <a:gd name="connsiteX18" fmla="*/ 2820994 w 5434479"/>
                <a:gd name="connsiteY18" fmla="*/ 754976 h 4332456"/>
                <a:gd name="connsiteX19" fmla="*/ 2407950 w 5434479"/>
                <a:gd name="connsiteY19" fmla="*/ 853713 h 4332456"/>
                <a:gd name="connsiteX20" fmla="*/ 2133109 w 5434479"/>
                <a:gd name="connsiteY20" fmla="*/ 517515 h 4332456"/>
                <a:gd name="connsiteX21" fmla="*/ 2152544 w 5434479"/>
                <a:gd name="connsiteY21" fmla="*/ 308945 h 4332456"/>
                <a:gd name="connsiteX22" fmla="*/ 2152544 w 5434479"/>
                <a:gd name="connsiteY22" fmla="*/ 308945 h 4332456"/>
                <a:gd name="connsiteX23" fmla="*/ 2152544 w 5434479"/>
                <a:gd name="connsiteY23" fmla="*/ 308945 h 4332456"/>
                <a:gd name="connsiteX24" fmla="*/ 2163192 w 5434479"/>
                <a:gd name="connsiteY24" fmla="*/ 235302 h 4332456"/>
                <a:gd name="connsiteX25" fmla="*/ 2175180 w 5434479"/>
                <a:gd name="connsiteY25" fmla="*/ 117428 h 4332456"/>
                <a:gd name="connsiteX26" fmla="*/ 2175180 w 5434479"/>
                <a:gd name="connsiteY26" fmla="*/ 117428 h 4332456"/>
                <a:gd name="connsiteX27" fmla="*/ 2194466 w 5434479"/>
                <a:gd name="connsiteY27" fmla="*/ 0 h 4332456"/>
                <a:gd name="connsiteX28" fmla="*/ 1912327 w 5434479"/>
                <a:gd name="connsiteY28" fmla="*/ 191816 h 4332456"/>
                <a:gd name="connsiteX29" fmla="*/ 1895126 w 5434479"/>
                <a:gd name="connsiteY29" fmla="*/ 195985 h 4332456"/>
                <a:gd name="connsiteX30" fmla="*/ 1690578 w 5434479"/>
                <a:gd name="connsiteY30" fmla="*/ 266204 h 4332456"/>
                <a:gd name="connsiteX31" fmla="*/ 1567268 w 5434479"/>
                <a:gd name="connsiteY31" fmla="*/ 312445 h 4332456"/>
                <a:gd name="connsiteX32" fmla="*/ 1539270 w 5434479"/>
                <a:gd name="connsiteY32" fmla="*/ 336124 h 4332456"/>
                <a:gd name="connsiteX33" fmla="*/ 1539270 w 5434479"/>
                <a:gd name="connsiteY33" fmla="*/ 336124 h 4332456"/>
                <a:gd name="connsiteX34" fmla="*/ 1525867 w 5434479"/>
                <a:gd name="connsiteY34" fmla="*/ 341783 h 4332456"/>
                <a:gd name="connsiteX35" fmla="*/ 1525867 w 5434479"/>
                <a:gd name="connsiteY35" fmla="*/ 341783 h 4332456"/>
                <a:gd name="connsiteX36" fmla="*/ 1511347 w 5434479"/>
                <a:gd name="connsiteY36" fmla="*/ 344836 h 4332456"/>
                <a:gd name="connsiteX37" fmla="*/ 1284087 w 5434479"/>
                <a:gd name="connsiteY37" fmla="*/ 444169 h 4332456"/>
                <a:gd name="connsiteX38" fmla="*/ 1028308 w 5434479"/>
                <a:gd name="connsiteY38" fmla="*/ 641197 h 4332456"/>
                <a:gd name="connsiteX39" fmla="*/ 900530 w 5434479"/>
                <a:gd name="connsiteY39" fmla="*/ 864138 h 4332456"/>
                <a:gd name="connsiteX40" fmla="*/ 260748 w 5434479"/>
                <a:gd name="connsiteY40" fmla="*/ 2209750 h 4332456"/>
                <a:gd name="connsiteX41" fmla="*/ 106238 w 5434479"/>
                <a:gd name="connsiteY41" fmla="*/ 2647888 h 4332456"/>
                <a:gd name="connsiteX42" fmla="*/ 36244 w 5434479"/>
                <a:gd name="connsiteY42" fmla="*/ 2956014 h 4332456"/>
                <a:gd name="connsiteX43" fmla="*/ 23287 w 5434479"/>
                <a:gd name="connsiteY43" fmla="*/ 3087962 h 4332456"/>
                <a:gd name="connsiteX44" fmla="*/ 1470 w 5434479"/>
                <a:gd name="connsiteY44" fmla="*/ 4308701 h 4332456"/>
                <a:gd name="connsiteX45" fmla="*/ 209816 w 5434479"/>
                <a:gd name="connsiteY45" fmla="*/ 4308328 h 4332456"/>
                <a:gd name="connsiteX46" fmla="*/ 209816 w 5434479"/>
                <a:gd name="connsiteY46" fmla="*/ 4308328 h 4332456"/>
                <a:gd name="connsiteX47" fmla="*/ 745425 w 5434479"/>
                <a:gd name="connsiteY47" fmla="*/ 4308477 h 4332456"/>
                <a:gd name="connsiteX48" fmla="*/ 746616 w 5434479"/>
                <a:gd name="connsiteY48" fmla="*/ 3648665 h 4332456"/>
                <a:gd name="connsiteX49" fmla="*/ 782135 w 5434479"/>
                <a:gd name="connsiteY49" fmla="*/ 3239493 h 4332456"/>
                <a:gd name="connsiteX50" fmla="*/ 862778 w 5434479"/>
                <a:gd name="connsiteY50" fmla="*/ 2975523 h 4332456"/>
                <a:gd name="connsiteX51" fmla="*/ 1081921 w 5434479"/>
                <a:gd name="connsiteY51" fmla="*/ 2579829 h 4332456"/>
                <a:gd name="connsiteX52" fmla="*/ 1103366 w 5434479"/>
                <a:gd name="connsiteY52" fmla="*/ 2815578 h 4332456"/>
                <a:gd name="connsiteX53" fmla="*/ 1107089 w 5434479"/>
                <a:gd name="connsiteY53" fmla="*/ 3168903 h 4332456"/>
                <a:gd name="connsiteX54" fmla="*/ 993757 w 5434479"/>
                <a:gd name="connsiteY54" fmla="*/ 4299170 h 4332456"/>
                <a:gd name="connsiteX55" fmla="*/ 1019372 w 5434479"/>
                <a:gd name="connsiteY55" fmla="*/ 4332454 h 4332456"/>
                <a:gd name="connsiteX56" fmla="*/ 1461233 w 5434479"/>
                <a:gd name="connsiteY56" fmla="*/ 4332156 h 4332456"/>
                <a:gd name="connsiteX57" fmla="*/ 1461233 w 5434479"/>
                <a:gd name="connsiteY57" fmla="*/ 4332156 h 4332456"/>
                <a:gd name="connsiteX58" fmla="*/ 1713587 w 5434479"/>
                <a:gd name="connsiteY58" fmla="*/ 4332306 h 4332456"/>
                <a:gd name="connsiteX59" fmla="*/ 2281140 w 5434479"/>
                <a:gd name="connsiteY59" fmla="*/ 4331784 h 4332456"/>
                <a:gd name="connsiteX60" fmla="*/ 2281140 w 5434479"/>
                <a:gd name="connsiteY60" fmla="*/ 4331784 h 4332456"/>
                <a:gd name="connsiteX61" fmla="*/ 2281140 w 5434479"/>
                <a:gd name="connsiteY61" fmla="*/ 4331784 h 4332456"/>
                <a:gd name="connsiteX62" fmla="*/ 2320159 w 5434479"/>
                <a:gd name="connsiteY62" fmla="*/ 4331263 h 4332456"/>
                <a:gd name="connsiteX63" fmla="*/ 3915221 w 5434479"/>
                <a:gd name="connsiteY63" fmla="*/ 4332306 h 4332456"/>
                <a:gd name="connsiteX64" fmla="*/ 3970844 w 5434479"/>
                <a:gd name="connsiteY64" fmla="*/ 4280629 h 4332456"/>
                <a:gd name="connsiteX65" fmla="*/ 3949399 w 5434479"/>
                <a:gd name="connsiteY65" fmla="*/ 2754668 h 4332456"/>
                <a:gd name="connsiteX66" fmla="*/ 3943517 w 5434479"/>
                <a:gd name="connsiteY66" fmla="*/ 2420777 h 4332456"/>
                <a:gd name="connsiteX67" fmla="*/ 4610925 w 5434479"/>
                <a:gd name="connsiteY67" fmla="*/ 2895402 h 4332456"/>
                <a:gd name="connsiteX68" fmla="*/ 4932975 w 5434479"/>
                <a:gd name="connsiteY68" fmla="*/ 2984980 h 4332456"/>
                <a:gd name="connsiteX69" fmla="*/ 5072146 w 5434479"/>
                <a:gd name="connsiteY69" fmla="*/ 2851618 h 4332456"/>
                <a:gd name="connsiteX70" fmla="*/ 5380048 w 5434479"/>
                <a:gd name="connsiteY70" fmla="*/ 1473391 h 4332456"/>
                <a:gd name="connsiteX71" fmla="*/ 5434480 w 5434479"/>
                <a:gd name="connsiteY71" fmla="*/ 896827 h 4332456"/>
                <a:gd name="connsiteX72" fmla="*/ 5260684 w 5434479"/>
                <a:gd name="connsiteY72" fmla="*/ 796526 h 4332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434479" h="4332456">
                  <a:moveTo>
                    <a:pt x="5260684" y="796526"/>
                  </a:moveTo>
                  <a:cubicBezTo>
                    <a:pt x="5260536" y="795558"/>
                    <a:pt x="5260387" y="794590"/>
                    <a:pt x="5260238" y="793622"/>
                  </a:cubicBezTo>
                  <a:cubicBezTo>
                    <a:pt x="5256217" y="778208"/>
                    <a:pt x="5243633" y="771432"/>
                    <a:pt x="5230825" y="765922"/>
                  </a:cubicBezTo>
                  <a:cubicBezTo>
                    <a:pt x="5112579" y="715064"/>
                    <a:pt x="4995077" y="662419"/>
                    <a:pt x="4877426" y="610221"/>
                  </a:cubicBezTo>
                  <a:cubicBezTo>
                    <a:pt x="4862310" y="603519"/>
                    <a:pt x="4846673" y="594583"/>
                    <a:pt x="4828728" y="601955"/>
                  </a:cubicBezTo>
                  <a:cubicBezTo>
                    <a:pt x="4807729" y="598381"/>
                    <a:pt x="4809665" y="615954"/>
                    <a:pt x="4807655" y="626975"/>
                  </a:cubicBezTo>
                  <a:cubicBezTo>
                    <a:pt x="4754563" y="920953"/>
                    <a:pt x="4634306" y="1587690"/>
                    <a:pt x="4625594" y="1633187"/>
                  </a:cubicBezTo>
                  <a:cubicBezTo>
                    <a:pt x="4578161" y="1568107"/>
                    <a:pt x="4005916" y="791686"/>
                    <a:pt x="3775604" y="453179"/>
                  </a:cubicBezTo>
                  <a:cubicBezTo>
                    <a:pt x="3727277" y="382142"/>
                    <a:pt x="3659591" y="345134"/>
                    <a:pt x="3573289" y="343124"/>
                  </a:cubicBezTo>
                  <a:cubicBezTo>
                    <a:pt x="3565694" y="337166"/>
                    <a:pt x="3562045" y="329199"/>
                    <a:pt x="3561375" y="319817"/>
                  </a:cubicBezTo>
                  <a:cubicBezTo>
                    <a:pt x="3559364" y="292936"/>
                    <a:pt x="3544248" y="278490"/>
                    <a:pt x="3519750" y="268140"/>
                  </a:cubicBezTo>
                  <a:cubicBezTo>
                    <a:pt x="3477456" y="250194"/>
                    <a:pt x="3435161" y="232621"/>
                    <a:pt x="3391451" y="218622"/>
                  </a:cubicBezTo>
                  <a:cubicBezTo>
                    <a:pt x="3304181" y="190699"/>
                    <a:pt x="3217060" y="162179"/>
                    <a:pt x="3125769" y="149670"/>
                  </a:cubicBezTo>
                  <a:cubicBezTo>
                    <a:pt x="3120631" y="145053"/>
                    <a:pt x="3115642" y="140287"/>
                    <a:pt x="3110355" y="135820"/>
                  </a:cubicBezTo>
                  <a:cubicBezTo>
                    <a:pt x="3052126" y="86302"/>
                    <a:pt x="2986301" y="47805"/>
                    <a:pt x="2909306" y="35295"/>
                  </a:cubicBezTo>
                  <a:cubicBezTo>
                    <a:pt x="2910796" y="83696"/>
                    <a:pt x="2912508" y="169328"/>
                    <a:pt x="2912508" y="169328"/>
                  </a:cubicBezTo>
                  <a:cubicBezTo>
                    <a:pt x="2915710" y="232174"/>
                    <a:pt x="2915710" y="324061"/>
                    <a:pt x="2915710" y="324061"/>
                  </a:cubicBezTo>
                  <a:cubicBezTo>
                    <a:pt x="2917423" y="386088"/>
                    <a:pt x="2924869" y="443499"/>
                    <a:pt x="2922784" y="505377"/>
                  </a:cubicBezTo>
                  <a:cubicBezTo>
                    <a:pt x="2919657" y="600317"/>
                    <a:pt x="2889425" y="686992"/>
                    <a:pt x="2820994" y="754976"/>
                  </a:cubicBezTo>
                  <a:cubicBezTo>
                    <a:pt x="2704088" y="870988"/>
                    <a:pt x="2562534" y="896455"/>
                    <a:pt x="2407950" y="853713"/>
                  </a:cubicBezTo>
                  <a:cubicBezTo>
                    <a:pt x="2245622" y="808738"/>
                    <a:pt x="2147182" y="685130"/>
                    <a:pt x="2133109" y="517515"/>
                  </a:cubicBezTo>
                  <a:cubicBezTo>
                    <a:pt x="2127152" y="446775"/>
                    <a:pt x="2145470" y="378419"/>
                    <a:pt x="2152544" y="308945"/>
                  </a:cubicBezTo>
                  <a:lnTo>
                    <a:pt x="2152544" y="308945"/>
                  </a:lnTo>
                  <a:lnTo>
                    <a:pt x="2152544" y="308945"/>
                  </a:lnTo>
                  <a:cubicBezTo>
                    <a:pt x="2156192" y="284447"/>
                    <a:pt x="2161330" y="260023"/>
                    <a:pt x="2163192" y="235302"/>
                  </a:cubicBezTo>
                  <a:cubicBezTo>
                    <a:pt x="2166170" y="195911"/>
                    <a:pt x="2180095" y="157637"/>
                    <a:pt x="2175180" y="117428"/>
                  </a:cubicBezTo>
                  <a:cubicBezTo>
                    <a:pt x="2175180" y="117428"/>
                    <a:pt x="2175180" y="117428"/>
                    <a:pt x="2175180" y="117428"/>
                  </a:cubicBezTo>
                  <a:cubicBezTo>
                    <a:pt x="2189254" y="79526"/>
                    <a:pt x="2190147" y="39465"/>
                    <a:pt x="2194466" y="0"/>
                  </a:cubicBezTo>
                  <a:cubicBezTo>
                    <a:pt x="2085080" y="41327"/>
                    <a:pt x="1994087" y="109758"/>
                    <a:pt x="1912327" y="191816"/>
                  </a:cubicBezTo>
                  <a:cubicBezTo>
                    <a:pt x="1906594" y="193230"/>
                    <a:pt x="1900711" y="194124"/>
                    <a:pt x="1895126" y="195985"/>
                  </a:cubicBezTo>
                  <a:cubicBezTo>
                    <a:pt x="1826919" y="219292"/>
                    <a:pt x="1758786" y="242748"/>
                    <a:pt x="1690578" y="266204"/>
                  </a:cubicBezTo>
                  <a:cubicBezTo>
                    <a:pt x="1649475" y="281692"/>
                    <a:pt x="1608595" y="297701"/>
                    <a:pt x="1567268" y="312445"/>
                  </a:cubicBezTo>
                  <a:cubicBezTo>
                    <a:pt x="1554386" y="317062"/>
                    <a:pt x="1544185" y="323019"/>
                    <a:pt x="1539270" y="336124"/>
                  </a:cubicBezTo>
                  <a:lnTo>
                    <a:pt x="1539270" y="336124"/>
                  </a:lnTo>
                  <a:cubicBezTo>
                    <a:pt x="1534802" y="337986"/>
                    <a:pt x="1530335" y="339847"/>
                    <a:pt x="1525867" y="341783"/>
                  </a:cubicBezTo>
                  <a:cubicBezTo>
                    <a:pt x="1525867" y="341783"/>
                    <a:pt x="1525867" y="341783"/>
                    <a:pt x="1525867" y="341783"/>
                  </a:cubicBezTo>
                  <a:cubicBezTo>
                    <a:pt x="1521027" y="342751"/>
                    <a:pt x="1515740" y="342900"/>
                    <a:pt x="1511347" y="344836"/>
                  </a:cubicBezTo>
                  <a:cubicBezTo>
                    <a:pt x="1435469" y="377674"/>
                    <a:pt x="1359145" y="409544"/>
                    <a:pt x="1284087" y="444169"/>
                  </a:cubicBezTo>
                  <a:cubicBezTo>
                    <a:pt x="1184084" y="490336"/>
                    <a:pt x="1094282" y="551246"/>
                    <a:pt x="1028308" y="641197"/>
                  </a:cubicBezTo>
                  <a:cubicBezTo>
                    <a:pt x="977525" y="710522"/>
                    <a:pt x="940814" y="788558"/>
                    <a:pt x="900530" y="864138"/>
                  </a:cubicBezTo>
                  <a:cubicBezTo>
                    <a:pt x="709981" y="1221782"/>
                    <a:pt x="283980" y="2151223"/>
                    <a:pt x="260748" y="2209750"/>
                  </a:cubicBezTo>
                  <a:cubicBezTo>
                    <a:pt x="203635" y="2353761"/>
                    <a:pt x="149427" y="2498814"/>
                    <a:pt x="106238" y="2647888"/>
                  </a:cubicBezTo>
                  <a:cubicBezTo>
                    <a:pt x="76826" y="2749306"/>
                    <a:pt x="49349" y="2851171"/>
                    <a:pt x="36244" y="2956014"/>
                  </a:cubicBezTo>
                  <a:cubicBezTo>
                    <a:pt x="30808" y="2999724"/>
                    <a:pt x="27085" y="3044103"/>
                    <a:pt x="23287" y="3087962"/>
                  </a:cubicBezTo>
                  <a:cubicBezTo>
                    <a:pt x="20904" y="3115438"/>
                    <a:pt x="-6572" y="4241759"/>
                    <a:pt x="1470" y="4308701"/>
                  </a:cubicBezTo>
                  <a:cubicBezTo>
                    <a:pt x="84868" y="4306988"/>
                    <a:pt x="137587" y="4308701"/>
                    <a:pt x="209816" y="4308328"/>
                  </a:cubicBezTo>
                  <a:cubicBezTo>
                    <a:pt x="209816" y="4308328"/>
                    <a:pt x="209816" y="4308328"/>
                    <a:pt x="209816" y="4308328"/>
                  </a:cubicBezTo>
                  <a:cubicBezTo>
                    <a:pt x="312127" y="4308328"/>
                    <a:pt x="615115" y="4308701"/>
                    <a:pt x="745425" y="4308477"/>
                  </a:cubicBezTo>
                  <a:cubicBezTo>
                    <a:pt x="745425" y="4197528"/>
                    <a:pt x="754286" y="3769592"/>
                    <a:pt x="746616" y="3648665"/>
                  </a:cubicBezTo>
                  <a:cubicBezTo>
                    <a:pt x="744755" y="3618880"/>
                    <a:pt x="776103" y="3278660"/>
                    <a:pt x="782135" y="3239493"/>
                  </a:cubicBezTo>
                  <a:cubicBezTo>
                    <a:pt x="796134" y="3147755"/>
                    <a:pt x="826515" y="3060411"/>
                    <a:pt x="862778" y="2975523"/>
                  </a:cubicBezTo>
                  <a:cubicBezTo>
                    <a:pt x="876479" y="2943504"/>
                    <a:pt x="1022649" y="2690779"/>
                    <a:pt x="1081921" y="2579829"/>
                  </a:cubicBezTo>
                  <a:cubicBezTo>
                    <a:pt x="1082368" y="2658983"/>
                    <a:pt x="1096590" y="2737020"/>
                    <a:pt x="1103366" y="2815578"/>
                  </a:cubicBezTo>
                  <a:cubicBezTo>
                    <a:pt x="1107387" y="2862192"/>
                    <a:pt x="1119227" y="3116779"/>
                    <a:pt x="1107089" y="3168903"/>
                  </a:cubicBezTo>
                  <a:cubicBezTo>
                    <a:pt x="1101579" y="3192656"/>
                    <a:pt x="1000980" y="4283235"/>
                    <a:pt x="993757" y="4299170"/>
                  </a:cubicBezTo>
                  <a:cubicBezTo>
                    <a:pt x="979163" y="4331412"/>
                    <a:pt x="995247" y="4332529"/>
                    <a:pt x="1019372" y="4332454"/>
                  </a:cubicBezTo>
                  <a:cubicBezTo>
                    <a:pt x="1166659" y="4332156"/>
                    <a:pt x="1313946" y="4332231"/>
                    <a:pt x="1461233" y="4332156"/>
                  </a:cubicBezTo>
                  <a:cubicBezTo>
                    <a:pt x="1461233" y="4332156"/>
                    <a:pt x="1461233" y="4332156"/>
                    <a:pt x="1461233" y="4332156"/>
                  </a:cubicBezTo>
                  <a:cubicBezTo>
                    <a:pt x="1545376" y="4332231"/>
                    <a:pt x="1629444" y="4332380"/>
                    <a:pt x="1713587" y="4332306"/>
                  </a:cubicBezTo>
                  <a:cubicBezTo>
                    <a:pt x="1902796" y="4332156"/>
                    <a:pt x="2091931" y="4332007"/>
                    <a:pt x="2281140" y="4331784"/>
                  </a:cubicBezTo>
                  <a:lnTo>
                    <a:pt x="2281140" y="4331784"/>
                  </a:lnTo>
                  <a:lnTo>
                    <a:pt x="2281140" y="4331784"/>
                  </a:lnTo>
                  <a:cubicBezTo>
                    <a:pt x="2294171" y="4331561"/>
                    <a:pt x="2307128" y="4331263"/>
                    <a:pt x="2320159" y="4331263"/>
                  </a:cubicBezTo>
                  <a:cubicBezTo>
                    <a:pt x="2673483" y="4331486"/>
                    <a:pt x="3736883" y="4332231"/>
                    <a:pt x="3915221" y="4332306"/>
                  </a:cubicBezTo>
                  <a:cubicBezTo>
                    <a:pt x="3966079" y="4332306"/>
                    <a:pt x="3966153" y="4332306"/>
                    <a:pt x="3970844" y="4280629"/>
                  </a:cubicBezTo>
                  <a:cubicBezTo>
                    <a:pt x="3971812" y="4269757"/>
                    <a:pt x="3949697" y="2815354"/>
                    <a:pt x="3949399" y="2754668"/>
                  </a:cubicBezTo>
                  <a:cubicBezTo>
                    <a:pt x="3949176" y="2703735"/>
                    <a:pt x="3946867" y="2563150"/>
                    <a:pt x="3943517" y="2420777"/>
                  </a:cubicBezTo>
                  <a:cubicBezTo>
                    <a:pt x="4043594" y="2502910"/>
                    <a:pt x="4471754" y="2821982"/>
                    <a:pt x="4610925" y="2895402"/>
                  </a:cubicBezTo>
                  <a:cubicBezTo>
                    <a:pt x="4680919" y="2932335"/>
                    <a:pt x="4820164" y="2985352"/>
                    <a:pt x="4932975" y="2984980"/>
                  </a:cubicBezTo>
                  <a:cubicBezTo>
                    <a:pt x="4997757" y="2986767"/>
                    <a:pt x="5050254" y="2887658"/>
                    <a:pt x="5072146" y="2851618"/>
                  </a:cubicBezTo>
                  <a:cubicBezTo>
                    <a:pt x="5157926" y="2710288"/>
                    <a:pt x="5348923" y="1753667"/>
                    <a:pt x="5380048" y="1473391"/>
                  </a:cubicBezTo>
                  <a:cubicBezTo>
                    <a:pt x="5401344" y="1281500"/>
                    <a:pt x="5420034" y="1089387"/>
                    <a:pt x="5434480" y="896827"/>
                  </a:cubicBezTo>
                  <a:cubicBezTo>
                    <a:pt x="5399929" y="866148"/>
                    <a:pt x="5321818" y="822811"/>
                    <a:pt x="5260684" y="796526"/>
                  </a:cubicBezTo>
                  <a:close/>
                </a:path>
              </a:pathLst>
            </a:custGeom>
            <a:solidFill>
              <a:schemeClr val="accent1">
                <a:lumMod val="20000"/>
                <a:lumOff val="80000"/>
              </a:schemeClr>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9" name="Freeform: Shape 90">
              <a:extLst>
                <a:ext uri="{FF2B5EF4-FFF2-40B4-BE49-F238E27FC236}">
                  <a16:creationId xmlns:a16="http://schemas.microsoft.com/office/drawing/2014/main" id="{1D30CB78-27B8-4DEC-91AA-6E79F6EC9CE5}"/>
                </a:ext>
              </a:extLst>
            </p:cNvPr>
            <p:cNvSpPr/>
            <p:nvPr/>
          </p:nvSpPr>
          <p:spPr>
            <a:xfrm>
              <a:off x="1454373" y="2691897"/>
              <a:ext cx="973033" cy="1565667"/>
            </a:xfrm>
            <a:custGeom>
              <a:avLst/>
              <a:gdLst>
                <a:gd name="connsiteX0" fmla="*/ 1429877 w 1445447"/>
                <a:gd name="connsiteY0" fmla="*/ 765996 h 2325810"/>
                <a:gd name="connsiteX1" fmla="*/ 1428388 w 1445447"/>
                <a:gd name="connsiteY1" fmla="*/ 764432 h 2325810"/>
                <a:gd name="connsiteX2" fmla="*/ 1428612 w 1445447"/>
                <a:gd name="connsiteY2" fmla="*/ 759295 h 2325810"/>
                <a:gd name="connsiteX3" fmla="*/ 1426750 w 1445447"/>
                <a:gd name="connsiteY3" fmla="*/ 734722 h 2325810"/>
                <a:gd name="connsiteX4" fmla="*/ 1428612 w 1445447"/>
                <a:gd name="connsiteY4" fmla="*/ 734424 h 2325810"/>
                <a:gd name="connsiteX5" fmla="*/ 1410815 w 1445447"/>
                <a:gd name="connsiteY5" fmla="*/ 563979 h 2325810"/>
                <a:gd name="connsiteX6" fmla="*/ 1404635 w 1445447"/>
                <a:gd name="connsiteY6" fmla="*/ 526003 h 2325810"/>
                <a:gd name="connsiteX7" fmla="*/ 1394210 w 1445447"/>
                <a:gd name="connsiteY7" fmla="*/ 446403 h 2325810"/>
                <a:gd name="connsiteX8" fmla="*/ 1394433 w 1445447"/>
                <a:gd name="connsiteY8" fmla="*/ 436872 h 2325810"/>
                <a:gd name="connsiteX9" fmla="*/ 1361670 w 1445447"/>
                <a:gd name="connsiteY9" fmla="*/ 196507 h 2325810"/>
                <a:gd name="connsiteX10" fmla="*/ 1277378 w 1445447"/>
                <a:gd name="connsiteY10" fmla="*/ 0 h 2325810"/>
                <a:gd name="connsiteX11" fmla="*/ 964710 w 1445447"/>
                <a:gd name="connsiteY11" fmla="*/ 175657 h 2325810"/>
                <a:gd name="connsiteX12" fmla="*/ 432675 w 1445447"/>
                <a:gd name="connsiteY12" fmla="*/ 270820 h 2325810"/>
                <a:gd name="connsiteX13" fmla="*/ 413240 w 1445447"/>
                <a:gd name="connsiteY13" fmla="*/ 295765 h 2325810"/>
                <a:gd name="connsiteX14" fmla="*/ 423665 w 1445447"/>
                <a:gd name="connsiteY14" fmla="*/ 385046 h 2325810"/>
                <a:gd name="connsiteX15" fmla="*/ 385689 w 1445447"/>
                <a:gd name="connsiteY15" fmla="*/ 691683 h 2325810"/>
                <a:gd name="connsiteX16" fmla="*/ 363499 w 1445447"/>
                <a:gd name="connsiteY16" fmla="*/ 728616 h 2325810"/>
                <a:gd name="connsiteX17" fmla="*/ 350394 w 1445447"/>
                <a:gd name="connsiteY17" fmla="*/ 738147 h 2325810"/>
                <a:gd name="connsiteX18" fmla="*/ 319417 w 1445447"/>
                <a:gd name="connsiteY18" fmla="*/ 771209 h 2325810"/>
                <a:gd name="connsiteX19" fmla="*/ 285909 w 1445447"/>
                <a:gd name="connsiteY19" fmla="*/ 734871 h 2325810"/>
                <a:gd name="connsiteX20" fmla="*/ 284122 w 1445447"/>
                <a:gd name="connsiteY20" fmla="*/ 732414 h 2325810"/>
                <a:gd name="connsiteX21" fmla="*/ 102657 w 1445447"/>
                <a:gd name="connsiteY21" fmla="*/ 682896 h 2325810"/>
                <a:gd name="connsiteX22" fmla="*/ 2356 w 1445447"/>
                <a:gd name="connsiteY22" fmla="*/ 861308 h 2325810"/>
                <a:gd name="connsiteX23" fmla="*/ 8983 w 1445447"/>
                <a:gd name="connsiteY23" fmla="*/ 926761 h 2325810"/>
                <a:gd name="connsiteX24" fmla="*/ 181215 w 1445447"/>
                <a:gd name="connsiteY24" fmla="*/ 1102120 h 2325810"/>
                <a:gd name="connsiteX25" fmla="*/ 198416 w 1445447"/>
                <a:gd name="connsiteY25" fmla="*/ 1111502 h 2325810"/>
                <a:gd name="connsiteX26" fmla="*/ 319492 w 1445447"/>
                <a:gd name="connsiteY26" fmla="*/ 1231089 h 2325810"/>
                <a:gd name="connsiteX27" fmla="*/ 330661 w 1445447"/>
                <a:gd name="connsiteY27" fmla="*/ 1253056 h 2325810"/>
                <a:gd name="connsiteX28" fmla="*/ 302663 w 1445447"/>
                <a:gd name="connsiteY28" fmla="*/ 1439212 h 2325810"/>
                <a:gd name="connsiteX29" fmla="*/ 229318 w 1445447"/>
                <a:gd name="connsiteY29" fmla="*/ 1974598 h 2325810"/>
                <a:gd name="connsiteX30" fmla="*/ 367148 w 1445447"/>
                <a:gd name="connsiteY30" fmla="*/ 2231642 h 2325810"/>
                <a:gd name="connsiteX31" fmla="*/ 729408 w 1445447"/>
                <a:gd name="connsiteY31" fmla="*/ 2316679 h 2325810"/>
                <a:gd name="connsiteX32" fmla="*/ 974092 w 1445447"/>
                <a:gd name="connsiteY32" fmla="*/ 2161499 h 2325810"/>
                <a:gd name="connsiteX33" fmla="*/ 1030684 w 1445447"/>
                <a:gd name="connsiteY33" fmla="*/ 1869159 h 2325810"/>
                <a:gd name="connsiteX34" fmla="*/ 1025322 w 1445447"/>
                <a:gd name="connsiteY34" fmla="*/ 1605785 h 2325810"/>
                <a:gd name="connsiteX35" fmla="*/ 1019291 w 1445447"/>
                <a:gd name="connsiteY35" fmla="*/ 1429383 h 2325810"/>
                <a:gd name="connsiteX36" fmla="*/ 1017057 w 1445447"/>
                <a:gd name="connsiteY36" fmla="*/ 1429457 h 2325810"/>
                <a:gd name="connsiteX37" fmla="*/ 1019291 w 1445447"/>
                <a:gd name="connsiteY37" fmla="*/ 1426926 h 2325810"/>
                <a:gd name="connsiteX38" fmla="*/ 1039545 w 1445447"/>
                <a:gd name="connsiteY38" fmla="*/ 1421490 h 2325810"/>
                <a:gd name="connsiteX39" fmla="*/ 1400018 w 1445447"/>
                <a:gd name="connsiteY39" fmla="*/ 1140692 h 2325810"/>
                <a:gd name="connsiteX40" fmla="*/ 1429877 w 1445447"/>
                <a:gd name="connsiteY40" fmla="*/ 765996 h 2325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45447" h="2325810">
                  <a:moveTo>
                    <a:pt x="1429877" y="765996"/>
                  </a:moveTo>
                  <a:cubicBezTo>
                    <a:pt x="1429356" y="765400"/>
                    <a:pt x="1428909" y="764954"/>
                    <a:pt x="1428388" y="764432"/>
                  </a:cubicBezTo>
                  <a:cubicBezTo>
                    <a:pt x="1428463" y="762720"/>
                    <a:pt x="1428612" y="761007"/>
                    <a:pt x="1428612" y="759295"/>
                  </a:cubicBezTo>
                  <a:cubicBezTo>
                    <a:pt x="1428612" y="751029"/>
                    <a:pt x="1427867" y="742838"/>
                    <a:pt x="1426750" y="734722"/>
                  </a:cubicBezTo>
                  <a:cubicBezTo>
                    <a:pt x="1427346" y="734647"/>
                    <a:pt x="1427941" y="734499"/>
                    <a:pt x="1428612" y="734424"/>
                  </a:cubicBezTo>
                  <a:cubicBezTo>
                    <a:pt x="1422580" y="692651"/>
                    <a:pt x="1420644" y="644175"/>
                    <a:pt x="1410815" y="563979"/>
                  </a:cubicBezTo>
                  <a:cubicBezTo>
                    <a:pt x="1405975" y="551693"/>
                    <a:pt x="1405305" y="538885"/>
                    <a:pt x="1404635" y="526003"/>
                  </a:cubicBezTo>
                  <a:cubicBezTo>
                    <a:pt x="1405901" y="498154"/>
                    <a:pt x="1402624" y="471348"/>
                    <a:pt x="1394210" y="446403"/>
                  </a:cubicBezTo>
                  <a:cubicBezTo>
                    <a:pt x="1394806" y="443946"/>
                    <a:pt x="1394955" y="440818"/>
                    <a:pt x="1394433" y="436872"/>
                  </a:cubicBezTo>
                  <a:cubicBezTo>
                    <a:pt x="1384232" y="356676"/>
                    <a:pt x="1380956" y="275437"/>
                    <a:pt x="1361670" y="196507"/>
                  </a:cubicBezTo>
                  <a:cubicBezTo>
                    <a:pt x="1344618" y="126735"/>
                    <a:pt x="1318035" y="60761"/>
                    <a:pt x="1277378" y="0"/>
                  </a:cubicBezTo>
                  <a:cubicBezTo>
                    <a:pt x="1187576" y="87791"/>
                    <a:pt x="1079084" y="137160"/>
                    <a:pt x="964710" y="175657"/>
                  </a:cubicBezTo>
                  <a:cubicBezTo>
                    <a:pt x="792106" y="233663"/>
                    <a:pt x="613172" y="257417"/>
                    <a:pt x="432675" y="270820"/>
                  </a:cubicBezTo>
                  <a:cubicBezTo>
                    <a:pt x="412272" y="272309"/>
                    <a:pt x="410485" y="278713"/>
                    <a:pt x="413240" y="295765"/>
                  </a:cubicBezTo>
                  <a:cubicBezTo>
                    <a:pt x="417932" y="325327"/>
                    <a:pt x="422250" y="355186"/>
                    <a:pt x="423665" y="385046"/>
                  </a:cubicBezTo>
                  <a:cubicBezTo>
                    <a:pt x="428728" y="489368"/>
                    <a:pt x="424410" y="592647"/>
                    <a:pt x="385689" y="691683"/>
                  </a:cubicBezTo>
                  <a:cubicBezTo>
                    <a:pt x="377647" y="703969"/>
                    <a:pt x="370201" y="716255"/>
                    <a:pt x="363499" y="728616"/>
                  </a:cubicBezTo>
                  <a:cubicBezTo>
                    <a:pt x="358957" y="731073"/>
                    <a:pt x="354564" y="734126"/>
                    <a:pt x="350394" y="738147"/>
                  </a:cubicBezTo>
                  <a:cubicBezTo>
                    <a:pt x="339075" y="748944"/>
                    <a:pt x="337735" y="773293"/>
                    <a:pt x="319417" y="771209"/>
                  </a:cubicBezTo>
                  <a:cubicBezTo>
                    <a:pt x="302291" y="769347"/>
                    <a:pt x="297823" y="746710"/>
                    <a:pt x="285909" y="734871"/>
                  </a:cubicBezTo>
                  <a:cubicBezTo>
                    <a:pt x="283080" y="732041"/>
                    <a:pt x="286728" y="735466"/>
                    <a:pt x="284122" y="732414"/>
                  </a:cubicBezTo>
                  <a:cubicBezTo>
                    <a:pt x="235052" y="675301"/>
                    <a:pt x="168259" y="657653"/>
                    <a:pt x="102657" y="682896"/>
                  </a:cubicBezTo>
                  <a:cubicBezTo>
                    <a:pt x="31396" y="710373"/>
                    <a:pt x="-10675" y="790420"/>
                    <a:pt x="2356" y="861308"/>
                  </a:cubicBezTo>
                  <a:cubicBezTo>
                    <a:pt x="4515" y="883126"/>
                    <a:pt x="5409" y="905167"/>
                    <a:pt x="8983" y="926761"/>
                  </a:cubicBezTo>
                  <a:cubicBezTo>
                    <a:pt x="23205" y="1012542"/>
                    <a:pt x="85382" y="1099737"/>
                    <a:pt x="181215" y="1102120"/>
                  </a:cubicBezTo>
                  <a:cubicBezTo>
                    <a:pt x="188959" y="1102343"/>
                    <a:pt x="193874" y="1105099"/>
                    <a:pt x="198416" y="1111502"/>
                  </a:cubicBezTo>
                  <a:cubicBezTo>
                    <a:pt x="231701" y="1158488"/>
                    <a:pt x="272804" y="1197655"/>
                    <a:pt x="319492" y="1231089"/>
                  </a:cubicBezTo>
                  <a:cubicBezTo>
                    <a:pt x="327013" y="1236451"/>
                    <a:pt x="332523" y="1241589"/>
                    <a:pt x="330661" y="1253056"/>
                  </a:cubicBezTo>
                  <a:cubicBezTo>
                    <a:pt x="320758" y="1315008"/>
                    <a:pt x="311897" y="1377110"/>
                    <a:pt x="302663" y="1439212"/>
                  </a:cubicBezTo>
                  <a:cubicBezTo>
                    <a:pt x="293504" y="1556639"/>
                    <a:pt x="221499" y="1898646"/>
                    <a:pt x="229318" y="1974598"/>
                  </a:cubicBezTo>
                  <a:cubicBezTo>
                    <a:pt x="240189" y="2079962"/>
                    <a:pt x="284867" y="2166637"/>
                    <a:pt x="367148" y="2231642"/>
                  </a:cubicBezTo>
                  <a:cubicBezTo>
                    <a:pt x="473853" y="2315934"/>
                    <a:pt x="596939" y="2341698"/>
                    <a:pt x="729408" y="2316679"/>
                  </a:cubicBezTo>
                  <a:cubicBezTo>
                    <a:pt x="830603" y="2297616"/>
                    <a:pt x="913926" y="2246833"/>
                    <a:pt x="974092" y="2161499"/>
                  </a:cubicBezTo>
                  <a:cubicBezTo>
                    <a:pt x="1044757" y="2061272"/>
                    <a:pt x="1041704" y="1986214"/>
                    <a:pt x="1030684" y="1869159"/>
                  </a:cubicBezTo>
                  <a:cubicBezTo>
                    <a:pt x="1028226" y="1843320"/>
                    <a:pt x="1026216" y="1606678"/>
                    <a:pt x="1025322" y="1605785"/>
                  </a:cubicBezTo>
                  <a:cubicBezTo>
                    <a:pt x="1025844" y="1604966"/>
                    <a:pt x="1019365" y="1445095"/>
                    <a:pt x="1019291" y="1429383"/>
                  </a:cubicBezTo>
                  <a:cubicBezTo>
                    <a:pt x="1018546" y="1429383"/>
                    <a:pt x="1017802" y="1429383"/>
                    <a:pt x="1017057" y="1429457"/>
                  </a:cubicBezTo>
                  <a:cubicBezTo>
                    <a:pt x="1017802" y="1428638"/>
                    <a:pt x="1018621" y="1427894"/>
                    <a:pt x="1019291" y="1426926"/>
                  </a:cubicBezTo>
                  <a:cubicBezTo>
                    <a:pt x="1026067" y="1425064"/>
                    <a:pt x="1032694" y="1422830"/>
                    <a:pt x="1039545" y="1421490"/>
                  </a:cubicBezTo>
                  <a:cubicBezTo>
                    <a:pt x="1206788" y="1388354"/>
                    <a:pt x="1325630" y="1293340"/>
                    <a:pt x="1400018" y="1140692"/>
                  </a:cubicBezTo>
                  <a:cubicBezTo>
                    <a:pt x="1458992" y="1019616"/>
                    <a:pt x="1450727" y="893402"/>
                    <a:pt x="1429877" y="765996"/>
                  </a:cubicBezTo>
                  <a:close/>
                </a:path>
              </a:pathLst>
            </a:custGeom>
            <a:solidFill>
              <a:srgbClr val="F4B8B1"/>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0" name="Freeform: Shape 91">
              <a:extLst>
                <a:ext uri="{FF2B5EF4-FFF2-40B4-BE49-F238E27FC236}">
                  <a16:creationId xmlns:a16="http://schemas.microsoft.com/office/drawing/2014/main" id="{496F5726-82C6-48D1-9CC9-75529AC5281B}"/>
                </a:ext>
              </a:extLst>
            </p:cNvPr>
            <p:cNvSpPr/>
            <p:nvPr/>
          </p:nvSpPr>
          <p:spPr>
            <a:xfrm>
              <a:off x="633993" y="6571770"/>
              <a:ext cx="24311" cy="9604"/>
            </a:xfrm>
            <a:custGeom>
              <a:avLst/>
              <a:gdLst>
                <a:gd name="connsiteX0" fmla="*/ 0 w 36114"/>
                <a:gd name="connsiteY0" fmla="*/ 14268 h 14267"/>
                <a:gd name="connsiteX1" fmla="*/ 36114 w 36114"/>
                <a:gd name="connsiteY1" fmla="*/ 14268 h 14267"/>
                <a:gd name="connsiteX2" fmla="*/ 0 w 36114"/>
                <a:gd name="connsiteY2" fmla="*/ 14268 h 14267"/>
              </a:gdLst>
              <a:ahLst/>
              <a:cxnLst>
                <a:cxn ang="0">
                  <a:pos x="connsiteX0" y="connsiteY0"/>
                </a:cxn>
                <a:cxn ang="0">
                  <a:pos x="connsiteX1" y="connsiteY1"/>
                </a:cxn>
                <a:cxn ang="0">
                  <a:pos x="connsiteX2" y="connsiteY2"/>
                </a:cxn>
              </a:cxnLst>
              <a:rect l="l" t="t" r="r" b="b"/>
              <a:pathLst>
                <a:path w="36114" h="14267">
                  <a:moveTo>
                    <a:pt x="0" y="14268"/>
                  </a:moveTo>
                  <a:cubicBezTo>
                    <a:pt x="12063" y="6226"/>
                    <a:pt x="24051" y="-13358"/>
                    <a:pt x="36114" y="14268"/>
                  </a:cubicBezTo>
                  <a:cubicBezTo>
                    <a:pt x="24051" y="14268"/>
                    <a:pt x="11988" y="14268"/>
                    <a:pt x="0" y="14268"/>
                  </a:cubicBezTo>
                  <a:close/>
                </a:path>
              </a:pathLst>
            </a:custGeom>
            <a:solidFill>
              <a:srgbClr val="FFFFFF"/>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1" name="Freeform: Shape 92">
              <a:extLst>
                <a:ext uri="{FF2B5EF4-FFF2-40B4-BE49-F238E27FC236}">
                  <a16:creationId xmlns:a16="http://schemas.microsoft.com/office/drawing/2014/main" id="{EF6AF409-91C4-4C26-90E7-5CE41A6CBA24}"/>
                </a:ext>
              </a:extLst>
            </p:cNvPr>
            <p:cNvSpPr/>
            <p:nvPr/>
          </p:nvSpPr>
          <p:spPr>
            <a:xfrm>
              <a:off x="2818304" y="4194724"/>
              <a:ext cx="1020846" cy="1475675"/>
            </a:xfrm>
            <a:custGeom>
              <a:avLst/>
              <a:gdLst>
                <a:gd name="connsiteX0" fmla="*/ 4364 w 1516474"/>
                <a:gd name="connsiteY0" fmla="*/ 1608689 h 2192126"/>
                <a:gd name="connsiteX1" fmla="*/ 45 w 1516474"/>
                <a:gd name="connsiteY1" fmla="*/ 1217612 h 2192126"/>
                <a:gd name="connsiteX2" fmla="*/ 739235 w 1516474"/>
                <a:gd name="connsiteY2" fmla="*/ 1677567 h 2192126"/>
                <a:gd name="connsiteX3" fmla="*/ 961505 w 1516474"/>
                <a:gd name="connsiteY3" fmla="*/ 1605264 h 2192126"/>
                <a:gd name="connsiteX4" fmla="*/ 1153172 w 1516474"/>
                <a:gd name="connsiteY4" fmla="*/ 1187231 h 2192126"/>
                <a:gd name="connsiteX5" fmla="*/ 1262557 w 1516474"/>
                <a:gd name="connsiteY5" fmla="*/ 597860 h 2192126"/>
                <a:gd name="connsiteX6" fmla="*/ 1314607 w 1516474"/>
                <a:gd name="connsiteY6" fmla="*/ 202762 h 2192126"/>
                <a:gd name="connsiteX7" fmla="*/ 1334414 w 1516474"/>
                <a:gd name="connsiteY7" fmla="*/ 0 h 2192126"/>
                <a:gd name="connsiteX8" fmla="*/ 1516475 w 1516474"/>
                <a:gd name="connsiteY8" fmla="*/ 103950 h 2192126"/>
                <a:gd name="connsiteX9" fmla="*/ 1462043 w 1516474"/>
                <a:gd name="connsiteY9" fmla="*/ 680513 h 2192126"/>
                <a:gd name="connsiteX10" fmla="*/ 1154140 w 1516474"/>
                <a:gd name="connsiteY10" fmla="*/ 2058741 h 2192126"/>
                <a:gd name="connsiteX11" fmla="*/ 1014969 w 1516474"/>
                <a:gd name="connsiteY11" fmla="*/ 2192103 h 2192126"/>
                <a:gd name="connsiteX12" fmla="*/ 692919 w 1516474"/>
                <a:gd name="connsiteY12" fmla="*/ 2102524 h 2192126"/>
                <a:gd name="connsiteX13" fmla="*/ 4364 w 1516474"/>
                <a:gd name="connsiteY13" fmla="*/ 1608689 h 219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16474" h="2192126">
                  <a:moveTo>
                    <a:pt x="4364" y="1608689"/>
                  </a:moveTo>
                  <a:cubicBezTo>
                    <a:pt x="9949" y="1526854"/>
                    <a:pt x="-774" y="1233323"/>
                    <a:pt x="45" y="1217612"/>
                  </a:cubicBezTo>
                  <a:cubicBezTo>
                    <a:pt x="47924" y="1256109"/>
                    <a:pt x="513836" y="1600945"/>
                    <a:pt x="739235" y="1677567"/>
                  </a:cubicBezTo>
                  <a:cubicBezTo>
                    <a:pt x="844972" y="1713532"/>
                    <a:pt x="887117" y="1700203"/>
                    <a:pt x="961505" y="1605264"/>
                  </a:cubicBezTo>
                  <a:cubicBezTo>
                    <a:pt x="1058232" y="1481805"/>
                    <a:pt x="1117728" y="1336975"/>
                    <a:pt x="1153172" y="1187231"/>
                  </a:cubicBezTo>
                  <a:cubicBezTo>
                    <a:pt x="1199190" y="993107"/>
                    <a:pt x="1238059" y="796526"/>
                    <a:pt x="1262557" y="597860"/>
                  </a:cubicBezTo>
                  <a:cubicBezTo>
                    <a:pt x="1278790" y="465987"/>
                    <a:pt x="1298151" y="334560"/>
                    <a:pt x="1314607" y="202762"/>
                  </a:cubicBezTo>
                  <a:cubicBezTo>
                    <a:pt x="1323021" y="135373"/>
                    <a:pt x="1327936" y="67612"/>
                    <a:pt x="1334414" y="0"/>
                  </a:cubicBezTo>
                  <a:cubicBezTo>
                    <a:pt x="1396590" y="25764"/>
                    <a:pt x="1480360" y="71707"/>
                    <a:pt x="1516475" y="103950"/>
                  </a:cubicBezTo>
                  <a:cubicBezTo>
                    <a:pt x="1502029" y="296510"/>
                    <a:pt x="1483339" y="488623"/>
                    <a:pt x="1462043" y="680513"/>
                  </a:cubicBezTo>
                  <a:cubicBezTo>
                    <a:pt x="1430917" y="960790"/>
                    <a:pt x="1239921" y="1917336"/>
                    <a:pt x="1154140" y="2058741"/>
                  </a:cubicBezTo>
                  <a:cubicBezTo>
                    <a:pt x="1132248" y="2094780"/>
                    <a:pt x="1079826" y="2193890"/>
                    <a:pt x="1014969" y="2192103"/>
                  </a:cubicBezTo>
                  <a:cubicBezTo>
                    <a:pt x="902159" y="2192475"/>
                    <a:pt x="762914" y="2139458"/>
                    <a:pt x="692919" y="2102524"/>
                  </a:cubicBezTo>
                  <a:cubicBezTo>
                    <a:pt x="534835" y="2019127"/>
                    <a:pt x="3694" y="1618592"/>
                    <a:pt x="4364" y="1608689"/>
                  </a:cubicBezTo>
                  <a:close/>
                </a:path>
              </a:pathLst>
            </a:custGeom>
            <a:solidFill>
              <a:schemeClr val="tx2">
                <a:lumMod val="40000"/>
                <a:lumOff val="60000"/>
              </a:schemeClr>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3" name="Freeform: Shape 94">
              <a:extLst>
                <a:ext uri="{FF2B5EF4-FFF2-40B4-BE49-F238E27FC236}">
                  <a16:creationId xmlns:a16="http://schemas.microsoft.com/office/drawing/2014/main" id="{30F3D01D-81DB-4140-8BDA-2400A9D20AD0}"/>
                </a:ext>
              </a:extLst>
            </p:cNvPr>
            <p:cNvSpPr/>
            <p:nvPr/>
          </p:nvSpPr>
          <p:spPr>
            <a:xfrm>
              <a:off x="1728244" y="3541834"/>
              <a:ext cx="413816" cy="234578"/>
            </a:xfrm>
            <a:custGeom>
              <a:avLst/>
              <a:gdLst>
                <a:gd name="connsiteX0" fmla="*/ 613720 w 614727"/>
                <a:gd name="connsiteY0" fmla="*/ 346027 h 348467"/>
                <a:gd name="connsiteX1" fmla="*/ 416767 w 614727"/>
                <a:gd name="connsiteY1" fmla="*/ 321157 h 348467"/>
                <a:gd name="connsiteX2" fmla="*/ 185486 w 614727"/>
                <a:gd name="connsiteY2" fmla="*/ 184146 h 348467"/>
                <a:gd name="connsiteX3" fmla="*/ 0 w 614727"/>
                <a:gd name="connsiteY3" fmla="*/ 0 h 348467"/>
                <a:gd name="connsiteX4" fmla="*/ 612454 w 614727"/>
                <a:gd name="connsiteY4" fmla="*/ 164413 h 348467"/>
                <a:gd name="connsiteX5" fmla="*/ 613720 w 614727"/>
                <a:gd name="connsiteY5" fmla="*/ 346027 h 348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727" h="348467">
                  <a:moveTo>
                    <a:pt x="613720" y="346027"/>
                  </a:moveTo>
                  <a:cubicBezTo>
                    <a:pt x="546108" y="353176"/>
                    <a:pt x="480730" y="344538"/>
                    <a:pt x="416767" y="321157"/>
                  </a:cubicBezTo>
                  <a:cubicBezTo>
                    <a:pt x="330986" y="289883"/>
                    <a:pt x="255853" y="240886"/>
                    <a:pt x="185486" y="184146"/>
                  </a:cubicBezTo>
                  <a:cubicBezTo>
                    <a:pt x="117725" y="129565"/>
                    <a:pt x="53315" y="71335"/>
                    <a:pt x="0" y="0"/>
                  </a:cubicBezTo>
                  <a:cubicBezTo>
                    <a:pt x="186976" y="119513"/>
                    <a:pt x="391301" y="173870"/>
                    <a:pt x="612454" y="164413"/>
                  </a:cubicBezTo>
                  <a:cubicBezTo>
                    <a:pt x="612529" y="180199"/>
                    <a:pt x="616550" y="344092"/>
                    <a:pt x="613720" y="346027"/>
                  </a:cubicBezTo>
                  <a:close/>
                </a:path>
              </a:pathLst>
            </a:custGeom>
            <a:solidFill>
              <a:srgbClr val="E1A099"/>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4" name="Freeform: Shape 95">
              <a:extLst>
                <a:ext uri="{FF2B5EF4-FFF2-40B4-BE49-F238E27FC236}">
                  <a16:creationId xmlns:a16="http://schemas.microsoft.com/office/drawing/2014/main" id="{3B4BC2D8-0DEF-49EB-A9C8-62BDFC2B904D}"/>
                </a:ext>
              </a:extLst>
            </p:cNvPr>
            <p:cNvSpPr/>
            <p:nvPr/>
          </p:nvSpPr>
          <p:spPr>
            <a:xfrm>
              <a:off x="1515510" y="3865543"/>
              <a:ext cx="940563" cy="2711446"/>
            </a:xfrm>
            <a:custGeom>
              <a:avLst/>
              <a:gdLst>
                <a:gd name="connsiteX0" fmla="*/ 99092 w 940563"/>
                <a:gd name="connsiteY0" fmla="*/ 0 h 2711446"/>
                <a:gd name="connsiteX1" fmla="*/ 114286 w 940563"/>
                <a:gd name="connsiteY1" fmla="*/ 3212 h 2711446"/>
                <a:gd name="connsiteX2" fmla="*/ 101203 w 940563"/>
                <a:gd name="connsiteY2" fmla="*/ 143616 h 2711446"/>
                <a:gd name="connsiteX3" fmla="*/ 286218 w 940563"/>
                <a:gd name="connsiteY3" fmla="*/ 369935 h 2711446"/>
                <a:gd name="connsiteX4" fmla="*/ 564268 w 940563"/>
                <a:gd name="connsiteY4" fmla="*/ 303468 h 2711446"/>
                <a:gd name="connsiteX5" fmla="*/ 632790 w 940563"/>
                <a:gd name="connsiteY5" fmla="*/ 135445 h 2711446"/>
                <a:gd name="connsiteX6" fmla="*/ 629783 w 940563"/>
                <a:gd name="connsiteY6" fmla="*/ 10180 h 2711446"/>
                <a:gd name="connsiteX7" fmla="*/ 664620 w 940563"/>
                <a:gd name="connsiteY7" fmla="*/ 12386 h 2711446"/>
                <a:gd name="connsiteX8" fmla="*/ 664690 w 940563"/>
                <a:gd name="connsiteY8" fmla="*/ 12782 h 2711446"/>
                <a:gd name="connsiteX9" fmla="*/ 695284 w 940563"/>
                <a:gd name="connsiteY9" fmla="*/ 8137 h 2711446"/>
                <a:gd name="connsiteX10" fmla="*/ 727928 w 940563"/>
                <a:gd name="connsiteY10" fmla="*/ 8626 h 2711446"/>
                <a:gd name="connsiteX11" fmla="*/ 809433 w 940563"/>
                <a:gd name="connsiteY11" fmla="*/ 250784 h 2711446"/>
                <a:gd name="connsiteX12" fmla="*/ 820461 w 940563"/>
                <a:gd name="connsiteY12" fmla="*/ 408230 h 2711446"/>
                <a:gd name="connsiteX13" fmla="*/ 820461 w 940563"/>
                <a:gd name="connsiteY13" fmla="*/ 697558 h 2711446"/>
                <a:gd name="connsiteX14" fmla="*/ 847880 w 940563"/>
                <a:gd name="connsiteY14" fmla="*/ 1399271 h 2711446"/>
                <a:gd name="connsiteX15" fmla="*/ 910688 w 940563"/>
                <a:gd name="connsiteY15" fmla="*/ 2284346 h 2711446"/>
                <a:gd name="connsiteX16" fmla="*/ 940563 w 940563"/>
                <a:gd name="connsiteY16" fmla="*/ 2707660 h 2711446"/>
                <a:gd name="connsiteX17" fmla="*/ 869736 w 940563"/>
                <a:gd name="connsiteY17" fmla="*/ 2707760 h 2711446"/>
                <a:gd name="connsiteX18" fmla="*/ 869736 w 940563"/>
                <a:gd name="connsiteY18" fmla="*/ 2707762 h 2711446"/>
                <a:gd name="connsiteX19" fmla="*/ 200854 w 940563"/>
                <a:gd name="connsiteY19" fmla="*/ 2711421 h 2711446"/>
                <a:gd name="connsiteX20" fmla="*/ 190879 w 940563"/>
                <a:gd name="connsiteY20" fmla="*/ 2685806 h 2711446"/>
                <a:gd name="connsiteX21" fmla="*/ 197696 w 940563"/>
                <a:gd name="connsiteY21" fmla="*/ 2471668 h 2711446"/>
                <a:gd name="connsiteX22" fmla="*/ 227020 w 940563"/>
                <a:gd name="connsiteY22" fmla="*/ 1461278 h 2711446"/>
                <a:gd name="connsiteX23" fmla="*/ 226118 w 940563"/>
                <a:gd name="connsiteY23" fmla="*/ 1430951 h 2711446"/>
                <a:gd name="connsiteX24" fmla="*/ 236894 w 940563"/>
                <a:gd name="connsiteY24" fmla="*/ 1330699 h 2711446"/>
                <a:gd name="connsiteX25" fmla="*/ 236794 w 940563"/>
                <a:gd name="connsiteY25" fmla="*/ 1154958 h 2711446"/>
                <a:gd name="connsiteX26" fmla="*/ 219100 w 940563"/>
                <a:gd name="connsiteY26" fmla="*/ 971948 h 2711446"/>
                <a:gd name="connsiteX27" fmla="*/ 101654 w 940563"/>
                <a:gd name="connsiteY27" fmla="*/ 506127 h 2711446"/>
                <a:gd name="connsiteX28" fmla="*/ 33834 w 940563"/>
                <a:gd name="connsiteY28" fmla="*/ 343768 h 2711446"/>
                <a:gd name="connsiteX29" fmla="*/ 6666 w 940563"/>
                <a:gd name="connsiteY29" fmla="*/ 18250 h 2711446"/>
                <a:gd name="connsiteX30" fmla="*/ 99092 w 940563"/>
                <a:gd name="connsiteY30" fmla="*/ 0 h 271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40563" h="2711446">
                  <a:moveTo>
                    <a:pt x="99092" y="0"/>
                  </a:moveTo>
                  <a:cubicBezTo>
                    <a:pt x="107294" y="-21"/>
                    <a:pt x="112970" y="944"/>
                    <a:pt x="114286" y="3212"/>
                  </a:cubicBezTo>
                  <a:cubicBezTo>
                    <a:pt x="109524" y="49980"/>
                    <a:pt x="97193" y="95946"/>
                    <a:pt x="101203" y="143616"/>
                  </a:cubicBezTo>
                  <a:cubicBezTo>
                    <a:pt x="110677" y="256499"/>
                    <a:pt x="176944" y="339708"/>
                    <a:pt x="286218" y="369935"/>
                  </a:cubicBezTo>
                  <a:cubicBezTo>
                    <a:pt x="390330" y="398757"/>
                    <a:pt x="485570" y="381614"/>
                    <a:pt x="564268" y="303468"/>
                  </a:cubicBezTo>
                  <a:cubicBezTo>
                    <a:pt x="610333" y="257753"/>
                    <a:pt x="630685" y="199356"/>
                    <a:pt x="632790" y="135445"/>
                  </a:cubicBezTo>
                  <a:cubicBezTo>
                    <a:pt x="634143" y="93740"/>
                    <a:pt x="630935" y="51935"/>
                    <a:pt x="629783" y="10180"/>
                  </a:cubicBezTo>
                  <a:cubicBezTo>
                    <a:pt x="641361" y="14390"/>
                    <a:pt x="649081" y="14741"/>
                    <a:pt x="664620" y="12386"/>
                  </a:cubicBezTo>
                  <a:lnTo>
                    <a:pt x="664690" y="12782"/>
                  </a:lnTo>
                  <a:lnTo>
                    <a:pt x="695284" y="8137"/>
                  </a:lnTo>
                  <a:cubicBezTo>
                    <a:pt x="705760" y="7786"/>
                    <a:pt x="716024" y="8375"/>
                    <a:pt x="727928" y="8626"/>
                  </a:cubicBezTo>
                  <a:cubicBezTo>
                    <a:pt x="753242" y="67573"/>
                    <a:pt x="801062" y="186473"/>
                    <a:pt x="809433" y="250784"/>
                  </a:cubicBezTo>
                  <a:cubicBezTo>
                    <a:pt x="817103" y="309582"/>
                    <a:pt x="819760" y="349032"/>
                    <a:pt x="820461" y="408230"/>
                  </a:cubicBezTo>
                  <a:cubicBezTo>
                    <a:pt x="821664" y="504673"/>
                    <a:pt x="821815" y="601115"/>
                    <a:pt x="820461" y="697558"/>
                  </a:cubicBezTo>
                  <a:cubicBezTo>
                    <a:pt x="819258" y="781167"/>
                    <a:pt x="846677" y="1384334"/>
                    <a:pt x="847880" y="1399271"/>
                  </a:cubicBezTo>
                  <a:cubicBezTo>
                    <a:pt x="852592" y="1471202"/>
                    <a:pt x="903370" y="2183543"/>
                    <a:pt x="910688" y="2284346"/>
                  </a:cubicBezTo>
                  <a:cubicBezTo>
                    <a:pt x="916904" y="2369660"/>
                    <a:pt x="936754" y="2651920"/>
                    <a:pt x="940563" y="2707660"/>
                  </a:cubicBezTo>
                  <a:lnTo>
                    <a:pt x="869736" y="2707760"/>
                  </a:lnTo>
                  <a:lnTo>
                    <a:pt x="869736" y="2707762"/>
                  </a:lnTo>
                  <a:cubicBezTo>
                    <a:pt x="798907" y="2706208"/>
                    <a:pt x="296795" y="2711872"/>
                    <a:pt x="200854" y="2711421"/>
                  </a:cubicBezTo>
                  <a:cubicBezTo>
                    <a:pt x="193836" y="2704353"/>
                    <a:pt x="190779" y="2695781"/>
                    <a:pt x="190879" y="2685806"/>
                  </a:cubicBezTo>
                  <a:cubicBezTo>
                    <a:pt x="191480" y="2614377"/>
                    <a:pt x="194087" y="2542997"/>
                    <a:pt x="197696" y="2471668"/>
                  </a:cubicBezTo>
                  <a:cubicBezTo>
                    <a:pt x="197947" y="2466957"/>
                    <a:pt x="225667" y="1544136"/>
                    <a:pt x="227020" y="1461278"/>
                  </a:cubicBezTo>
                  <a:cubicBezTo>
                    <a:pt x="227170" y="1451153"/>
                    <a:pt x="227220" y="1441027"/>
                    <a:pt x="226118" y="1430951"/>
                  </a:cubicBezTo>
                  <a:cubicBezTo>
                    <a:pt x="230177" y="1397618"/>
                    <a:pt x="234890" y="1364384"/>
                    <a:pt x="236894" y="1330699"/>
                  </a:cubicBezTo>
                  <a:cubicBezTo>
                    <a:pt x="240353" y="1272053"/>
                    <a:pt x="240153" y="1213605"/>
                    <a:pt x="236794" y="1154958"/>
                  </a:cubicBezTo>
                  <a:cubicBezTo>
                    <a:pt x="233285" y="1093704"/>
                    <a:pt x="228072" y="1032601"/>
                    <a:pt x="219100" y="971948"/>
                  </a:cubicBezTo>
                  <a:cubicBezTo>
                    <a:pt x="195591" y="812748"/>
                    <a:pt x="163159" y="655652"/>
                    <a:pt x="101654" y="506127"/>
                  </a:cubicBezTo>
                  <a:cubicBezTo>
                    <a:pt x="79348" y="451890"/>
                    <a:pt x="53183" y="399308"/>
                    <a:pt x="33834" y="343768"/>
                  </a:cubicBezTo>
                  <a:cubicBezTo>
                    <a:pt x="2605" y="254143"/>
                    <a:pt x="-8372" y="31734"/>
                    <a:pt x="6666" y="18250"/>
                  </a:cubicBezTo>
                  <a:cubicBezTo>
                    <a:pt x="27155" y="9002"/>
                    <a:pt x="74486" y="64"/>
                    <a:pt x="99092" y="0"/>
                  </a:cubicBezTo>
                  <a:close/>
                </a:path>
              </a:pathLst>
            </a:custGeom>
            <a:solidFill>
              <a:schemeClr val="accent3">
                <a:lumMod val="75000"/>
              </a:schemeClr>
            </a:solidFill>
            <a:ln w="7435" cap="flat">
              <a:noFill/>
              <a:prstDash val="solid"/>
              <a:miter/>
            </a:ln>
          </p:spPr>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5" name="Freeform: Shape 96">
              <a:extLst>
                <a:ext uri="{FF2B5EF4-FFF2-40B4-BE49-F238E27FC236}">
                  <a16:creationId xmlns:a16="http://schemas.microsoft.com/office/drawing/2014/main" id="{BBCD1179-8285-4ADB-AA6C-99A411297BC2}"/>
                </a:ext>
              </a:extLst>
            </p:cNvPr>
            <p:cNvSpPr/>
            <p:nvPr/>
          </p:nvSpPr>
          <p:spPr>
            <a:xfrm>
              <a:off x="846042" y="5309377"/>
              <a:ext cx="318434" cy="1268040"/>
            </a:xfrm>
            <a:custGeom>
              <a:avLst/>
              <a:gdLst>
                <a:gd name="connsiteX0" fmla="*/ 278019 w 473036"/>
                <a:gd name="connsiteY0" fmla="*/ 68803 h 1883682"/>
                <a:gd name="connsiteX1" fmla="*/ 473037 w 473036"/>
                <a:gd name="connsiteY1" fmla="*/ 1883381 h 1883682"/>
                <a:gd name="connsiteX2" fmla="*/ 31176 w 473036"/>
                <a:gd name="connsiteY2" fmla="*/ 1883679 h 1883682"/>
                <a:gd name="connsiteX3" fmla="*/ 5561 w 473036"/>
                <a:gd name="connsiteY3" fmla="*/ 1850394 h 1883682"/>
                <a:gd name="connsiteX4" fmla="*/ 118893 w 473036"/>
                <a:gd name="connsiteY4" fmla="*/ 720127 h 1883682"/>
                <a:gd name="connsiteX5" fmla="*/ 115170 w 473036"/>
                <a:gd name="connsiteY5" fmla="*/ 366803 h 1883682"/>
                <a:gd name="connsiteX6" fmla="*/ 94171 w 473036"/>
                <a:gd name="connsiteY6" fmla="*/ 102088 h 1883682"/>
                <a:gd name="connsiteX7" fmla="*/ 144731 w 473036"/>
                <a:gd name="connsiteY7" fmla="*/ 18914 h 1883682"/>
                <a:gd name="connsiteX8" fmla="*/ 165730 w 473036"/>
                <a:gd name="connsiteY8" fmla="*/ 0 h 1883682"/>
                <a:gd name="connsiteX9" fmla="*/ 175187 w 473036"/>
                <a:gd name="connsiteY9" fmla="*/ 6627 h 1883682"/>
                <a:gd name="connsiteX10" fmla="*/ 278019 w 473036"/>
                <a:gd name="connsiteY10" fmla="*/ 68803 h 188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3036" h="1883682">
                  <a:moveTo>
                    <a:pt x="278019" y="68803"/>
                  </a:moveTo>
                  <a:cubicBezTo>
                    <a:pt x="292167" y="211771"/>
                    <a:pt x="472739" y="1868340"/>
                    <a:pt x="473037" y="1883381"/>
                  </a:cubicBezTo>
                  <a:cubicBezTo>
                    <a:pt x="325750" y="1883456"/>
                    <a:pt x="178463" y="1883307"/>
                    <a:pt x="31176" y="1883679"/>
                  </a:cubicBezTo>
                  <a:cubicBezTo>
                    <a:pt x="7050" y="1883754"/>
                    <a:pt x="-9034" y="1882637"/>
                    <a:pt x="5561" y="1850394"/>
                  </a:cubicBezTo>
                  <a:cubicBezTo>
                    <a:pt x="12784" y="1834460"/>
                    <a:pt x="113383" y="743806"/>
                    <a:pt x="118893" y="720127"/>
                  </a:cubicBezTo>
                  <a:cubicBezTo>
                    <a:pt x="130956" y="668004"/>
                    <a:pt x="119191" y="413416"/>
                    <a:pt x="115170" y="366803"/>
                  </a:cubicBezTo>
                  <a:cubicBezTo>
                    <a:pt x="107575" y="278639"/>
                    <a:pt x="90523" y="191146"/>
                    <a:pt x="94171" y="102088"/>
                  </a:cubicBezTo>
                  <a:cubicBezTo>
                    <a:pt x="111074" y="74388"/>
                    <a:pt x="128201" y="46837"/>
                    <a:pt x="144731" y="18914"/>
                  </a:cubicBezTo>
                  <a:cubicBezTo>
                    <a:pt x="149869" y="10276"/>
                    <a:pt x="154486" y="1638"/>
                    <a:pt x="165730" y="0"/>
                  </a:cubicBezTo>
                  <a:cubicBezTo>
                    <a:pt x="169676" y="1117"/>
                    <a:pt x="173846" y="2830"/>
                    <a:pt x="175187" y="6627"/>
                  </a:cubicBezTo>
                  <a:cubicBezTo>
                    <a:pt x="186505" y="38125"/>
                    <a:pt x="236544" y="58155"/>
                    <a:pt x="278019" y="68803"/>
                  </a:cubicBezTo>
                  <a:close/>
                </a:path>
              </a:pathLst>
            </a:custGeom>
            <a:solidFill>
              <a:schemeClr val="tx2">
                <a:lumMod val="40000"/>
                <a:lumOff val="60000"/>
              </a:schemeClr>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6" name="Freeform: Shape 97">
              <a:extLst>
                <a:ext uri="{FF2B5EF4-FFF2-40B4-BE49-F238E27FC236}">
                  <a16:creationId xmlns:a16="http://schemas.microsoft.com/office/drawing/2014/main" id="{4AF32F38-4520-4634-893E-DBA432B4378E}"/>
                </a:ext>
              </a:extLst>
            </p:cNvPr>
            <p:cNvSpPr/>
            <p:nvPr/>
          </p:nvSpPr>
          <p:spPr>
            <a:xfrm>
              <a:off x="2176871" y="3873571"/>
              <a:ext cx="279202" cy="2699736"/>
            </a:xfrm>
            <a:custGeom>
              <a:avLst/>
              <a:gdLst>
                <a:gd name="connsiteX0" fmla="*/ 414756 w 414756"/>
                <a:gd name="connsiteY0" fmla="*/ 4010323 h 4010478"/>
                <a:gd name="connsiteX1" fmla="*/ 309541 w 414756"/>
                <a:gd name="connsiteY1" fmla="*/ 4010472 h 4010478"/>
                <a:gd name="connsiteX2" fmla="*/ 282883 w 414756"/>
                <a:gd name="connsiteY2" fmla="*/ 3986868 h 4010478"/>
                <a:gd name="connsiteX3" fmla="*/ 236195 w 414756"/>
                <a:gd name="connsiteY3" fmla="*/ 3380668 h 4010478"/>
                <a:gd name="connsiteX4" fmla="*/ 95014 w 414756"/>
                <a:gd name="connsiteY4" fmla="*/ 1216116 h 4010478"/>
                <a:gd name="connsiteX5" fmla="*/ 90696 w 414756"/>
                <a:gd name="connsiteY5" fmla="*/ 591227 h 4010478"/>
                <a:gd name="connsiteX6" fmla="*/ 24424 w 414756"/>
                <a:gd name="connsiteY6" fmla="*/ 136037 h 4010478"/>
                <a:gd name="connsiteX7" fmla="*/ 0 w 414756"/>
                <a:gd name="connsiteY7" fmla="*/ 7813 h 4010478"/>
                <a:gd name="connsiteX8" fmla="*/ 98886 w 414756"/>
                <a:gd name="connsiteY8" fmla="*/ 888 h 4010478"/>
                <a:gd name="connsiteX9" fmla="*/ 219962 w 414756"/>
                <a:gd name="connsiteY9" fmla="*/ 360616 h 4010478"/>
                <a:gd name="connsiteX10" fmla="*/ 236344 w 414756"/>
                <a:gd name="connsiteY10" fmla="*/ 594503 h 4010478"/>
                <a:gd name="connsiteX11" fmla="*/ 236344 w 414756"/>
                <a:gd name="connsiteY11" fmla="*/ 1024301 h 4010478"/>
                <a:gd name="connsiteX12" fmla="*/ 277075 w 414756"/>
                <a:gd name="connsiteY12" fmla="*/ 2066702 h 4010478"/>
                <a:gd name="connsiteX13" fmla="*/ 370377 w 414756"/>
                <a:gd name="connsiteY13" fmla="*/ 3381487 h 4010478"/>
                <a:gd name="connsiteX14" fmla="*/ 414756 w 414756"/>
                <a:gd name="connsiteY14" fmla="*/ 4010323 h 401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4756" h="4010478">
                  <a:moveTo>
                    <a:pt x="414756" y="4010323"/>
                  </a:moveTo>
                  <a:cubicBezTo>
                    <a:pt x="379685" y="4010323"/>
                    <a:pt x="344613" y="4009951"/>
                    <a:pt x="309541" y="4010472"/>
                  </a:cubicBezTo>
                  <a:cubicBezTo>
                    <a:pt x="292787" y="4010695"/>
                    <a:pt x="284522" y="4005632"/>
                    <a:pt x="282883" y="3986868"/>
                  </a:cubicBezTo>
                  <a:cubicBezTo>
                    <a:pt x="273426" y="3876440"/>
                    <a:pt x="243269" y="3472257"/>
                    <a:pt x="236195" y="3380668"/>
                  </a:cubicBezTo>
                  <a:cubicBezTo>
                    <a:pt x="231132" y="3314917"/>
                    <a:pt x="100152" y="1394082"/>
                    <a:pt x="95014" y="1216116"/>
                  </a:cubicBezTo>
                  <a:cubicBezTo>
                    <a:pt x="88983" y="1007696"/>
                    <a:pt x="94568" y="799498"/>
                    <a:pt x="90696" y="591227"/>
                  </a:cubicBezTo>
                  <a:cubicBezTo>
                    <a:pt x="87717" y="433366"/>
                    <a:pt x="78707" y="285558"/>
                    <a:pt x="24424" y="136037"/>
                  </a:cubicBezTo>
                  <a:cubicBezTo>
                    <a:pt x="11467" y="100295"/>
                    <a:pt x="5585" y="68574"/>
                    <a:pt x="0" y="7813"/>
                  </a:cubicBezTo>
                  <a:cubicBezTo>
                    <a:pt x="37901" y="-2612"/>
                    <a:pt x="63517" y="143"/>
                    <a:pt x="98886" y="888"/>
                  </a:cubicBezTo>
                  <a:cubicBezTo>
                    <a:pt x="136490" y="88455"/>
                    <a:pt x="207527" y="265081"/>
                    <a:pt x="219962" y="360616"/>
                  </a:cubicBezTo>
                  <a:cubicBezTo>
                    <a:pt x="231355" y="447961"/>
                    <a:pt x="235302" y="506563"/>
                    <a:pt x="236344" y="594503"/>
                  </a:cubicBezTo>
                  <a:cubicBezTo>
                    <a:pt x="238131" y="737769"/>
                    <a:pt x="238355" y="881035"/>
                    <a:pt x="236344" y="1024301"/>
                  </a:cubicBezTo>
                  <a:cubicBezTo>
                    <a:pt x="234557" y="1148504"/>
                    <a:pt x="275288" y="2044512"/>
                    <a:pt x="277075" y="2066702"/>
                  </a:cubicBezTo>
                  <a:cubicBezTo>
                    <a:pt x="284075" y="2173556"/>
                    <a:pt x="359505" y="3231743"/>
                    <a:pt x="370377" y="3381487"/>
                  </a:cubicBezTo>
                  <a:cubicBezTo>
                    <a:pt x="379610" y="3508222"/>
                    <a:pt x="409097" y="3927521"/>
                    <a:pt x="414756" y="4010323"/>
                  </a:cubicBezTo>
                  <a:close/>
                </a:path>
              </a:pathLst>
            </a:custGeom>
            <a:solidFill>
              <a:schemeClr val="accent3">
                <a:lumMod val="50000"/>
              </a:schemeClr>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7" name="Freeform: Shape 98">
              <a:extLst>
                <a:ext uri="{FF2B5EF4-FFF2-40B4-BE49-F238E27FC236}">
                  <a16:creationId xmlns:a16="http://schemas.microsoft.com/office/drawing/2014/main" id="{C5BCCADD-C838-4406-95BC-4CE5C58C4285}"/>
                </a:ext>
              </a:extLst>
            </p:cNvPr>
            <p:cNvSpPr/>
            <p:nvPr/>
          </p:nvSpPr>
          <p:spPr>
            <a:xfrm>
              <a:off x="180815" y="3887151"/>
              <a:ext cx="1036294" cy="2674172"/>
            </a:xfrm>
            <a:custGeom>
              <a:avLst/>
              <a:gdLst>
                <a:gd name="connsiteX0" fmla="*/ 1525870 w 1539422"/>
                <a:gd name="connsiteY0" fmla="*/ 5585 h 3972502"/>
                <a:gd name="connsiteX1" fmla="*/ 1525870 w 1539422"/>
                <a:gd name="connsiteY1" fmla="*/ 5585 h 3972502"/>
                <a:gd name="connsiteX2" fmla="*/ 1511350 w 1539422"/>
                <a:gd name="connsiteY2" fmla="*/ 8638 h 3972502"/>
                <a:gd name="connsiteX3" fmla="*/ 1284090 w 1539422"/>
                <a:gd name="connsiteY3" fmla="*/ 107971 h 3972502"/>
                <a:gd name="connsiteX4" fmla="*/ 1028311 w 1539422"/>
                <a:gd name="connsiteY4" fmla="*/ 304999 h 3972502"/>
                <a:gd name="connsiteX5" fmla="*/ 900533 w 1539422"/>
                <a:gd name="connsiteY5" fmla="*/ 527939 h 3972502"/>
                <a:gd name="connsiteX6" fmla="*/ 260751 w 1539422"/>
                <a:gd name="connsiteY6" fmla="*/ 1873552 h 3972502"/>
                <a:gd name="connsiteX7" fmla="*/ 106241 w 1539422"/>
                <a:gd name="connsiteY7" fmla="*/ 2311690 h 3972502"/>
                <a:gd name="connsiteX8" fmla="*/ 36247 w 1539422"/>
                <a:gd name="connsiteY8" fmla="*/ 2619816 h 3972502"/>
                <a:gd name="connsiteX9" fmla="*/ 23290 w 1539422"/>
                <a:gd name="connsiteY9" fmla="*/ 2751763 h 3972502"/>
                <a:gd name="connsiteX10" fmla="*/ 1473 w 1539422"/>
                <a:gd name="connsiteY10" fmla="*/ 3972502 h 3972502"/>
                <a:gd name="connsiteX11" fmla="*/ 209819 w 1539422"/>
                <a:gd name="connsiteY11" fmla="*/ 3972130 h 3972502"/>
                <a:gd name="connsiteX12" fmla="*/ 251294 w 1539422"/>
                <a:gd name="connsiteY12" fmla="*/ 3690587 h 3972502"/>
                <a:gd name="connsiteX13" fmla="*/ 219499 w 1539422"/>
                <a:gd name="connsiteY13" fmla="*/ 3263470 h 3972502"/>
                <a:gd name="connsiteX14" fmla="*/ 168418 w 1539422"/>
                <a:gd name="connsiteY14" fmla="*/ 2934569 h 3972502"/>
                <a:gd name="connsiteX15" fmla="*/ 233945 w 1539422"/>
                <a:gd name="connsiteY15" fmla="*/ 2482954 h 3972502"/>
                <a:gd name="connsiteX16" fmla="*/ 541028 w 1539422"/>
                <a:gd name="connsiteY16" fmla="*/ 1844660 h 3972502"/>
                <a:gd name="connsiteX17" fmla="*/ 715941 w 1539422"/>
                <a:gd name="connsiteY17" fmla="*/ 1499005 h 3972502"/>
                <a:gd name="connsiteX18" fmla="*/ 1036725 w 1539422"/>
                <a:gd name="connsiteY18" fmla="*/ 691906 h 3972502"/>
                <a:gd name="connsiteX19" fmla="*/ 1091604 w 1539422"/>
                <a:gd name="connsiteY19" fmla="*/ 521536 h 3972502"/>
                <a:gd name="connsiteX20" fmla="*/ 1130176 w 1539422"/>
                <a:gd name="connsiteY20" fmla="*/ 459508 h 3972502"/>
                <a:gd name="connsiteX21" fmla="*/ 1214542 w 1539422"/>
                <a:gd name="connsiteY21" fmla="*/ 422054 h 3972502"/>
                <a:gd name="connsiteX22" fmla="*/ 1503457 w 1539422"/>
                <a:gd name="connsiteY22" fmla="*/ 343496 h 3972502"/>
                <a:gd name="connsiteX23" fmla="*/ 1509265 w 1539422"/>
                <a:gd name="connsiteY23" fmla="*/ 325550 h 3972502"/>
                <a:gd name="connsiteX24" fmla="*/ 1518796 w 1539422"/>
                <a:gd name="connsiteY24" fmla="*/ 233887 h 3972502"/>
                <a:gd name="connsiteX25" fmla="*/ 1539422 w 1539422"/>
                <a:gd name="connsiteY25" fmla="*/ 0 h 3972502"/>
                <a:gd name="connsiteX26" fmla="*/ 1525870 w 1539422"/>
                <a:gd name="connsiteY26" fmla="*/ 5585 h 3972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539422" h="3972502">
                  <a:moveTo>
                    <a:pt x="1525870" y="5585"/>
                  </a:moveTo>
                  <a:cubicBezTo>
                    <a:pt x="1525870" y="5585"/>
                    <a:pt x="1525870" y="5585"/>
                    <a:pt x="1525870" y="5585"/>
                  </a:cubicBezTo>
                  <a:cubicBezTo>
                    <a:pt x="1521030" y="6553"/>
                    <a:pt x="1515743" y="6702"/>
                    <a:pt x="1511350" y="8638"/>
                  </a:cubicBezTo>
                  <a:cubicBezTo>
                    <a:pt x="1435472" y="41476"/>
                    <a:pt x="1359148" y="73346"/>
                    <a:pt x="1284090" y="107971"/>
                  </a:cubicBezTo>
                  <a:cubicBezTo>
                    <a:pt x="1184087" y="154138"/>
                    <a:pt x="1094285" y="215048"/>
                    <a:pt x="1028311" y="304999"/>
                  </a:cubicBezTo>
                  <a:cubicBezTo>
                    <a:pt x="977528" y="374323"/>
                    <a:pt x="940818" y="452360"/>
                    <a:pt x="900533" y="527939"/>
                  </a:cubicBezTo>
                  <a:cubicBezTo>
                    <a:pt x="709984" y="885583"/>
                    <a:pt x="283984" y="1815024"/>
                    <a:pt x="260751" y="1873552"/>
                  </a:cubicBezTo>
                  <a:cubicBezTo>
                    <a:pt x="203638" y="2017563"/>
                    <a:pt x="149430" y="2162616"/>
                    <a:pt x="106241" y="2311690"/>
                  </a:cubicBezTo>
                  <a:cubicBezTo>
                    <a:pt x="76829" y="2413108"/>
                    <a:pt x="49352" y="2514972"/>
                    <a:pt x="36247" y="2619816"/>
                  </a:cubicBezTo>
                  <a:cubicBezTo>
                    <a:pt x="30811" y="2663525"/>
                    <a:pt x="27088" y="2707831"/>
                    <a:pt x="23290" y="2751763"/>
                  </a:cubicBezTo>
                  <a:cubicBezTo>
                    <a:pt x="20833" y="2779314"/>
                    <a:pt x="-6569" y="3905560"/>
                    <a:pt x="1473" y="3972502"/>
                  </a:cubicBezTo>
                  <a:cubicBezTo>
                    <a:pt x="84871" y="3970790"/>
                    <a:pt x="137590" y="3972502"/>
                    <a:pt x="209819" y="3972130"/>
                  </a:cubicBezTo>
                  <a:cubicBezTo>
                    <a:pt x="232530" y="3879573"/>
                    <a:pt x="246454" y="3785452"/>
                    <a:pt x="251294" y="3690587"/>
                  </a:cubicBezTo>
                  <a:cubicBezTo>
                    <a:pt x="258592" y="3547172"/>
                    <a:pt x="244742" y="3404800"/>
                    <a:pt x="219499" y="3263470"/>
                  </a:cubicBezTo>
                  <a:cubicBezTo>
                    <a:pt x="199990" y="3154233"/>
                    <a:pt x="177130" y="3045294"/>
                    <a:pt x="168418" y="2934569"/>
                  </a:cubicBezTo>
                  <a:cubicBezTo>
                    <a:pt x="156131" y="2779464"/>
                    <a:pt x="182640" y="2629272"/>
                    <a:pt x="233945" y="2482954"/>
                  </a:cubicBezTo>
                  <a:cubicBezTo>
                    <a:pt x="312503" y="2258747"/>
                    <a:pt x="427249" y="2051964"/>
                    <a:pt x="541028" y="1844660"/>
                  </a:cubicBezTo>
                  <a:cubicBezTo>
                    <a:pt x="603205" y="1731403"/>
                    <a:pt x="667540" y="1619039"/>
                    <a:pt x="715941" y="1499005"/>
                  </a:cubicBezTo>
                  <a:cubicBezTo>
                    <a:pt x="824060" y="1230494"/>
                    <a:pt x="930840" y="961311"/>
                    <a:pt x="1036725" y="691906"/>
                  </a:cubicBezTo>
                  <a:cubicBezTo>
                    <a:pt x="1058468" y="636506"/>
                    <a:pt x="1088849" y="583861"/>
                    <a:pt x="1091604" y="521536"/>
                  </a:cubicBezTo>
                  <a:cubicBezTo>
                    <a:pt x="1092721" y="496665"/>
                    <a:pt x="1109475" y="476188"/>
                    <a:pt x="1130176" y="459508"/>
                  </a:cubicBezTo>
                  <a:cubicBezTo>
                    <a:pt x="1155344" y="439180"/>
                    <a:pt x="1184459" y="429649"/>
                    <a:pt x="1214542" y="422054"/>
                  </a:cubicBezTo>
                  <a:cubicBezTo>
                    <a:pt x="1311343" y="397555"/>
                    <a:pt x="1412389" y="388992"/>
                    <a:pt x="1503457" y="343496"/>
                  </a:cubicBezTo>
                  <a:cubicBezTo>
                    <a:pt x="1505393" y="337539"/>
                    <a:pt x="1507329" y="331507"/>
                    <a:pt x="1509265" y="325550"/>
                  </a:cubicBezTo>
                  <a:cubicBezTo>
                    <a:pt x="1512467" y="295021"/>
                    <a:pt x="1516413" y="264491"/>
                    <a:pt x="1518796" y="233887"/>
                  </a:cubicBezTo>
                  <a:cubicBezTo>
                    <a:pt x="1524827" y="155850"/>
                    <a:pt x="1538231" y="78409"/>
                    <a:pt x="1539422" y="0"/>
                  </a:cubicBezTo>
                  <a:cubicBezTo>
                    <a:pt x="1534805" y="1787"/>
                    <a:pt x="1530338" y="3723"/>
                    <a:pt x="1525870" y="5585"/>
                  </a:cubicBezTo>
                  <a:close/>
                </a:path>
              </a:pathLst>
            </a:custGeom>
            <a:solidFill>
              <a:schemeClr val="tx2">
                <a:lumMod val="40000"/>
                <a:lumOff val="60000"/>
              </a:schemeClr>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8" name="Freeform: Shape 99">
              <a:extLst>
                <a:ext uri="{FF2B5EF4-FFF2-40B4-BE49-F238E27FC236}">
                  <a16:creationId xmlns:a16="http://schemas.microsoft.com/office/drawing/2014/main" id="{BF2F2886-181E-48CF-B4F8-EC8CB42AF533}"/>
                </a:ext>
              </a:extLst>
            </p:cNvPr>
            <p:cNvSpPr/>
            <p:nvPr/>
          </p:nvSpPr>
          <p:spPr>
            <a:xfrm>
              <a:off x="1874370" y="3064543"/>
              <a:ext cx="274893" cy="187211"/>
            </a:xfrm>
            <a:custGeom>
              <a:avLst/>
              <a:gdLst>
                <a:gd name="connsiteX0" fmla="*/ 148092 w 408356"/>
                <a:gd name="connsiteY0" fmla="*/ 278103 h 278103"/>
                <a:gd name="connsiteX1" fmla="*/ 358 w 408356"/>
                <a:gd name="connsiteY1" fmla="*/ 145784 h 278103"/>
                <a:gd name="connsiteX2" fmla="*/ 110042 w 408356"/>
                <a:gd name="connsiteY2" fmla="*/ 25378 h 278103"/>
                <a:gd name="connsiteX3" fmla="*/ 242734 w 408356"/>
                <a:gd name="connsiteY3" fmla="*/ 2667 h 278103"/>
                <a:gd name="connsiteX4" fmla="*/ 401786 w 408356"/>
                <a:gd name="connsiteY4" fmla="*/ 172143 h 278103"/>
                <a:gd name="connsiteX5" fmla="*/ 328515 w 408356"/>
                <a:gd name="connsiteY5" fmla="*/ 244968 h 278103"/>
                <a:gd name="connsiteX6" fmla="*/ 148092 w 408356"/>
                <a:gd name="connsiteY6" fmla="*/ 278103 h 278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356" h="278103">
                  <a:moveTo>
                    <a:pt x="148092" y="278103"/>
                  </a:moveTo>
                  <a:cubicBezTo>
                    <a:pt x="58141" y="278029"/>
                    <a:pt x="6985" y="226129"/>
                    <a:pt x="358" y="145784"/>
                  </a:cubicBezTo>
                  <a:cubicBezTo>
                    <a:pt x="-4556" y="85916"/>
                    <a:pt x="41536" y="35877"/>
                    <a:pt x="110042" y="25378"/>
                  </a:cubicBezTo>
                  <a:cubicBezTo>
                    <a:pt x="154347" y="18602"/>
                    <a:pt x="198578" y="10783"/>
                    <a:pt x="242734" y="2667"/>
                  </a:cubicBezTo>
                  <a:cubicBezTo>
                    <a:pt x="348620" y="-16768"/>
                    <a:pt x="432986" y="73108"/>
                    <a:pt x="401786" y="172143"/>
                  </a:cubicBezTo>
                  <a:cubicBezTo>
                    <a:pt x="390021" y="209449"/>
                    <a:pt x="365001" y="236553"/>
                    <a:pt x="328515" y="244968"/>
                  </a:cubicBezTo>
                  <a:cubicBezTo>
                    <a:pt x="263509" y="260158"/>
                    <a:pt x="197237" y="269391"/>
                    <a:pt x="148092" y="278103"/>
                  </a:cubicBezTo>
                  <a:close/>
                </a:path>
              </a:pathLst>
            </a:custGeom>
            <a:solidFill>
              <a:srgbClr val="F4B8B1"/>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69" name="Freeform: Shape 100">
              <a:extLst>
                <a:ext uri="{FF2B5EF4-FFF2-40B4-BE49-F238E27FC236}">
                  <a16:creationId xmlns:a16="http://schemas.microsoft.com/office/drawing/2014/main" id="{5516685F-DCBB-4F63-9AAC-46AAB8475E08}"/>
                </a:ext>
              </a:extLst>
            </p:cNvPr>
            <p:cNvSpPr/>
            <p:nvPr/>
          </p:nvSpPr>
          <p:spPr>
            <a:xfrm>
              <a:off x="2404043" y="3016674"/>
              <a:ext cx="105543" cy="169615"/>
            </a:xfrm>
            <a:custGeom>
              <a:avLst/>
              <a:gdLst>
                <a:gd name="connsiteX0" fmla="*/ 17871 w 156785"/>
                <a:gd name="connsiteY0" fmla="*/ 251966 h 251965"/>
                <a:gd name="connsiteX1" fmla="*/ 56294 w 156785"/>
                <a:gd name="connsiteY1" fmla="*/ 246604 h 251965"/>
                <a:gd name="connsiteX2" fmla="*/ 156297 w 156785"/>
                <a:gd name="connsiteY2" fmla="*/ 146303 h 251965"/>
                <a:gd name="connsiteX3" fmla="*/ 71335 w 156785"/>
                <a:gd name="connsiteY3" fmla="*/ 2144 h 251965"/>
                <a:gd name="connsiteX4" fmla="*/ 40656 w 156785"/>
                <a:gd name="connsiteY4" fmla="*/ 15398 h 251965"/>
                <a:gd name="connsiteX5" fmla="*/ 0 w 156785"/>
                <a:gd name="connsiteY5" fmla="*/ 81521 h 251965"/>
                <a:gd name="connsiteX6" fmla="*/ 0 w 156785"/>
                <a:gd name="connsiteY6" fmla="*/ 81521 h 251965"/>
                <a:gd name="connsiteX7" fmla="*/ 17871 w 156785"/>
                <a:gd name="connsiteY7" fmla="*/ 251966 h 251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85" h="251965">
                  <a:moveTo>
                    <a:pt x="17871" y="251966"/>
                  </a:moveTo>
                  <a:cubicBezTo>
                    <a:pt x="30679" y="250179"/>
                    <a:pt x="43561" y="248838"/>
                    <a:pt x="56294" y="246604"/>
                  </a:cubicBezTo>
                  <a:cubicBezTo>
                    <a:pt x="112438" y="236924"/>
                    <a:pt x="152350" y="196715"/>
                    <a:pt x="156297" y="146303"/>
                  </a:cubicBezTo>
                  <a:cubicBezTo>
                    <a:pt x="161435" y="80404"/>
                    <a:pt x="125618" y="20313"/>
                    <a:pt x="71335" y="2144"/>
                  </a:cubicBezTo>
                  <a:cubicBezTo>
                    <a:pt x="55847" y="-3068"/>
                    <a:pt x="48177" y="1176"/>
                    <a:pt x="40656" y="15398"/>
                  </a:cubicBezTo>
                  <a:cubicBezTo>
                    <a:pt x="28594" y="38184"/>
                    <a:pt x="13701" y="59555"/>
                    <a:pt x="0" y="81521"/>
                  </a:cubicBezTo>
                  <a:cubicBezTo>
                    <a:pt x="0" y="81521"/>
                    <a:pt x="0" y="81521"/>
                    <a:pt x="0" y="81521"/>
                  </a:cubicBezTo>
                  <a:cubicBezTo>
                    <a:pt x="9903" y="161717"/>
                    <a:pt x="11914" y="210192"/>
                    <a:pt x="17871" y="251966"/>
                  </a:cubicBezTo>
                  <a:close/>
                </a:path>
              </a:pathLst>
            </a:custGeom>
            <a:no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0" name="Freeform: Shape 101">
              <a:extLst>
                <a:ext uri="{FF2B5EF4-FFF2-40B4-BE49-F238E27FC236}">
                  <a16:creationId xmlns:a16="http://schemas.microsoft.com/office/drawing/2014/main" id="{F1E7DAE7-A8CA-4979-88BD-ECB1FD9ED003}"/>
                </a:ext>
              </a:extLst>
            </p:cNvPr>
            <p:cNvSpPr/>
            <p:nvPr/>
          </p:nvSpPr>
          <p:spPr>
            <a:xfrm>
              <a:off x="2404093" y="3071551"/>
              <a:ext cx="11980" cy="114738"/>
            </a:xfrm>
            <a:custGeom>
              <a:avLst/>
              <a:gdLst>
                <a:gd name="connsiteX0" fmla="*/ 17796 w 17796"/>
                <a:gd name="connsiteY0" fmla="*/ 170445 h 170444"/>
                <a:gd name="connsiteX1" fmla="*/ 0 w 17796"/>
                <a:gd name="connsiteY1" fmla="*/ 0 h 170444"/>
                <a:gd name="connsiteX2" fmla="*/ 0 w 17796"/>
                <a:gd name="connsiteY2" fmla="*/ 0 h 170444"/>
                <a:gd name="connsiteX3" fmla="*/ 0 w 17796"/>
                <a:gd name="connsiteY3" fmla="*/ 0 h 170444"/>
                <a:gd name="connsiteX4" fmla="*/ 17796 w 17796"/>
                <a:gd name="connsiteY4" fmla="*/ 170445 h 170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6" h="170444">
                  <a:moveTo>
                    <a:pt x="17796" y="170445"/>
                  </a:moveTo>
                  <a:cubicBezTo>
                    <a:pt x="11765" y="128671"/>
                    <a:pt x="9829" y="80196"/>
                    <a:pt x="0" y="0"/>
                  </a:cubicBezTo>
                  <a:cubicBezTo>
                    <a:pt x="0" y="0"/>
                    <a:pt x="0" y="0"/>
                    <a:pt x="0" y="0"/>
                  </a:cubicBezTo>
                  <a:cubicBezTo>
                    <a:pt x="0" y="0"/>
                    <a:pt x="0" y="0"/>
                    <a:pt x="0" y="0"/>
                  </a:cubicBezTo>
                  <a:cubicBezTo>
                    <a:pt x="1415" y="57262"/>
                    <a:pt x="9457" y="113853"/>
                    <a:pt x="17796" y="170445"/>
                  </a:cubicBezTo>
                  <a:close/>
                </a:path>
              </a:pathLst>
            </a:custGeom>
            <a:solidFill>
              <a:srgbClr val="F4B8B1"/>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1" name="Freeform: Shape 102">
              <a:extLst>
                <a:ext uri="{FF2B5EF4-FFF2-40B4-BE49-F238E27FC236}">
                  <a16:creationId xmlns:a16="http://schemas.microsoft.com/office/drawing/2014/main" id="{73ECE23A-422A-415D-99F1-2313A636FCFC}"/>
                </a:ext>
              </a:extLst>
            </p:cNvPr>
            <p:cNvSpPr/>
            <p:nvPr/>
          </p:nvSpPr>
          <p:spPr>
            <a:xfrm>
              <a:off x="1327805" y="2395328"/>
              <a:ext cx="1199438" cy="879714"/>
            </a:xfrm>
            <a:custGeom>
              <a:avLst/>
              <a:gdLst>
                <a:gd name="connsiteX0" fmla="*/ 1682603 w 1781773"/>
                <a:gd name="connsiteY0" fmla="*/ 905723 h 1306821"/>
                <a:gd name="connsiteX1" fmla="*/ 1669945 w 1781773"/>
                <a:gd name="connsiteY1" fmla="*/ 871619 h 1306821"/>
                <a:gd name="connsiteX2" fmla="*/ 1707846 w 1781773"/>
                <a:gd name="connsiteY2" fmla="*/ 676676 h 1306821"/>
                <a:gd name="connsiteX3" fmla="*/ 1566963 w 1781773"/>
                <a:gd name="connsiteY3" fmla="*/ 402505 h 1306821"/>
                <a:gd name="connsiteX4" fmla="*/ 1534646 w 1781773"/>
                <a:gd name="connsiteY4" fmla="*/ 316724 h 1306821"/>
                <a:gd name="connsiteX5" fmla="*/ 1535689 w 1781773"/>
                <a:gd name="connsiteY5" fmla="*/ 301906 h 1306821"/>
                <a:gd name="connsiteX6" fmla="*/ 1425633 w 1781773"/>
                <a:gd name="connsiteY6" fmla="*/ 105176 h 1306821"/>
                <a:gd name="connsiteX7" fmla="*/ 925543 w 1781773"/>
                <a:gd name="connsiteY7" fmla="*/ 19544 h 1306821"/>
                <a:gd name="connsiteX8" fmla="*/ 139739 w 1781773"/>
                <a:gd name="connsiteY8" fmla="*/ 461852 h 1306821"/>
                <a:gd name="connsiteX9" fmla="*/ 8090 w 1781773"/>
                <a:gd name="connsiteY9" fmla="*/ 896341 h 1306821"/>
                <a:gd name="connsiteX10" fmla="*/ 191714 w 1781773"/>
                <a:gd name="connsiteY10" fmla="*/ 1305959 h 1306821"/>
                <a:gd name="connsiteX11" fmla="*/ 198118 w 1781773"/>
                <a:gd name="connsiteY11" fmla="*/ 1273717 h 1306821"/>
                <a:gd name="connsiteX12" fmla="*/ 319269 w 1781773"/>
                <a:gd name="connsiteY12" fmla="*/ 1132312 h 1306821"/>
                <a:gd name="connsiteX13" fmla="*/ 487926 w 1781773"/>
                <a:gd name="connsiteY13" fmla="*/ 1221444 h 1306821"/>
                <a:gd name="connsiteX14" fmla="*/ 507733 w 1781773"/>
                <a:gd name="connsiteY14" fmla="*/ 1251825 h 1306821"/>
                <a:gd name="connsiteX15" fmla="*/ 542805 w 1781773"/>
                <a:gd name="connsiteY15" fmla="*/ 1199552 h 1306821"/>
                <a:gd name="connsiteX16" fmla="*/ 577877 w 1781773"/>
                <a:gd name="connsiteY16" fmla="*/ 1180266 h 1306821"/>
                <a:gd name="connsiteX17" fmla="*/ 765895 w 1781773"/>
                <a:gd name="connsiteY17" fmla="*/ 1194042 h 1306821"/>
                <a:gd name="connsiteX18" fmla="*/ 805137 w 1781773"/>
                <a:gd name="connsiteY18" fmla="*/ 1221593 h 1306821"/>
                <a:gd name="connsiteX19" fmla="*/ 962774 w 1781773"/>
                <a:gd name="connsiteY19" fmla="*/ 1304842 h 1306821"/>
                <a:gd name="connsiteX20" fmla="*/ 1127411 w 1781773"/>
                <a:gd name="connsiteY20" fmla="*/ 1276174 h 1306821"/>
                <a:gd name="connsiteX21" fmla="*/ 1247891 w 1781773"/>
                <a:gd name="connsiteY21" fmla="*/ 1142216 h 1306821"/>
                <a:gd name="connsiteX22" fmla="*/ 1249678 w 1781773"/>
                <a:gd name="connsiteY22" fmla="*/ 1098581 h 1306821"/>
                <a:gd name="connsiteX23" fmla="*/ 1296292 w 1781773"/>
                <a:gd name="connsiteY23" fmla="*/ 1090911 h 1306821"/>
                <a:gd name="connsiteX24" fmla="*/ 1302249 w 1781773"/>
                <a:gd name="connsiteY24" fmla="*/ 1090316 h 1306821"/>
                <a:gd name="connsiteX25" fmla="*/ 1327119 w 1781773"/>
                <a:gd name="connsiteY25" fmla="*/ 1109155 h 1306821"/>
                <a:gd name="connsiteX26" fmla="*/ 1499872 w 1781773"/>
                <a:gd name="connsiteY26" fmla="*/ 1228816 h 1306821"/>
                <a:gd name="connsiteX27" fmla="*/ 1614694 w 1781773"/>
                <a:gd name="connsiteY27" fmla="*/ 1210870 h 1306821"/>
                <a:gd name="connsiteX28" fmla="*/ 1643883 w 1781773"/>
                <a:gd name="connsiteY28" fmla="*/ 1204392 h 1306821"/>
                <a:gd name="connsiteX29" fmla="*/ 1780820 w 1781773"/>
                <a:gd name="connsiteY29" fmla="*/ 1079891 h 1306821"/>
                <a:gd name="connsiteX30" fmla="*/ 1682603 w 1781773"/>
                <a:gd name="connsiteY30" fmla="*/ 905723 h 1306821"/>
                <a:gd name="connsiteX31" fmla="*/ 1211553 w 1781773"/>
                <a:gd name="connsiteY31" fmla="*/ 1171927 h 1306821"/>
                <a:gd name="connsiteX32" fmla="*/ 1140442 w 1781773"/>
                <a:gd name="connsiteY32" fmla="*/ 1242666 h 1306821"/>
                <a:gd name="connsiteX33" fmla="*/ 959423 w 1781773"/>
                <a:gd name="connsiteY33" fmla="*/ 1276472 h 1306821"/>
                <a:gd name="connsiteX34" fmla="*/ 811615 w 1781773"/>
                <a:gd name="connsiteY34" fmla="*/ 1143407 h 1306821"/>
                <a:gd name="connsiteX35" fmla="*/ 919139 w 1781773"/>
                <a:gd name="connsiteY35" fmla="*/ 1024714 h 1306821"/>
                <a:gd name="connsiteX36" fmla="*/ 1054363 w 1781773"/>
                <a:gd name="connsiteY36" fmla="*/ 1001631 h 1306821"/>
                <a:gd name="connsiteX37" fmla="*/ 1211553 w 1781773"/>
                <a:gd name="connsiteY37" fmla="*/ 1171927 h 1306821"/>
                <a:gd name="connsiteX38" fmla="*/ 1323173 w 1781773"/>
                <a:gd name="connsiteY38" fmla="*/ 1040351 h 1306821"/>
                <a:gd name="connsiteX39" fmla="*/ 1294058 w 1781773"/>
                <a:gd name="connsiteY39" fmla="*/ 1067158 h 1306821"/>
                <a:gd name="connsiteX40" fmla="*/ 1249678 w 1781773"/>
                <a:gd name="connsiteY40" fmla="*/ 1072519 h 1306821"/>
                <a:gd name="connsiteX41" fmla="*/ 1232701 w 1781773"/>
                <a:gd name="connsiteY41" fmla="*/ 1064328 h 1306821"/>
                <a:gd name="connsiteX42" fmla="*/ 1027556 w 1781773"/>
                <a:gd name="connsiteY42" fmla="*/ 976388 h 1306821"/>
                <a:gd name="connsiteX43" fmla="*/ 901342 w 1781773"/>
                <a:gd name="connsiteY43" fmla="*/ 999620 h 1306821"/>
                <a:gd name="connsiteX44" fmla="*/ 786447 w 1781773"/>
                <a:gd name="connsiteY44" fmla="*/ 1142142 h 1306821"/>
                <a:gd name="connsiteX45" fmla="*/ 760459 w 1781773"/>
                <a:gd name="connsiteY45" fmla="*/ 1166267 h 1306821"/>
                <a:gd name="connsiteX46" fmla="*/ 665147 w 1781773"/>
                <a:gd name="connsiteY46" fmla="*/ 1157481 h 1306821"/>
                <a:gd name="connsiteX47" fmla="*/ 570207 w 1781773"/>
                <a:gd name="connsiteY47" fmla="*/ 1149439 h 1306821"/>
                <a:gd name="connsiteX48" fmla="*/ 608034 w 1781773"/>
                <a:gd name="connsiteY48" fmla="*/ 994482 h 1306821"/>
                <a:gd name="connsiteX49" fmla="*/ 602301 w 1781773"/>
                <a:gd name="connsiteY49" fmla="*/ 746894 h 1306821"/>
                <a:gd name="connsiteX50" fmla="*/ 624863 w 1781773"/>
                <a:gd name="connsiteY50" fmla="*/ 717035 h 1306821"/>
                <a:gd name="connsiteX51" fmla="*/ 1197033 w 1781773"/>
                <a:gd name="connsiteY51" fmla="*/ 606086 h 1306821"/>
                <a:gd name="connsiteX52" fmla="*/ 1463013 w 1781773"/>
                <a:gd name="connsiteY52" fmla="*/ 447183 h 1306821"/>
                <a:gd name="connsiteX53" fmla="*/ 1558623 w 1781773"/>
                <a:gd name="connsiteY53" fmla="*/ 703036 h 1306821"/>
                <a:gd name="connsiteX54" fmla="*/ 1578877 w 1781773"/>
                <a:gd name="connsiteY54" fmla="*/ 878246 h 1306821"/>
                <a:gd name="connsiteX55" fmla="*/ 1560038 w 1781773"/>
                <a:gd name="connsiteY55" fmla="*/ 903489 h 1306821"/>
                <a:gd name="connsiteX56" fmla="*/ 1448121 w 1781773"/>
                <a:gd name="connsiteY56" fmla="*/ 922105 h 1306821"/>
                <a:gd name="connsiteX57" fmla="*/ 1323173 w 1781773"/>
                <a:gd name="connsiteY57" fmla="*/ 1040351 h 1306821"/>
                <a:gd name="connsiteX58" fmla="*/ 1751481 w 1781773"/>
                <a:gd name="connsiteY58" fmla="*/ 1074157 h 1306821"/>
                <a:gd name="connsiteX59" fmla="*/ 1651776 w 1781773"/>
                <a:gd name="connsiteY59" fmla="*/ 1174160 h 1306821"/>
                <a:gd name="connsiteX60" fmla="*/ 1613502 w 1781773"/>
                <a:gd name="connsiteY60" fmla="*/ 1179447 h 1306821"/>
                <a:gd name="connsiteX61" fmla="*/ 1448865 w 1781773"/>
                <a:gd name="connsiteY61" fmla="*/ 1198212 h 1306821"/>
                <a:gd name="connsiteX62" fmla="*/ 1347671 w 1781773"/>
                <a:gd name="connsiteY62" fmla="*/ 1061350 h 1306821"/>
                <a:gd name="connsiteX63" fmla="*/ 1452961 w 1781773"/>
                <a:gd name="connsiteY63" fmla="*/ 951294 h 1306821"/>
                <a:gd name="connsiteX64" fmla="*/ 1564580 w 1781773"/>
                <a:gd name="connsiteY64" fmla="*/ 930891 h 1306821"/>
                <a:gd name="connsiteX65" fmla="*/ 1587440 w 1781773"/>
                <a:gd name="connsiteY65" fmla="*/ 947199 h 1306821"/>
                <a:gd name="connsiteX66" fmla="*/ 1595706 w 1781773"/>
                <a:gd name="connsiteY66" fmla="*/ 1009375 h 1306821"/>
                <a:gd name="connsiteX67" fmla="*/ 1636288 w 1781773"/>
                <a:gd name="connsiteY67" fmla="*/ 943550 h 1306821"/>
                <a:gd name="connsiteX68" fmla="*/ 1666892 w 1781773"/>
                <a:gd name="connsiteY68" fmla="*/ 930370 h 1306821"/>
                <a:gd name="connsiteX69" fmla="*/ 1751481 w 1781773"/>
                <a:gd name="connsiteY69" fmla="*/ 1074157 h 130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781773" h="1306821">
                  <a:moveTo>
                    <a:pt x="1682603" y="905723"/>
                  </a:moveTo>
                  <a:cubicBezTo>
                    <a:pt x="1659669" y="896787"/>
                    <a:pt x="1663094" y="888001"/>
                    <a:pt x="1669945" y="871619"/>
                  </a:cubicBezTo>
                  <a:cubicBezTo>
                    <a:pt x="1696007" y="809294"/>
                    <a:pt x="1711644" y="744288"/>
                    <a:pt x="1707846" y="676676"/>
                  </a:cubicBezTo>
                  <a:cubicBezTo>
                    <a:pt x="1701591" y="565057"/>
                    <a:pt x="1650436" y="474808"/>
                    <a:pt x="1566963" y="402505"/>
                  </a:cubicBezTo>
                  <a:cubicBezTo>
                    <a:pt x="1539859" y="379049"/>
                    <a:pt x="1508063" y="359764"/>
                    <a:pt x="1534646" y="316724"/>
                  </a:cubicBezTo>
                  <a:cubicBezTo>
                    <a:pt x="1536955" y="313001"/>
                    <a:pt x="1535391" y="306895"/>
                    <a:pt x="1535689" y="301906"/>
                  </a:cubicBezTo>
                  <a:cubicBezTo>
                    <a:pt x="1541348" y="212700"/>
                    <a:pt x="1492054" y="153577"/>
                    <a:pt x="1425633" y="105176"/>
                  </a:cubicBezTo>
                  <a:cubicBezTo>
                    <a:pt x="1273357" y="-5773"/>
                    <a:pt x="1101572" y="-18878"/>
                    <a:pt x="925543" y="19544"/>
                  </a:cubicBezTo>
                  <a:cubicBezTo>
                    <a:pt x="619353" y="86337"/>
                    <a:pt x="359478" y="239358"/>
                    <a:pt x="139739" y="461852"/>
                  </a:cubicBezTo>
                  <a:cubicBezTo>
                    <a:pt x="19482" y="583524"/>
                    <a:pt x="-18568" y="730959"/>
                    <a:pt x="8090" y="896341"/>
                  </a:cubicBezTo>
                  <a:cubicBezTo>
                    <a:pt x="32662" y="1048766"/>
                    <a:pt x="99604" y="1183245"/>
                    <a:pt x="191714" y="1305959"/>
                  </a:cubicBezTo>
                  <a:cubicBezTo>
                    <a:pt x="193874" y="1295236"/>
                    <a:pt x="196182" y="1284514"/>
                    <a:pt x="198118" y="1273717"/>
                  </a:cubicBezTo>
                  <a:cubicBezTo>
                    <a:pt x="210553" y="1203350"/>
                    <a:pt x="263496" y="1141471"/>
                    <a:pt x="319269" y="1132312"/>
                  </a:cubicBezTo>
                  <a:cubicBezTo>
                    <a:pt x="385913" y="1121366"/>
                    <a:pt x="448014" y="1154577"/>
                    <a:pt x="487926" y="1221444"/>
                  </a:cubicBezTo>
                  <a:cubicBezTo>
                    <a:pt x="493809" y="1231273"/>
                    <a:pt x="495224" y="1244155"/>
                    <a:pt x="507733" y="1251825"/>
                  </a:cubicBezTo>
                  <a:cubicBezTo>
                    <a:pt x="519722" y="1234252"/>
                    <a:pt x="533051" y="1217870"/>
                    <a:pt x="542805" y="1199552"/>
                  </a:cubicBezTo>
                  <a:cubicBezTo>
                    <a:pt x="550996" y="1184213"/>
                    <a:pt x="560676" y="1178852"/>
                    <a:pt x="577877" y="1180266"/>
                  </a:cubicBezTo>
                  <a:cubicBezTo>
                    <a:pt x="640500" y="1185553"/>
                    <a:pt x="703198" y="1189649"/>
                    <a:pt x="765895" y="1194042"/>
                  </a:cubicBezTo>
                  <a:cubicBezTo>
                    <a:pt x="784660" y="1195382"/>
                    <a:pt x="796276" y="1201414"/>
                    <a:pt x="805137" y="1221593"/>
                  </a:cubicBezTo>
                  <a:cubicBezTo>
                    <a:pt x="831124" y="1280940"/>
                    <a:pt x="900821" y="1315714"/>
                    <a:pt x="962774" y="1304842"/>
                  </a:cubicBezTo>
                  <a:cubicBezTo>
                    <a:pt x="1017653" y="1295236"/>
                    <a:pt x="1072532" y="1285705"/>
                    <a:pt x="1127411" y="1276174"/>
                  </a:cubicBezTo>
                  <a:cubicBezTo>
                    <a:pt x="1193831" y="1264632"/>
                    <a:pt x="1242902" y="1208934"/>
                    <a:pt x="1247891" y="1142216"/>
                  </a:cubicBezTo>
                  <a:cubicBezTo>
                    <a:pt x="1249008" y="1127175"/>
                    <a:pt x="1234711" y="1108261"/>
                    <a:pt x="1249678" y="1098581"/>
                  </a:cubicBezTo>
                  <a:cubicBezTo>
                    <a:pt x="1261816" y="1090688"/>
                    <a:pt x="1280506" y="1093071"/>
                    <a:pt x="1296292" y="1090911"/>
                  </a:cubicBezTo>
                  <a:cubicBezTo>
                    <a:pt x="1298302" y="1090613"/>
                    <a:pt x="1300313" y="1090688"/>
                    <a:pt x="1302249" y="1090316"/>
                  </a:cubicBezTo>
                  <a:cubicBezTo>
                    <a:pt x="1317588" y="1087486"/>
                    <a:pt x="1323768" y="1091730"/>
                    <a:pt x="1327119" y="1109155"/>
                  </a:cubicBezTo>
                  <a:cubicBezTo>
                    <a:pt x="1343948" y="1197616"/>
                    <a:pt x="1430473" y="1242964"/>
                    <a:pt x="1499872" y="1228816"/>
                  </a:cubicBezTo>
                  <a:cubicBezTo>
                    <a:pt x="1537774" y="1221072"/>
                    <a:pt x="1576345" y="1216753"/>
                    <a:pt x="1614694" y="1210870"/>
                  </a:cubicBezTo>
                  <a:cubicBezTo>
                    <a:pt x="1624374" y="1208637"/>
                    <a:pt x="1634054" y="1205733"/>
                    <a:pt x="1643883" y="1204392"/>
                  </a:cubicBezTo>
                  <a:cubicBezTo>
                    <a:pt x="1719313" y="1194191"/>
                    <a:pt x="1774639" y="1146163"/>
                    <a:pt x="1780820" y="1079891"/>
                  </a:cubicBezTo>
                  <a:cubicBezTo>
                    <a:pt x="1787447" y="1008332"/>
                    <a:pt x="1760044" y="935955"/>
                    <a:pt x="1682603" y="905723"/>
                  </a:cubicBezTo>
                  <a:close/>
                  <a:moveTo>
                    <a:pt x="1211553" y="1171927"/>
                  </a:moveTo>
                  <a:cubicBezTo>
                    <a:pt x="1199863" y="1207669"/>
                    <a:pt x="1176035" y="1234475"/>
                    <a:pt x="1140442" y="1242666"/>
                  </a:cubicBezTo>
                  <a:cubicBezTo>
                    <a:pt x="1074766" y="1257856"/>
                    <a:pt x="1007749" y="1267685"/>
                    <a:pt x="959423" y="1276472"/>
                  </a:cubicBezTo>
                  <a:cubicBezTo>
                    <a:pt x="868653" y="1276174"/>
                    <a:pt x="817274" y="1223157"/>
                    <a:pt x="811615" y="1143407"/>
                  </a:cubicBezTo>
                  <a:cubicBezTo>
                    <a:pt x="807445" y="1084582"/>
                    <a:pt x="852346" y="1035437"/>
                    <a:pt x="919139" y="1024714"/>
                  </a:cubicBezTo>
                  <a:cubicBezTo>
                    <a:pt x="964263" y="1017491"/>
                    <a:pt x="1009313" y="1009673"/>
                    <a:pt x="1054363" y="1001631"/>
                  </a:cubicBezTo>
                  <a:cubicBezTo>
                    <a:pt x="1159727" y="982717"/>
                    <a:pt x="1243647" y="1073487"/>
                    <a:pt x="1211553" y="1171927"/>
                  </a:cubicBezTo>
                  <a:close/>
                  <a:moveTo>
                    <a:pt x="1323173" y="1040351"/>
                  </a:moveTo>
                  <a:cubicBezTo>
                    <a:pt x="1319375" y="1057776"/>
                    <a:pt x="1315205" y="1068647"/>
                    <a:pt x="1294058" y="1067158"/>
                  </a:cubicBezTo>
                  <a:cubicBezTo>
                    <a:pt x="1279463" y="1066190"/>
                    <a:pt x="1264422" y="1070360"/>
                    <a:pt x="1249678" y="1072519"/>
                  </a:cubicBezTo>
                  <a:cubicBezTo>
                    <a:pt x="1242008" y="1073636"/>
                    <a:pt x="1236349" y="1071998"/>
                    <a:pt x="1232701" y="1064328"/>
                  </a:cubicBezTo>
                  <a:cubicBezTo>
                    <a:pt x="1190183" y="974750"/>
                    <a:pt x="1116614" y="958070"/>
                    <a:pt x="1027556" y="976388"/>
                  </a:cubicBezTo>
                  <a:cubicBezTo>
                    <a:pt x="985634" y="985026"/>
                    <a:pt x="943265" y="991131"/>
                    <a:pt x="901342" y="999620"/>
                  </a:cubicBezTo>
                  <a:cubicBezTo>
                    <a:pt x="830603" y="1013917"/>
                    <a:pt x="785330" y="1069392"/>
                    <a:pt x="786447" y="1142142"/>
                  </a:cubicBezTo>
                  <a:cubicBezTo>
                    <a:pt x="786745" y="1163289"/>
                    <a:pt x="782649" y="1169767"/>
                    <a:pt x="760459" y="1166267"/>
                  </a:cubicBezTo>
                  <a:cubicBezTo>
                    <a:pt x="729036" y="1161278"/>
                    <a:pt x="696943" y="1160162"/>
                    <a:pt x="665147" y="1157481"/>
                  </a:cubicBezTo>
                  <a:cubicBezTo>
                    <a:pt x="634469" y="1154875"/>
                    <a:pt x="603269" y="1157630"/>
                    <a:pt x="570207" y="1149439"/>
                  </a:cubicBezTo>
                  <a:cubicBezTo>
                    <a:pt x="587706" y="1098581"/>
                    <a:pt x="602673" y="1047723"/>
                    <a:pt x="608034" y="994482"/>
                  </a:cubicBezTo>
                  <a:cubicBezTo>
                    <a:pt x="616449" y="911680"/>
                    <a:pt x="616076" y="828952"/>
                    <a:pt x="602301" y="746894"/>
                  </a:cubicBezTo>
                  <a:cubicBezTo>
                    <a:pt x="598652" y="725226"/>
                    <a:pt x="600663" y="718896"/>
                    <a:pt x="624863" y="717035"/>
                  </a:cubicBezTo>
                  <a:cubicBezTo>
                    <a:pt x="819806" y="702142"/>
                    <a:pt x="1012589" y="675559"/>
                    <a:pt x="1197033" y="606086"/>
                  </a:cubicBezTo>
                  <a:cubicBezTo>
                    <a:pt x="1294579" y="569376"/>
                    <a:pt x="1386094" y="522613"/>
                    <a:pt x="1463013" y="447183"/>
                  </a:cubicBezTo>
                  <a:cubicBezTo>
                    <a:pt x="1514169" y="526485"/>
                    <a:pt x="1544997" y="611819"/>
                    <a:pt x="1558623" y="703036"/>
                  </a:cubicBezTo>
                  <a:cubicBezTo>
                    <a:pt x="1567261" y="761117"/>
                    <a:pt x="1570984" y="819942"/>
                    <a:pt x="1578877" y="878246"/>
                  </a:cubicBezTo>
                  <a:cubicBezTo>
                    <a:pt x="1581260" y="895968"/>
                    <a:pt x="1575452" y="901106"/>
                    <a:pt x="1560038" y="903489"/>
                  </a:cubicBezTo>
                  <a:cubicBezTo>
                    <a:pt x="1522658" y="909223"/>
                    <a:pt x="1485427" y="915999"/>
                    <a:pt x="1448121" y="922105"/>
                  </a:cubicBezTo>
                  <a:cubicBezTo>
                    <a:pt x="1378945" y="933498"/>
                    <a:pt x="1338438" y="970952"/>
                    <a:pt x="1323173" y="1040351"/>
                  </a:cubicBezTo>
                  <a:close/>
                  <a:moveTo>
                    <a:pt x="1751481" y="1074157"/>
                  </a:moveTo>
                  <a:cubicBezTo>
                    <a:pt x="1747535" y="1124494"/>
                    <a:pt x="1707772" y="1164555"/>
                    <a:pt x="1651776" y="1174160"/>
                  </a:cubicBezTo>
                  <a:cubicBezTo>
                    <a:pt x="1639117" y="1176320"/>
                    <a:pt x="1626235" y="1177735"/>
                    <a:pt x="1613502" y="1179447"/>
                  </a:cubicBezTo>
                  <a:cubicBezTo>
                    <a:pt x="1558772" y="1187489"/>
                    <a:pt x="1505382" y="1210200"/>
                    <a:pt x="1448865" y="1198212"/>
                  </a:cubicBezTo>
                  <a:cubicBezTo>
                    <a:pt x="1385200" y="1184734"/>
                    <a:pt x="1346554" y="1131047"/>
                    <a:pt x="1347671" y="1061350"/>
                  </a:cubicBezTo>
                  <a:cubicBezTo>
                    <a:pt x="1348564" y="1003045"/>
                    <a:pt x="1386838" y="963134"/>
                    <a:pt x="1452961" y="951294"/>
                  </a:cubicBezTo>
                  <a:cubicBezTo>
                    <a:pt x="1490192" y="944667"/>
                    <a:pt x="1527796" y="939529"/>
                    <a:pt x="1564580" y="930891"/>
                  </a:cubicBezTo>
                  <a:cubicBezTo>
                    <a:pt x="1582004" y="926796"/>
                    <a:pt x="1585057" y="933423"/>
                    <a:pt x="1587440" y="947199"/>
                  </a:cubicBezTo>
                  <a:cubicBezTo>
                    <a:pt x="1591014" y="967825"/>
                    <a:pt x="1587887" y="989344"/>
                    <a:pt x="1595706" y="1009375"/>
                  </a:cubicBezTo>
                  <a:cubicBezTo>
                    <a:pt x="1609407" y="987483"/>
                    <a:pt x="1624225" y="966261"/>
                    <a:pt x="1636288" y="943550"/>
                  </a:cubicBezTo>
                  <a:cubicBezTo>
                    <a:pt x="1643808" y="929402"/>
                    <a:pt x="1651478" y="925158"/>
                    <a:pt x="1666892" y="930370"/>
                  </a:cubicBezTo>
                  <a:cubicBezTo>
                    <a:pt x="1720952" y="948613"/>
                    <a:pt x="1756619" y="1008407"/>
                    <a:pt x="1751481" y="1074157"/>
                  </a:cubicBezTo>
                  <a:close/>
                </a:path>
              </a:pathLst>
            </a:custGeom>
            <a:solidFill>
              <a:srgbClr val="2C347F"/>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2" name="Freeform: Shape 103">
              <a:extLst>
                <a:ext uri="{FF2B5EF4-FFF2-40B4-BE49-F238E27FC236}">
                  <a16:creationId xmlns:a16="http://schemas.microsoft.com/office/drawing/2014/main" id="{B764731B-EB8C-45EA-A70F-3DAF304DFF11}"/>
                </a:ext>
              </a:extLst>
            </p:cNvPr>
            <p:cNvSpPr/>
            <p:nvPr/>
          </p:nvSpPr>
          <p:spPr>
            <a:xfrm>
              <a:off x="1419016" y="4654981"/>
              <a:ext cx="83159" cy="47212"/>
            </a:xfrm>
            <a:custGeom>
              <a:avLst/>
              <a:gdLst>
                <a:gd name="connsiteX0" fmla="*/ 26509 w 123533"/>
                <a:gd name="connsiteY0" fmla="*/ 56815 h 70134"/>
                <a:gd name="connsiteX1" fmla="*/ 68506 w 123533"/>
                <a:gd name="connsiteY1" fmla="*/ 68506 h 70134"/>
                <a:gd name="connsiteX2" fmla="*/ 119512 w 123533"/>
                <a:gd name="connsiteY2" fmla="*/ 58230 h 70134"/>
                <a:gd name="connsiteX3" fmla="*/ 123533 w 123533"/>
                <a:gd name="connsiteY3" fmla="*/ 48996 h 70134"/>
                <a:gd name="connsiteX4" fmla="*/ 14669 w 123533"/>
                <a:gd name="connsiteY4" fmla="*/ 0 h 70134"/>
                <a:gd name="connsiteX5" fmla="*/ 0 w 123533"/>
                <a:gd name="connsiteY5" fmla="*/ 41327 h 70134"/>
                <a:gd name="connsiteX6" fmla="*/ 26509 w 123533"/>
                <a:gd name="connsiteY6" fmla="*/ 56815 h 70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533" h="70134">
                  <a:moveTo>
                    <a:pt x="26509" y="56815"/>
                  </a:moveTo>
                  <a:cubicBezTo>
                    <a:pt x="39837" y="62251"/>
                    <a:pt x="54209" y="65825"/>
                    <a:pt x="68506" y="68506"/>
                  </a:cubicBezTo>
                  <a:cubicBezTo>
                    <a:pt x="89429" y="72526"/>
                    <a:pt x="107226" y="69101"/>
                    <a:pt x="119512" y="58230"/>
                  </a:cubicBezTo>
                  <a:lnTo>
                    <a:pt x="123533" y="48996"/>
                  </a:lnTo>
                  <a:lnTo>
                    <a:pt x="14669" y="0"/>
                  </a:lnTo>
                  <a:lnTo>
                    <a:pt x="0" y="41327"/>
                  </a:lnTo>
                  <a:cubicBezTo>
                    <a:pt x="7223" y="47731"/>
                    <a:pt x="16382" y="52645"/>
                    <a:pt x="26509" y="56815"/>
                  </a:cubicBezTo>
                  <a:close/>
                </a:path>
              </a:pathLst>
            </a:custGeom>
            <a:no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3" name="Freeform: Shape 104">
              <a:extLst>
                <a:ext uri="{FF2B5EF4-FFF2-40B4-BE49-F238E27FC236}">
                  <a16:creationId xmlns:a16="http://schemas.microsoft.com/office/drawing/2014/main" id="{3D2DF172-D28D-4031-A796-4CE668477C68}"/>
                </a:ext>
              </a:extLst>
            </p:cNvPr>
            <p:cNvSpPr/>
            <p:nvPr/>
          </p:nvSpPr>
          <p:spPr>
            <a:xfrm>
              <a:off x="1502175" y="4666761"/>
              <a:ext cx="9223" cy="22106"/>
            </a:xfrm>
            <a:custGeom>
              <a:avLst/>
              <a:gdLst>
                <a:gd name="connsiteX0" fmla="*/ 13701 w 13701"/>
                <a:gd name="connsiteY0" fmla="*/ 0 h 32838"/>
                <a:gd name="connsiteX1" fmla="*/ 0 w 13701"/>
                <a:gd name="connsiteY1" fmla="*/ 31498 h 32838"/>
                <a:gd name="connsiteX2" fmla="*/ 2979 w 13701"/>
                <a:gd name="connsiteY2" fmla="*/ 32838 h 32838"/>
                <a:gd name="connsiteX3" fmla="*/ 13701 w 13701"/>
                <a:gd name="connsiteY3" fmla="*/ 0 h 32838"/>
              </a:gdLst>
              <a:ahLst/>
              <a:cxnLst>
                <a:cxn ang="0">
                  <a:pos x="connsiteX0" y="connsiteY0"/>
                </a:cxn>
                <a:cxn ang="0">
                  <a:pos x="connsiteX1" y="connsiteY1"/>
                </a:cxn>
                <a:cxn ang="0">
                  <a:pos x="connsiteX2" y="connsiteY2"/>
                </a:cxn>
                <a:cxn ang="0">
                  <a:pos x="connsiteX3" y="connsiteY3"/>
                </a:cxn>
              </a:cxnLst>
              <a:rect l="l" t="t" r="r" b="b"/>
              <a:pathLst>
                <a:path w="13701" h="32838">
                  <a:moveTo>
                    <a:pt x="13701" y="0"/>
                  </a:moveTo>
                  <a:lnTo>
                    <a:pt x="0" y="31498"/>
                  </a:lnTo>
                  <a:lnTo>
                    <a:pt x="2979" y="32838"/>
                  </a:lnTo>
                  <a:cubicBezTo>
                    <a:pt x="8787" y="24498"/>
                    <a:pt x="12584" y="13627"/>
                    <a:pt x="13701" y="0"/>
                  </a:cubicBezTo>
                  <a:close/>
                </a:path>
              </a:pathLst>
            </a:custGeom>
            <a:no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4" name="Freeform: Shape 105">
              <a:extLst>
                <a:ext uri="{FF2B5EF4-FFF2-40B4-BE49-F238E27FC236}">
                  <a16:creationId xmlns:a16="http://schemas.microsoft.com/office/drawing/2014/main" id="{B3870092-4C57-4D54-8D85-BA058DF986CE}"/>
                </a:ext>
              </a:extLst>
            </p:cNvPr>
            <p:cNvSpPr/>
            <p:nvPr/>
          </p:nvSpPr>
          <p:spPr>
            <a:xfrm>
              <a:off x="1408687" y="4646410"/>
              <a:ext cx="20204" cy="36341"/>
            </a:xfrm>
            <a:custGeom>
              <a:avLst/>
              <a:gdLst>
                <a:gd name="connsiteX0" fmla="*/ 15345 w 30013"/>
                <a:gd name="connsiteY0" fmla="*/ 53985 h 53985"/>
                <a:gd name="connsiteX1" fmla="*/ 30014 w 30013"/>
                <a:gd name="connsiteY1" fmla="*/ 12659 h 53985"/>
                <a:gd name="connsiteX2" fmla="*/ 1941 w 30013"/>
                <a:gd name="connsiteY2" fmla="*/ 0 h 53985"/>
                <a:gd name="connsiteX3" fmla="*/ 303 w 30013"/>
                <a:gd name="connsiteY3" fmla="*/ 12733 h 53985"/>
                <a:gd name="connsiteX4" fmla="*/ 15345 w 30013"/>
                <a:gd name="connsiteY4" fmla="*/ 53985 h 53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13" h="53985">
                  <a:moveTo>
                    <a:pt x="15345" y="53985"/>
                  </a:moveTo>
                  <a:lnTo>
                    <a:pt x="30014" y="12659"/>
                  </a:lnTo>
                  <a:lnTo>
                    <a:pt x="1941" y="0"/>
                  </a:lnTo>
                  <a:cubicBezTo>
                    <a:pt x="1271" y="4021"/>
                    <a:pt x="676" y="8266"/>
                    <a:pt x="303" y="12733"/>
                  </a:cubicBezTo>
                  <a:cubicBezTo>
                    <a:pt x="-1484" y="31721"/>
                    <a:pt x="4771" y="44529"/>
                    <a:pt x="15345" y="53985"/>
                  </a:cubicBezTo>
                  <a:close/>
                </a:path>
              </a:pathLst>
            </a:custGeom>
            <a:no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5" name="Freeform: Shape 106">
              <a:extLst>
                <a:ext uri="{FF2B5EF4-FFF2-40B4-BE49-F238E27FC236}">
                  <a16:creationId xmlns:a16="http://schemas.microsoft.com/office/drawing/2014/main" id="{6C0EDCEF-E73A-46AD-93A8-EB874363E393}"/>
                </a:ext>
              </a:extLst>
            </p:cNvPr>
            <p:cNvSpPr/>
            <p:nvPr/>
          </p:nvSpPr>
          <p:spPr>
            <a:xfrm>
              <a:off x="1499469" y="4687965"/>
              <a:ext cx="4712" cy="6215"/>
            </a:xfrm>
            <a:custGeom>
              <a:avLst/>
              <a:gdLst>
                <a:gd name="connsiteX0" fmla="*/ 6999 w 6999"/>
                <a:gd name="connsiteY0" fmla="*/ 1340 h 9233"/>
                <a:gd name="connsiteX1" fmla="*/ 4021 w 6999"/>
                <a:gd name="connsiteY1" fmla="*/ 0 h 9233"/>
                <a:gd name="connsiteX2" fmla="*/ 0 w 6999"/>
                <a:gd name="connsiteY2" fmla="*/ 9233 h 9233"/>
                <a:gd name="connsiteX3" fmla="*/ 6999 w 6999"/>
                <a:gd name="connsiteY3" fmla="*/ 1340 h 9233"/>
              </a:gdLst>
              <a:ahLst/>
              <a:cxnLst>
                <a:cxn ang="0">
                  <a:pos x="connsiteX0" y="connsiteY0"/>
                </a:cxn>
                <a:cxn ang="0">
                  <a:pos x="connsiteX1" y="connsiteY1"/>
                </a:cxn>
                <a:cxn ang="0">
                  <a:pos x="connsiteX2" y="connsiteY2"/>
                </a:cxn>
                <a:cxn ang="0">
                  <a:pos x="connsiteX3" y="connsiteY3"/>
                </a:cxn>
              </a:cxnLst>
              <a:rect l="l" t="t" r="r" b="b"/>
              <a:pathLst>
                <a:path w="6999" h="9233">
                  <a:moveTo>
                    <a:pt x="6999" y="1340"/>
                  </a:moveTo>
                  <a:lnTo>
                    <a:pt x="4021" y="0"/>
                  </a:lnTo>
                  <a:lnTo>
                    <a:pt x="0" y="9233"/>
                  </a:lnTo>
                  <a:cubicBezTo>
                    <a:pt x="2606" y="6925"/>
                    <a:pt x="4915" y="4244"/>
                    <a:pt x="6999" y="1340"/>
                  </a:cubicBezTo>
                  <a:close/>
                </a:path>
              </a:pathLst>
            </a:custGeom>
            <a:no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6" name="Freeform: Shape 107">
              <a:extLst>
                <a:ext uri="{FF2B5EF4-FFF2-40B4-BE49-F238E27FC236}">
                  <a16:creationId xmlns:a16="http://schemas.microsoft.com/office/drawing/2014/main" id="{A5039202-B776-4919-A896-E52755CD1086}"/>
                </a:ext>
              </a:extLst>
            </p:cNvPr>
            <p:cNvSpPr/>
            <p:nvPr/>
          </p:nvSpPr>
          <p:spPr>
            <a:xfrm>
              <a:off x="1425081" y="4827465"/>
              <a:ext cx="16391" cy="37644"/>
            </a:xfrm>
            <a:custGeom>
              <a:avLst/>
              <a:gdLst>
                <a:gd name="connsiteX0" fmla="*/ 13329 w 24349"/>
                <a:gd name="connsiteY0" fmla="*/ 17722 h 55920"/>
                <a:gd name="connsiteX1" fmla="*/ 0 w 24349"/>
                <a:gd name="connsiteY1" fmla="*/ 55921 h 55920"/>
                <a:gd name="connsiteX2" fmla="*/ 24349 w 24349"/>
                <a:gd name="connsiteY2" fmla="*/ 0 h 55920"/>
                <a:gd name="connsiteX3" fmla="*/ 13329 w 24349"/>
                <a:gd name="connsiteY3" fmla="*/ 17722 h 55920"/>
              </a:gdLst>
              <a:ahLst/>
              <a:cxnLst>
                <a:cxn ang="0">
                  <a:pos x="connsiteX0" y="connsiteY0"/>
                </a:cxn>
                <a:cxn ang="0">
                  <a:pos x="connsiteX1" y="connsiteY1"/>
                </a:cxn>
                <a:cxn ang="0">
                  <a:pos x="connsiteX2" y="connsiteY2"/>
                </a:cxn>
                <a:cxn ang="0">
                  <a:pos x="connsiteX3" y="connsiteY3"/>
                </a:cxn>
              </a:cxnLst>
              <a:rect l="l" t="t" r="r" b="b"/>
              <a:pathLst>
                <a:path w="24349" h="55920">
                  <a:moveTo>
                    <a:pt x="13329" y="17722"/>
                  </a:moveTo>
                  <a:cubicBezTo>
                    <a:pt x="8861" y="30455"/>
                    <a:pt x="4468" y="43188"/>
                    <a:pt x="0" y="55921"/>
                  </a:cubicBezTo>
                  <a:lnTo>
                    <a:pt x="24349" y="0"/>
                  </a:lnTo>
                  <a:cubicBezTo>
                    <a:pt x="15339" y="1117"/>
                    <a:pt x="15637" y="11169"/>
                    <a:pt x="13329" y="17722"/>
                  </a:cubicBezTo>
                  <a:close/>
                </a:path>
              </a:pathLst>
            </a:custGeom>
            <a:no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7" name="Freeform: Shape 108">
              <a:extLst>
                <a:ext uri="{FF2B5EF4-FFF2-40B4-BE49-F238E27FC236}">
                  <a16:creationId xmlns:a16="http://schemas.microsoft.com/office/drawing/2014/main" id="{234E3BBA-05E7-4A11-BBF1-4E49B058F44C}"/>
                </a:ext>
              </a:extLst>
            </p:cNvPr>
            <p:cNvSpPr/>
            <p:nvPr/>
          </p:nvSpPr>
          <p:spPr>
            <a:xfrm>
              <a:off x="1171767" y="3761486"/>
              <a:ext cx="592286" cy="1547840"/>
            </a:xfrm>
            <a:custGeom>
              <a:avLst/>
              <a:gdLst>
                <a:gd name="connsiteX0" fmla="*/ 804832 w 879845"/>
                <a:gd name="connsiteY0" fmla="*/ 1340549 h 2299328"/>
                <a:gd name="connsiteX1" fmla="*/ 644738 w 879845"/>
                <a:gd name="connsiteY1" fmla="*/ 833534 h 2299328"/>
                <a:gd name="connsiteX2" fmla="*/ 515322 w 879845"/>
                <a:gd name="connsiteY2" fmla="*/ 396513 h 2299328"/>
                <a:gd name="connsiteX3" fmla="*/ 520162 w 879845"/>
                <a:gd name="connsiteY3" fmla="*/ 209165 h 2299328"/>
                <a:gd name="connsiteX4" fmla="*/ 520162 w 879845"/>
                <a:gd name="connsiteY4" fmla="*/ 209165 h 2299328"/>
                <a:gd name="connsiteX5" fmla="*/ 573030 w 879845"/>
                <a:gd name="connsiteY5" fmla="*/ 0 h 2299328"/>
                <a:gd name="connsiteX6" fmla="*/ 95204 w 879845"/>
                <a:gd name="connsiteY6" fmla="*/ 162850 h 2299328"/>
                <a:gd name="connsiteX7" fmla="*/ 67206 w 879845"/>
                <a:gd name="connsiteY7" fmla="*/ 186529 h 2299328"/>
                <a:gd name="connsiteX8" fmla="*/ 264 w 879845"/>
                <a:gd name="connsiteY8" fmla="*/ 737030 h 2299328"/>
                <a:gd name="connsiteX9" fmla="*/ 32879 w 879845"/>
                <a:gd name="connsiteY9" fmla="*/ 795930 h 2299328"/>
                <a:gd name="connsiteX10" fmla="*/ 400649 w 879845"/>
                <a:gd name="connsiteY10" fmla="*/ 994075 h 2299328"/>
                <a:gd name="connsiteX11" fmla="*/ 199675 w 879845"/>
                <a:gd name="connsiteY11" fmla="*/ 1218133 h 2299328"/>
                <a:gd name="connsiteX12" fmla="*/ 194239 w 879845"/>
                <a:gd name="connsiteY12" fmla="*/ 1292372 h 2299328"/>
                <a:gd name="connsiteX13" fmla="*/ 765963 w 879845"/>
                <a:gd name="connsiteY13" fmla="*/ 2114885 h 2299328"/>
                <a:gd name="connsiteX14" fmla="*/ 847797 w 879845"/>
                <a:gd name="connsiteY14" fmla="*/ 2299329 h 2299328"/>
                <a:gd name="connsiteX15" fmla="*/ 879667 w 879845"/>
                <a:gd name="connsiteY15" fmla="*/ 2031189 h 2299328"/>
                <a:gd name="connsiteX16" fmla="*/ 804832 w 879845"/>
                <a:gd name="connsiteY16" fmla="*/ 1340549 h 229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9845" h="2299328">
                  <a:moveTo>
                    <a:pt x="804832" y="1340549"/>
                  </a:moveTo>
                  <a:cubicBezTo>
                    <a:pt x="767899" y="1166530"/>
                    <a:pt x="722179" y="995043"/>
                    <a:pt x="644738" y="833534"/>
                  </a:cubicBezTo>
                  <a:cubicBezTo>
                    <a:pt x="578243" y="694885"/>
                    <a:pt x="529544" y="550502"/>
                    <a:pt x="515322" y="396513"/>
                  </a:cubicBezTo>
                  <a:cubicBezTo>
                    <a:pt x="509588" y="334039"/>
                    <a:pt x="507801" y="271193"/>
                    <a:pt x="520162" y="209165"/>
                  </a:cubicBezTo>
                  <a:lnTo>
                    <a:pt x="520162" y="209165"/>
                  </a:lnTo>
                  <a:lnTo>
                    <a:pt x="573030" y="0"/>
                  </a:lnTo>
                  <a:cubicBezTo>
                    <a:pt x="573030" y="0"/>
                    <a:pt x="136605" y="148106"/>
                    <a:pt x="95204" y="162850"/>
                  </a:cubicBezTo>
                  <a:cubicBezTo>
                    <a:pt x="82322" y="167466"/>
                    <a:pt x="72121" y="173423"/>
                    <a:pt x="67206" y="186529"/>
                  </a:cubicBezTo>
                  <a:cubicBezTo>
                    <a:pt x="50750" y="220558"/>
                    <a:pt x="5700" y="668301"/>
                    <a:pt x="264" y="737030"/>
                  </a:cubicBezTo>
                  <a:cubicBezTo>
                    <a:pt x="-1895" y="763986"/>
                    <a:pt x="9200" y="783123"/>
                    <a:pt x="32879" y="795930"/>
                  </a:cubicBezTo>
                  <a:cubicBezTo>
                    <a:pt x="70706" y="816333"/>
                    <a:pt x="400649" y="994075"/>
                    <a:pt x="400649" y="994075"/>
                  </a:cubicBezTo>
                  <a:cubicBezTo>
                    <a:pt x="400649" y="994075"/>
                    <a:pt x="255224" y="1153797"/>
                    <a:pt x="199675" y="1218133"/>
                  </a:cubicBezTo>
                  <a:cubicBezTo>
                    <a:pt x="174283" y="1247545"/>
                    <a:pt x="172273" y="1259161"/>
                    <a:pt x="194239" y="1292372"/>
                  </a:cubicBezTo>
                  <a:cubicBezTo>
                    <a:pt x="231843" y="1349112"/>
                    <a:pt x="675044" y="1977055"/>
                    <a:pt x="765963" y="2114885"/>
                  </a:cubicBezTo>
                  <a:cubicBezTo>
                    <a:pt x="800215" y="2166860"/>
                    <a:pt x="830298" y="2237153"/>
                    <a:pt x="847797" y="2299329"/>
                  </a:cubicBezTo>
                  <a:cubicBezTo>
                    <a:pt x="847797" y="2287415"/>
                    <a:pt x="878848" y="2101110"/>
                    <a:pt x="879667" y="2031189"/>
                  </a:cubicBezTo>
                  <a:cubicBezTo>
                    <a:pt x="882422" y="1797973"/>
                    <a:pt x="853158" y="1568107"/>
                    <a:pt x="804832" y="1340549"/>
                  </a:cubicBezTo>
                  <a:close/>
                </a:path>
              </a:pathLst>
            </a:custGeom>
            <a:solidFill>
              <a:srgbClr val="FFFFFF"/>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8" name="Freeform: Shape 109">
              <a:extLst>
                <a:ext uri="{FF2B5EF4-FFF2-40B4-BE49-F238E27FC236}">
                  <a16:creationId xmlns:a16="http://schemas.microsoft.com/office/drawing/2014/main" id="{671DD625-A642-45E9-AC5A-15B47BF291E9}"/>
                </a:ext>
              </a:extLst>
            </p:cNvPr>
            <p:cNvSpPr/>
            <p:nvPr/>
          </p:nvSpPr>
          <p:spPr>
            <a:xfrm>
              <a:off x="2145358" y="3735520"/>
              <a:ext cx="531261" cy="1573756"/>
            </a:xfrm>
            <a:custGeom>
              <a:avLst/>
              <a:gdLst>
                <a:gd name="connsiteX0" fmla="*/ 786301 w 789192"/>
                <a:gd name="connsiteY0" fmla="*/ 777910 h 2337826"/>
                <a:gd name="connsiteX1" fmla="*/ 642960 w 789192"/>
                <a:gd name="connsiteY1" fmla="*/ 208793 h 2337826"/>
                <a:gd name="connsiteX2" fmla="*/ 601336 w 789192"/>
                <a:gd name="connsiteY2" fmla="*/ 157116 h 2337826"/>
                <a:gd name="connsiteX3" fmla="*/ 473037 w 789192"/>
                <a:gd name="connsiteY3" fmla="*/ 107598 h 2337826"/>
                <a:gd name="connsiteX4" fmla="*/ 256946 w 789192"/>
                <a:gd name="connsiteY4" fmla="*/ 47135 h 2337826"/>
                <a:gd name="connsiteX5" fmla="*/ 497 w 789192"/>
                <a:gd name="connsiteY5" fmla="*/ 0 h 2337826"/>
                <a:gd name="connsiteX6" fmla="*/ 155826 w 789192"/>
                <a:gd name="connsiteY6" fmla="*/ 246694 h 2337826"/>
                <a:gd name="connsiteX7" fmla="*/ 264765 w 789192"/>
                <a:gd name="connsiteY7" fmla="*/ 688183 h 2337826"/>
                <a:gd name="connsiteX8" fmla="*/ 269531 w 789192"/>
                <a:gd name="connsiteY8" fmla="*/ 1151042 h 2337826"/>
                <a:gd name="connsiteX9" fmla="*/ 278094 w 789192"/>
                <a:gd name="connsiteY9" fmla="*/ 1613901 h 2337826"/>
                <a:gd name="connsiteX10" fmla="*/ 328207 w 789192"/>
                <a:gd name="connsiteY10" fmla="*/ 2337826 h 2337826"/>
                <a:gd name="connsiteX11" fmla="*/ 716976 w 789192"/>
                <a:gd name="connsiteY11" fmla="*/ 1423947 h 2337826"/>
                <a:gd name="connsiteX12" fmla="*/ 757633 w 789192"/>
                <a:gd name="connsiteY12" fmla="*/ 1338464 h 2337826"/>
                <a:gd name="connsiteX13" fmla="*/ 746910 w 789192"/>
                <a:gd name="connsiteY13" fmla="*/ 1302276 h 2337826"/>
                <a:gd name="connsiteX14" fmla="*/ 500439 w 789192"/>
                <a:gd name="connsiteY14" fmla="*/ 1101599 h 2337826"/>
                <a:gd name="connsiteX15" fmla="*/ 500290 w 789192"/>
                <a:gd name="connsiteY15" fmla="*/ 1040986 h 2337826"/>
                <a:gd name="connsiteX16" fmla="*/ 765079 w 789192"/>
                <a:gd name="connsiteY16" fmla="*/ 838895 h 2337826"/>
                <a:gd name="connsiteX17" fmla="*/ 786301 w 789192"/>
                <a:gd name="connsiteY17" fmla="*/ 777910 h 2337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89192" h="2337826">
                  <a:moveTo>
                    <a:pt x="786301" y="777910"/>
                  </a:moveTo>
                  <a:cubicBezTo>
                    <a:pt x="747952" y="630549"/>
                    <a:pt x="643630" y="218175"/>
                    <a:pt x="642960" y="208793"/>
                  </a:cubicBezTo>
                  <a:cubicBezTo>
                    <a:pt x="640950" y="181912"/>
                    <a:pt x="625834" y="167466"/>
                    <a:pt x="601336" y="157116"/>
                  </a:cubicBezTo>
                  <a:cubicBezTo>
                    <a:pt x="559041" y="139171"/>
                    <a:pt x="516746" y="121597"/>
                    <a:pt x="473037" y="107598"/>
                  </a:cubicBezTo>
                  <a:cubicBezTo>
                    <a:pt x="401702" y="84813"/>
                    <a:pt x="330441" y="61730"/>
                    <a:pt x="256946" y="47135"/>
                  </a:cubicBezTo>
                  <a:lnTo>
                    <a:pt x="497" y="0"/>
                  </a:lnTo>
                  <a:cubicBezTo>
                    <a:pt x="-10002" y="18243"/>
                    <a:pt x="149125" y="232100"/>
                    <a:pt x="155826" y="246694"/>
                  </a:cubicBezTo>
                  <a:cubicBezTo>
                    <a:pt x="220013" y="387056"/>
                    <a:pt x="257244" y="533375"/>
                    <a:pt x="264765" y="688183"/>
                  </a:cubicBezTo>
                  <a:cubicBezTo>
                    <a:pt x="272286" y="842544"/>
                    <a:pt x="269456" y="996755"/>
                    <a:pt x="269531" y="1151042"/>
                  </a:cubicBezTo>
                  <a:cubicBezTo>
                    <a:pt x="269605" y="1305403"/>
                    <a:pt x="272732" y="1459689"/>
                    <a:pt x="278094" y="1613901"/>
                  </a:cubicBezTo>
                  <a:cubicBezTo>
                    <a:pt x="283902" y="1781070"/>
                    <a:pt x="315921" y="2286223"/>
                    <a:pt x="328207" y="2337826"/>
                  </a:cubicBezTo>
                  <a:cubicBezTo>
                    <a:pt x="333196" y="2325986"/>
                    <a:pt x="716976" y="1423947"/>
                    <a:pt x="716976" y="1423947"/>
                  </a:cubicBezTo>
                  <a:cubicBezTo>
                    <a:pt x="716976" y="1423947"/>
                    <a:pt x="743634" y="1366760"/>
                    <a:pt x="757633" y="1338464"/>
                  </a:cubicBezTo>
                  <a:cubicBezTo>
                    <a:pt x="765749" y="1322157"/>
                    <a:pt x="758750" y="1311956"/>
                    <a:pt x="746910" y="1302276"/>
                  </a:cubicBezTo>
                  <a:cubicBezTo>
                    <a:pt x="664778" y="1235408"/>
                    <a:pt x="582720" y="1168317"/>
                    <a:pt x="500439" y="1101599"/>
                  </a:cubicBezTo>
                  <a:cubicBezTo>
                    <a:pt x="474005" y="1080154"/>
                    <a:pt x="473409" y="1061613"/>
                    <a:pt x="500290" y="1040986"/>
                  </a:cubicBezTo>
                  <a:cubicBezTo>
                    <a:pt x="588379" y="973374"/>
                    <a:pt x="676171" y="905390"/>
                    <a:pt x="765079" y="838895"/>
                  </a:cubicBezTo>
                  <a:cubicBezTo>
                    <a:pt x="787492" y="822290"/>
                    <a:pt x="793523" y="805685"/>
                    <a:pt x="786301" y="777910"/>
                  </a:cubicBezTo>
                  <a:close/>
                </a:path>
              </a:pathLst>
            </a:custGeom>
            <a:solidFill>
              <a:srgbClr val="FFFFFF"/>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79" name="Freeform: Shape 110">
              <a:extLst>
                <a:ext uri="{FF2B5EF4-FFF2-40B4-BE49-F238E27FC236}">
                  <a16:creationId xmlns:a16="http://schemas.microsoft.com/office/drawing/2014/main" id="{54919395-D6D3-46EC-9957-A0E8ABB05CDE}"/>
                </a:ext>
              </a:extLst>
            </p:cNvPr>
            <p:cNvSpPr/>
            <p:nvPr/>
          </p:nvSpPr>
          <p:spPr>
            <a:xfrm>
              <a:off x="2139324" y="3684442"/>
              <a:ext cx="557051" cy="1317644"/>
            </a:xfrm>
            <a:custGeom>
              <a:avLst/>
              <a:gdLst>
                <a:gd name="connsiteX0" fmla="*/ 216317 w 827503"/>
                <a:gd name="connsiteY0" fmla="*/ 114523 h 1957369"/>
                <a:gd name="connsiteX1" fmla="*/ 410814 w 827503"/>
                <a:gd name="connsiteY1" fmla="*/ 525631 h 1957369"/>
                <a:gd name="connsiteX2" fmla="*/ 453927 w 827503"/>
                <a:gd name="connsiteY2" fmla="*/ 885732 h 1957369"/>
                <a:gd name="connsiteX3" fmla="*/ 519603 w 827503"/>
                <a:gd name="connsiteY3" fmla="*/ 1323572 h 1957369"/>
                <a:gd name="connsiteX4" fmla="*/ 549537 w 827503"/>
                <a:gd name="connsiteY4" fmla="*/ 1358792 h 1957369"/>
                <a:gd name="connsiteX5" fmla="*/ 580812 w 827503"/>
                <a:gd name="connsiteY5" fmla="*/ 1411512 h 1957369"/>
                <a:gd name="connsiteX6" fmla="*/ 636063 w 827503"/>
                <a:gd name="connsiteY6" fmla="*/ 1466242 h 1957369"/>
                <a:gd name="connsiteX7" fmla="*/ 705388 w 827503"/>
                <a:gd name="connsiteY7" fmla="*/ 1527227 h 1957369"/>
                <a:gd name="connsiteX8" fmla="*/ 777839 w 827503"/>
                <a:gd name="connsiteY8" fmla="*/ 1602062 h 1957369"/>
                <a:gd name="connsiteX9" fmla="*/ 790051 w 827503"/>
                <a:gd name="connsiteY9" fmla="*/ 1860745 h 1957369"/>
                <a:gd name="connsiteX10" fmla="*/ 548495 w 827503"/>
                <a:gd name="connsiteY10" fmla="*/ 1949578 h 1957369"/>
                <a:gd name="connsiteX11" fmla="*/ 424366 w 827503"/>
                <a:gd name="connsiteY11" fmla="*/ 1879583 h 1957369"/>
                <a:gd name="connsiteX12" fmla="*/ 398602 w 827503"/>
                <a:gd name="connsiteY12" fmla="*/ 1641527 h 1957369"/>
                <a:gd name="connsiteX13" fmla="*/ 438439 w 827503"/>
                <a:gd name="connsiteY13" fmla="*/ 1516579 h 1957369"/>
                <a:gd name="connsiteX14" fmla="*/ 436131 w 827503"/>
                <a:gd name="connsiteY14" fmla="*/ 1484411 h 1957369"/>
                <a:gd name="connsiteX15" fmla="*/ 421759 w 827503"/>
                <a:gd name="connsiteY15" fmla="*/ 1432287 h 1957369"/>
                <a:gd name="connsiteX16" fmla="*/ 429057 w 827503"/>
                <a:gd name="connsiteY16" fmla="*/ 1383663 h 1957369"/>
                <a:gd name="connsiteX17" fmla="*/ 434567 w 827503"/>
                <a:gd name="connsiteY17" fmla="*/ 1333029 h 1957369"/>
                <a:gd name="connsiteX18" fmla="*/ 385720 w 827503"/>
                <a:gd name="connsiteY18" fmla="*/ 1046571 h 1957369"/>
                <a:gd name="connsiteX19" fmla="*/ 308130 w 827503"/>
                <a:gd name="connsiteY19" fmla="*/ 464572 h 1957369"/>
                <a:gd name="connsiteX20" fmla="*/ 149301 w 827503"/>
                <a:gd name="connsiteY20" fmla="*/ 169700 h 1957369"/>
                <a:gd name="connsiteX21" fmla="*/ 9460 w 827503"/>
                <a:gd name="connsiteY21" fmla="*/ 76026 h 1957369"/>
                <a:gd name="connsiteX22" fmla="*/ 2014 w 827503"/>
                <a:gd name="connsiteY22" fmla="*/ 0 h 1957369"/>
                <a:gd name="connsiteX23" fmla="*/ 200829 w 827503"/>
                <a:gd name="connsiteY23" fmla="*/ 100822 h 1957369"/>
                <a:gd name="connsiteX24" fmla="*/ 216317 w 827503"/>
                <a:gd name="connsiteY24" fmla="*/ 114523 h 195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27503" h="1957369">
                  <a:moveTo>
                    <a:pt x="216317" y="114523"/>
                  </a:moveTo>
                  <a:cubicBezTo>
                    <a:pt x="328160" y="229270"/>
                    <a:pt x="377678" y="373802"/>
                    <a:pt x="410814" y="525631"/>
                  </a:cubicBezTo>
                  <a:cubicBezTo>
                    <a:pt x="436727" y="644176"/>
                    <a:pt x="444992" y="764954"/>
                    <a:pt x="453927" y="885732"/>
                  </a:cubicBezTo>
                  <a:cubicBezTo>
                    <a:pt x="464799" y="1033168"/>
                    <a:pt x="473883" y="1181199"/>
                    <a:pt x="519603" y="1323572"/>
                  </a:cubicBezTo>
                  <a:cubicBezTo>
                    <a:pt x="524741" y="1339581"/>
                    <a:pt x="528762" y="1353803"/>
                    <a:pt x="549537" y="1358792"/>
                  </a:cubicBezTo>
                  <a:cubicBezTo>
                    <a:pt x="575227" y="1364973"/>
                    <a:pt x="575227" y="1391631"/>
                    <a:pt x="580812" y="1411512"/>
                  </a:cubicBezTo>
                  <a:cubicBezTo>
                    <a:pt x="589151" y="1440999"/>
                    <a:pt x="597715" y="1463338"/>
                    <a:pt x="636063" y="1466242"/>
                  </a:cubicBezTo>
                  <a:cubicBezTo>
                    <a:pt x="676794" y="1470039"/>
                    <a:pt x="683049" y="1490963"/>
                    <a:pt x="705388" y="1527227"/>
                  </a:cubicBezTo>
                  <a:cubicBezTo>
                    <a:pt x="719386" y="1555820"/>
                    <a:pt x="722142" y="1532811"/>
                    <a:pt x="777839" y="1602062"/>
                  </a:cubicBezTo>
                  <a:cubicBezTo>
                    <a:pt x="840165" y="1677418"/>
                    <a:pt x="843367" y="1780251"/>
                    <a:pt x="790051" y="1860745"/>
                  </a:cubicBezTo>
                  <a:cubicBezTo>
                    <a:pt x="738449" y="1938707"/>
                    <a:pt x="641424" y="1974375"/>
                    <a:pt x="548495" y="1949578"/>
                  </a:cubicBezTo>
                  <a:cubicBezTo>
                    <a:pt x="507168" y="1936994"/>
                    <a:pt x="450279" y="1914655"/>
                    <a:pt x="424366" y="1879583"/>
                  </a:cubicBezTo>
                  <a:cubicBezTo>
                    <a:pt x="373285" y="1810482"/>
                    <a:pt x="355264" y="1717404"/>
                    <a:pt x="398602" y="1641527"/>
                  </a:cubicBezTo>
                  <a:cubicBezTo>
                    <a:pt x="438737" y="1571234"/>
                    <a:pt x="403591" y="1565650"/>
                    <a:pt x="438439" y="1516579"/>
                  </a:cubicBezTo>
                  <a:cubicBezTo>
                    <a:pt x="444843" y="1507569"/>
                    <a:pt x="439482" y="1494985"/>
                    <a:pt x="436131" y="1484411"/>
                  </a:cubicBezTo>
                  <a:cubicBezTo>
                    <a:pt x="430770" y="1467210"/>
                    <a:pt x="426749" y="1449562"/>
                    <a:pt x="421759" y="1432287"/>
                  </a:cubicBezTo>
                  <a:cubicBezTo>
                    <a:pt x="416696" y="1414788"/>
                    <a:pt x="417813" y="1397588"/>
                    <a:pt x="429057" y="1383663"/>
                  </a:cubicBezTo>
                  <a:cubicBezTo>
                    <a:pt x="442460" y="1367132"/>
                    <a:pt x="439928" y="1351197"/>
                    <a:pt x="434567" y="1333029"/>
                  </a:cubicBezTo>
                  <a:cubicBezTo>
                    <a:pt x="406942" y="1239503"/>
                    <a:pt x="393836" y="1143521"/>
                    <a:pt x="385720" y="1046571"/>
                  </a:cubicBezTo>
                  <a:cubicBezTo>
                    <a:pt x="369412" y="851330"/>
                    <a:pt x="360105" y="655196"/>
                    <a:pt x="308130" y="464572"/>
                  </a:cubicBezTo>
                  <a:cubicBezTo>
                    <a:pt x="277898" y="353846"/>
                    <a:pt x="234561" y="251088"/>
                    <a:pt x="149301" y="169700"/>
                  </a:cubicBezTo>
                  <a:cubicBezTo>
                    <a:pt x="109761" y="131948"/>
                    <a:pt x="57563" y="98365"/>
                    <a:pt x="9460" y="76026"/>
                  </a:cubicBezTo>
                  <a:cubicBezTo>
                    <a:pt x="2982" y="73644"/>
                    <a:pt x="-3347" y="39540"/>
                    <a:pt x="2014" y="0"/>
                  </a:cubicBezTo>
                  <a:cubicBezTo>
                    <a:pt x="79008" y="12510"/>
                    <a:pt x="142674" y="51305"/>
                    <a:pt x="200829" y="100822"/>
                  </a:cubicBezTo>
                  <a:cubicBezTo>
                    <a:pt x="206191" y="105141"/>
                    <a:pt x="211179" y="109907"/>
                    <a:pt x="216317" y="114523"/>
                  </a:cubicBezTo>
                  <a:close/>
                </a:path>
              </a:pathLst>
            </a:custGeom>
            <a:solidFill>
              <a:schemeClr val="accent3"/>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0" name="Freeform: Shape 111">
              <a:extLst>
                <a:ext uri="{FF2B5EF4-FFF2-40B4-BE49-F238E27FC236}">
                  <a16:creationId xmlns:a16="http://schemas.microsoft.com/office/drawing/2014/main" id="{3FE185D7-4870-42A4-A2C5-6F4352BB5CFF}"/>
                </a:ext>
              </a:extLst>
            </p:cNvPr>
            <p:cNvSpPr/>
            <p:nvPr/>
          </p:nvSpPr>
          <p:spPr>
            <a:xfrm>
              <a:off x="1147427" y="3660782"/>
              <a:ext cx="510640" cy="1049382"/>
            </a:xfrm>
            <a:custGeom>
              <a:avLst/>
              <a:gdLst>
                <a:gd name="connsiteX0" fmla="*/ 758559 w 758559"/>
                <a:gd name="connsiteY0" fmla="*/ 0 h 1558864"/>
                <a:gd name="connsiteX1" fmla="*/ 741954 w 758559"/>
                <a:gd name="connsiteY1" fmla="*/ 114970 h 1558864"/>
                <a:gd name="connsiteX2" fmla="*/ 717456 w 758559"/>
                <a:gd name="connsiteY2" fmla="*/ 140958 h 1558864"/>
                <a:gd name="connsiteX3" fmla="*/ 599656 w 758559"/>
                <a:gd name="connsiteY3" fmla="*/ 221154 h 1558864"/>
                <a:gd name="connsiteX4" fmla="*/ 377088 w 758559"/>
                <a:gd name="connsiteY4" fmla="*/ 615359 h 1558864"/>
                <a:gd name="connsiteX5" fmla="*/ 407915 w 758559"/>
                <a:gd name="connsiteY5" fmla="*/ 785505 h 1558864"/>
                <a:gd name="connsiteX6" fmla="*/ 520502 w 758559"/>
                <a:gd name="connsiteY6" fmla="*/ 1060793 h 1558864"/>
                <a:gd name="connsiteX7" fmla="*/ 578956 w 758559"/>
                <a:gd name="connsiteY7" fmla="*/ 1286862 h 1558864"/>
                <a:gd name="connsiteX8" fmla="*/ 567116 w 758559"/>
                <a:gd name="connsiteY8" fmla="*/ 1408906 h 1558864"/>
                <a:gd name="connsiteX9" fmla="*/ 555277 w 758559"/>
                <a:gd name="connsiteY9" fmla="*/ 1482772 h 1558864"/>
                <a:gd name="connsiteX10" fmla="*/ 457209 w 758559"/>
                <a:gd name="connsiteY10" fmla="*/ 1555597 h 1558864"/>
                <a:gd name="connsiteX11" fmla="*/ 374779 w 758559"/>
                <a:gd name="connsiteY11" fmla="*/ 1485528 h 1558864"/>
                <a:gd name="connsiteX12" fmla="*/ 424222 w 758559"/>
                <a:gd name="connsiteY12" fmla="*/ 1397066 h 1558864"/>
                <a:gd name="connsiteX13" fmla="*/ 451476 w 758559"/>
                <a:gd name="connsiteY13" fmla="*/ 1361473 h 1558864"/>
                <a:gd name="connsiteX14" fmla="*/ 436881 w 758559"/>
                <a:gd name="connsiteY14" fmla="*/ 1159829 h 1558864"/>
                <a:gd name="connsiteX15" fmla="*/ 343505 w 758559"/>
                <a:gd name="connsiteY15" fmla="*/ 936888 h 1558864"/>
                <a:gd name="connsiteX16" fmla="*/ 175964 w 758559"/>
                <a:gd name="connsiteY16" fmla="*/ 1360877 h 1558864"/>
                <a:gd name="connsiteX17" fmla="*/ 172316 w 758559"/>
                <a:gd name="connsiteY17" fmla="*/ 1420671 h 1558864"/>
                <a:gd name="connsiteX18" fmla="*/ 145509 w 758559"/>
                <a:gd name="connsiteY18" fmla="*/ 1524769 h 1558864"/>
                <a:gd name="connsiteX19" fmla="*/ 46846 w 758559"/>
                <a:gd name="connsiteY19" fmla="*/ 1525812 h 1558864"/>
                <a:gd name="connsiteX20" fmla="*/ 2616 w 758559"/>
                <a:gd name="connsiteY20" fmla="*/ 1478752 h 1558864"/>
                <a:gd name="connsiteX21" fmla="*/ 15498 w 758559"/>
                <a:gd name="connsiteY21" fmla="*/ 1407044 h 1558864"/>
                <a:gd name="connsiteX22" fmla="*/ 91524 w 758559"/>
                <a:gd name="connsiteY22" fmla="*/ 1258566 h 1558864"/>
                <a:gd name="connsiteX23" fmla="*/ 208207 w 758559"/>
                <a:gd name="connsiteY23" fmla="*/ 1005914 h 1558864"/>
                <a:gd name="connsiteX24" fmla="*/ 240896 w 758559"/>
                <a:gd name="connsiteY24" fmla="*/ 877988 h 1558864"/>
                <a:gd name="connsiteX25" fmla="*/ 252140 w 758559"/>
                <a:gd name="connsiteY25" fmla="*/ 680439 h 1558864"/>
                <a:gd name="connsiteX26" fmla="*/ 406873 w 758559"/>
                <a:gd name="connsiteY26" fmla="*/ 252354 h 1558864"/>
                <a:gd name="connsiteX27" fmla="*/ 758559 w 758559"/>
                <a:gd name="connsiteY27" fmla="*/ 0 h 1558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58559" h="1558864">
                  <a:moveTo>
                    <a:pt x="758559" y="0"/>
                  </a:moveTo>
                  <a:cubicBezTo>
                    <a:pt x="754166" y="39465"/>
                    <a:pt x="752453" y="70516"/>
                    <a:pt x="741954" y="114970"/>
                  </a:cubicBezTo>
                  <a:cubicBezTo>
                    <a:pt x="737263" y="125172"/>
                    <a:pt x="727657" y="135596"/>
                    <a:pt x="717456" y="140958"/>
                  </a:cubicBezTo>
                  <a:cubicBezTo>
                    <a:pt x="675161" y="163147"/>
                    <a:pt x="637558" y="192337"/>
                    <a:pt x="599656" y="221154"/>
                  </a:cubicBezTo>
                  <a:cubicBezTo>
                    <a:pt x="481186" y="327561"/>
                    <a:pt x="398831" y="454892"/>
                    <a:pt x="377088" y="615359"/>
                  </a:cubicBezTo>
                  <a:cubicBezTo>
                    <a:pt x="369120" y="674258"/>
                    <a:pt x="391831" y="730105"/>
                    <a:pt x="407915" y="785505"/>
                  </a:cubicBezTo>
                  <a:cubicBezTo>
                    <a:pt x="435690" y="881115"/>
                    <a:pt x="482527" y="969204"/>
                    <a:pt x="520502" y="1060793"/>
                  </a:cubicBezTo>
                  <a:cubicBezTo>
                    <a:pt x="550660" y="1133543"/>
                    <a:pt x="570988" y="1208602"/>
                    <a:pt x="578956" y="1286862"/>
                  </a:cubicBezTo>
                  <a:cubicBezTo>
                    <a:pt x="583126" y="1328189"/>
                    <a:pt x="576498" y="1368919"/>
                    <a:pt x="567116" y="1408906"/>
                  </a:cubicBezTo>
                  <a:cubicBezTo>
                    <a:pt x="561383" y="1433404"/>
                    <a:pt x="556617" y="1457530"/>
                    <a:pt x="555277" y="1482772"/>
                  </a:cubicBezTo>
                  <a:cubicBezTo>
                    <a:pt x="552149" y="1541598"/>
                    <a:pt x="514620" y="1568777"/>
                    <a:pt x="457209" y="1555597"/>
                  </a:cubicBezTo>
                  <a:cubicBezTo>
                    <a:pt x="397416" y="1535120"/>
                    <a:pt x="377981" y="1519855"/>
                    <a:pt x="374779" y="1485528"/>
                  </a:cubicBezTo>
                  <a:cubicBezTo>
                    <a:pt x="371280" y="1448669"/>
                    <a:pt x="391980" y="1410321"/>
                    <a:pt x="424222" y="1397066"/>
                  </a:cubicBezTo>
                  <a:cubicBezTo>
                    <a:pt x="441647" y="1389918"/>
                    <a:pt x="448199" y="1378674"/>
                    <a:pt x="451476" y="1361473"/>
                  </a:cubicBezTo>
                  <a:cubicBezTo>
                    <a:pt x="460784" y="1313445"/>
                    <a:pt x="442019" y="1179040"/>
                    <a:pt x="436881" y="1159829"/>
                  </a:cubicBezTo>
                  <a:cubicBezTo>
                    <a:pt x="411936" y="1083728"/>
                    <a:pt x="379545" y="1010754"/>
                    <a:pt x="343505" y="936888"/>
                  </a:cubicBezTo>
                  <a:cubicBezTo>
                    <a:pt x="304859" y="1086185"/>
                    <a:pt x="237247" y="1222228"/>
                    <a:pt x="175964" y="1360877"/>
                  </a:cubicBezTo>
                  <a:cubicBezTo>
                    <a:pt x="167401" y="1380238"/>
                    <a:pt x="163455" y="1398034"/>
                    <a:pt x="172316" y="1420671"/>
                  </a:cubicBezTo>
                  <a:cubicBezTo>
                    <a:pt x="189070" y="1463487"/>
                    <a:pt x="176113" y="1503995"/>
                    <a:pt x="145509" y="1524769"/>
                  </a:cubicBezTo>
                  <a:cubicBezTo>
                    <a:pt x="127489" y="1536088"/>
                    <a:pt x="60771" y="1527748"/>
                    <a:pt x="46846" y="1525812"/>
                  </a:cubicBezTo>
                  <a:cubicBezTo>
                    <a:pt x="20933" y="1522238"/>
                    <a:pt x="7753" y="1502580"/>
                    <a:pt x="2616" y="1478752"/>
                  </a:cubicBezTo>
                  <a:cubicBezTo>
                    <a:pt x="-2820" y="1453583"/>
                    <a:pt x="-363" y="1427596"/>
                    <a:pt x="15498" y="1407044"/>
                  </a:cubicBezTo>
                  <a:cubicBezTo>
                    <a:pt x="50197" y="1362069"/>
                    <a:pt x="66430" y="1308158"/>
                    <a:pt x="91524" y="1258566"/>
                  </a:cubicBezTo>
                  <a:cubicBezTo>
                    <a:pt x="133446" y="1175764"/>
                    <a:pt x="171720" y="1091249"/>
                    <a:pt x="208207" y="1005914"/>
                  </a:cubicBezTo>
                  <a:cubicBezTo>
                    <a:pt x="217887" y="962950"/>
                    <a:pt x="235311" y="921995"/>
                    <a:pt x="240896" y="877988"/>
                  </a:cubicBezTo>
                  <a:cubicBezTo>
                    <a:pt x="249161" y="812386"/>
                    <a:pt x="256905" y="746412"/>
                    <a:pt x="252140" y="680439"/>
                  </a:cubicBezTo>
                  <a:cubicBezTo>
                    <a:pt x="240151" y="514238"/>
                    <a:pt x="313497" y="379982"/>
                    <a:pt x="406873" y="252354"/>
                  </a:cubicBezTo>
                  <a:cubicBezTo>
                    <a:pt x="469272" y="171785"/>
                    <a:pt x="649099" y="41327"/>
                    <a:pt x="758559" y="0"/>
                  </a:cubicBezTo>
                  <a:close/>
                </a:path>
              </a:pathLst>
            </a:custGeom>
            <a:solidFill>
              <a:schemeClr val="accent3"/>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1" name="Freeform: Shape 112">
              <a:extLst>
                <a:ext uri="{FF2B5EF4-FFF2-40B4-BE49-F238E27FC236}">
                  <a16:creationId xmlns:a16="http://schemas.microsoft.com/office/drawing/2014/main" id="{C474A939-7A73-48B8-9263-06670ADB613A}"/>
                </a:ext>
              </a:extLst>
            </p:cNvPr>
            <p:cNvSpPr/>
            <p:nvPr/>
          </p:nvSpPr>
          <p:spPr>
            <a:xfrm>
              <a:off x="2429857" y="4789470"/>
              <a:ext cx="227821" cy="148430"/>
            </a:xfrm>
            <a:custGeom>
              <a:avLst/>
              <a:gdLst>
                <a:gd name="connsiteX0" fmla="*/ 0 w 338430"/>
                <a:gd name="connsiteY0" fmla="*/ 57559 h 220494"/>
                <a:gd name="connsiteX1" fmla="*/ 195017 w 338430"/>
                <a:gd name="connsiteY1" fmla="*/ 150712 h 220494"/>
                <a:gd name="connsiteX2" fmla="*/ 324657 w 338430"/>
                <a:gd name="connsiteY2" fmla="*/ 0 h 220494"/>
                <a:gd name="connsiteX3" fmla="*/ 311551 w 338430"/>
                <a:gd name="connsiteY3" fmla="*/ 141627 h 220494"/>
                <a:gd name="connsiteX4" fmla="*/ 138054 w 338430"/>
                <a:gd name="connsiteY4" fmla="*/ 217654 h 220494"/>
                <a:gd name="connsiteX5" fmla="*/ 0 w 338430"/>
                <a:gd name="connsiteY5" fmla="*/ 57559 h 22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430" h="220494">
                  <a:moveTo>
                    <a:pt x="0" y="57559"/>
                  </a:moveTo>
                  <a:cubicBezTo>
                    <a:pt x="57485" y="138649"/>
                    <a:pt x="122044" y="168583"/>
                    <a:pt x="195017" y="150712"/>
                  </a:cubicBezTo>
                  <a:cubicBezTo>
                    <a:pt x="266799" y="133139"/>
                    <a:pt x="314604" y="77590"/>
                    <a:pt x="324657" y="0"/>
                  </a:cubicBezTo>
                  <a:cubicBezTo>
                    <a:pt x="347293" y="30679"/>
                    <a:pt x="341411" y="94568"/>
                    <a:pt x="311551" y="141627"/>
                  </a:cubicBezTo>
                  <a:cubicBezTo>
                    <a:pt x="274841" y="199485"/>
                    <a:pt x="204251" y="230387"/>
                    <a:pt x="138054" y="217654"/>
                  </a:cubicBezTo>
                  <a:cubicBezTo>
                    <a:pt x="62698" y="203134"/>
                    <a:pt x="15042" y="148925"/>
                    <a:pt x="0" y="57559"/>
                  </a:cubicBezTo>
                  <a:close/>
                </a:path>
              </a:pathLst>
            </a:custGeom>
            <a:solidFill>
              <a:srgbClr val="F9F9FD"/>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2" name="Freeform: Shape 113">
              <a:extLst>
                <a:ext uri="{FF2B5EF4-FFF2-40B4-BE49-F238E27FC236}">
                  <a16:creationId xmlns:a16="http://schemas.microsoft.com/office/drawing/2014/main" id="{272A9DDD-651D-4485-A3FD-6ADB959C256C}"/>
                </a:ext>
              </a:extLst>
            </p:cNvPr>
            <p:cNvSpPr/>
            <p:nvPr/>
          </p:nvSpPr>
          <p:spPr>
            <a:xfrm>
              <a:off x="1089509" y="4682801"/>
              <a:ext cx="397227" cy="740060"/>
            </a:xfrm>
            <a:custGeom>
              <a:avLst/>
              <a:gdLst>
                <a:gd name="connsiteX0" fmla="*/ 490676 w 590083"/>
                <a:gd name="connsiteY0" fmla="*/ 12287 h 1099365"/>
                <a:gd name="connsiteX1" fmla="*/ 306382 w 590083"/>
                <a:gd name="connsiteY1" fmla="*/ 537173 h 1099365"/>
                <a:gd name="connsiteX2" fmla="*/ 259247 w 590083"/>
                <a:gd name="connsiteY2" fmla="*/ 121672 h 1099365"/>
                <a:gd name="connsiteX3" fmla="*/ 245471 w 590083"/>
                <a:gd name="connsiteY3" fmla="*/ 0 h 1099365"/>
                <a:gd name="connsiteX4" fmla="*/ 148968 w 590083"/>
                <a:gd name="connsiteY4" fmla="*/ 9010 h 1099365"/>
                <a:gd name="connsiteX5" fmla="*/ 173094 w 590083"/>
                <a:gd name="connsiteY5" fmla="*/ 198145 h 1099365"/>
                <a:gd name="connsiteX6" fmla="*/ 201166 w 590083"/>
                <a:gd name="connsiteY6" fmla="*/ 469263 h 1099365"/>
                <a:gd name="connsiteX7" fmla="*/ 227302 w 590083"/>
                <a:gd name="connsiteY7" fmla="*/ 737551 h 1099365"/>
                <a:gd name="connsiteX8" fmla="*/ 140032 w 590083"/>
                <a:gd name="connsiteY8" fmla="*/ 907177 h 1099365"/>
                <a:gd name="connsiteX9" fmla="*/ 8457 w 590083"/>
                <a:gd name="connsiteY9" fmla="*/ 913432 h 1099365"/>
                <a:gd name="connsiteX10" fmla="*/ 2426 w 590083"/>
                <a:gd name="connsiteY10" fmla="*/ 996458 h 1099365"/>
                <a:gd name="connsiteX11" fmla="*/ 232440 w 590083"/>
                <a:gd name="connsiteY11" fmla="*/ 943515 h 1099365"/>
                <a:gd name="connsiteX12" fmla="*/ 265576 w 590083"/>
                <a:gd name="connsiteY12" fmla="*/ 950217 h 1099365"/>
                <a:gd name="connsiteX13" fmla="*/ 501995 w 590083"/>
                <a:gd name="connsiteY13" fmla="*/ 1099365 h 1099365"/>
                <a:gd name="connsiteX14" fmla="*/ 508845 w 590083"/>
                <a:gd name="connsiteY14" fmla="*/ 1015372 h 1099365"/>
                <a:gd name="connsiteX15" fmla="*/ 476380 w 590083"/>
                <a:gd name="connsiteY15" fmla="*/ 1009638 h 1099365"/>
                <a:gd name="connsiteX16" fmla="*/ 328720 w 590083"/>
                <a:gd name="connsiteY16" fmla="*/ 774336 h 1099365"/>
                <a:gd name="connsiteX17" fmla="*/ 382631 w 590083"/>
                <a:gd name="connsiteY17" fmla="*/ 618263 h 1099365"/>
                <a:gd name="connsiteX18" fmla="*/ 504005 w 590083"/>
                <a:gd name="connsiteY18" fmla="*/ 270969 h 1099365"/>
                <a:gd name="connsiteX19" fmla="*/ 503782 w 590083"/>
                <a:gd name="connsiteY19" fmla="*/ 271491 h 1099365"/>
                <a:gd name="connsiteX20" fmla="*/ 504005 w 590083"/>
                <a:gd name="connsiteY20" fmla="*/ 270969 h 1099365"/>
                <a:gd name="connsiteX21" fmla="*/ 590084 w 590083"/>
                <a:gd name="connsiteY21" fmla="*/ 36636 h 1099365"/>
                <a:gd name="connsiteX22" fmla="*/ 490676 w 590083"/>
                <a:gd name="connsiteY22" fmla="*/ 12287 h 109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90083" h="1099365">
                  <a:moveTo>
                    <a:pt x="490676" y="12287"/>
                  </a:moveTo>
                  <a:cubicBezTo>
                    <a:pt x="490676" y="12287"/>
                    <a:pt x="342719" y="435606"/>
                    <a:pt x="306382" y="537173"/>
                  </a:cubicBezTo>
                  <a:cubicBezTo>
                    <a:pt x="292532" y="380206"/>
                    <a:pt x="273395" y="273799"/>
                    <a:pt x="259247" y="121672"/>
                  </a:cubicBezTo>
                  <a:cubicBezTo>
                    <a:pt x="256715" y="94493"/>
                    <a:pt x="250833" y="51826"/>
                    <a:pt x="245471" y="0"/>
                  </a:cubicBezTo>
                  <a:cubicBezTo>
                    <a:pt x="226856" y="6925"/>
                    <a:pt x="187242" y="447"/>
                    <a:pt x="148968" y="9010"/>
                  </a:cubicBezTo>
                  <a:cubicBezTo>
                    <a:pt x="155372" y="67612"/>
                    <a:pt x="167137" y="139543"/>
                    <a:pt x="173094" y="198145"/>
                  </a:cubicBezTo>
                  <a:cubicBezTo>
                    <a:pt x="182253" y="288542"/>
                    <a:pt x="192156" y="378865"/>
                    <a:pt x="201166" y="469263"/>
                  </a:cubicBezTo>
                  <a:cubicBezTo>
                    <a:pt x="210102" y="558693"/>
                    <a:pt x="216729" y="648345"/>
                    <a:pt x="227302" y="737551"/>
                  </a:cubicBezTo>
                  <a:cubicBezTo>
                    <a:pt x="235047" y="802483"/>
                    <a:pt x="198560" y="878286"/>
                    <a:pt x="140032" y="907177"/>
                  </a:cubicBezTo>
                  <a:cubicBezTo>
                    <a:pt x="97291" y="928250"/>
                    <a:pt x="52688" y="918570"/>
                    <a:pt x="8457" y="913432"/>
                  </a:cubicBezTo>
                  <a:cubicBezTo>
                    <a:pt x="2649" y="940835"/>
                    <a:pt x="-3532" y="968237"/>
                    <a:pt x="2426" y="996458"/>
                  </a:cubicBezTo>
                  <a:cubicBezTo>
                    <a:pt x="87760" y="1016265"/>
                    <a:pt x="165350" y="999585"/>
                    <a:pt x="232440" y="943515"/>
                  </a:cubicBezTo>
                  <a:cubicBezTo>
                    <a:pt x="250907" y="928101"/>
                    <a:pt x="255524" y="931229"/>
                    <a:pt x="265576" y="950217"/>
                  </a:cubicBezTo>
                  <a:cubicBezTo>
                    <a:pt x="315615" y="1044858"/>
                    <a:pt x="396407" y="1092142"/>
                    <a:pt x="501995" y="1099365"/>
                  </a:cubicBezTo>
                  <a:cubicBezTo>
                    <a:pt x="508771" y="1071739"/>
                    <a:pt x="508845" y="1043518"/>
                    <a:pt x="508845" y="1015372"/>
                  </a:cubicBezTo>
                  <a:cubicBezTo>
                    <a:pt x="498048" y="1013435"/>
                    <a:pt x="487251" y="1010978"/>
                    <a:pt x="476380" y="1009638"/>
                  </a:cubicBezTo>
                  <a:cubicBezTo>
                    <a:pt x="372877" y="996830"/>
                    <a:pt x="295808" y="874637"/>
                    <a:pt x="328720" y="774336"/>
                  </a:cubicBezTo>
                  <a:cubicBezTo>
                    <a:pt x="345847" y="722064"/>
                    <a:pt x="364462" y="670237"/>
                    <a:pt x="382631" y="618263"/>
                  </a:cubicBezTo>
                  <a:cubicBezTo>
                    <a:pt x="422990" y="502474"/>
                    <a:pt x="463423" y="386684"/>
                    <a:pt x="504005" y="270969"/>
                  </a:cubicBezTo>
                  <a:lnTo>
                    <a:pt x="503782" y="271491"/>
                  </a:lnTo>
                  <a:lnTo>
                    <a:pt x="504005" y="270969"/>
                  </a:lnTo>
                  <a:cubicBezTo>
                    <a:pt x="508473" y="258236"/>
                    <a:pt x="590084" y="36636"/>
                    <a:pt x="590084" y="36636"/>
                  </a:cubicBezTo>
                  <a:cubicBezTo>
                    <a:pt x="577872" y="47359"/>
                    <a:pt x="497899" y="18690"/>
                    <a:pt x="490676" y="12287"/>
                  </a:cubicBezTo>
                  <a:close/>
                </a:path>
              </a:pathLst>
            </a:custGeom>
            <a:solidFill>
              <a:schemeClr val="bg1">
                <a:lumMod val="75000"/>
              </a:schemeClr>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3" name="Freeform: Shape 114">
              <a:extLst>
                <a:ext uri="{FF2B5EF4-FFF2-40B4-BE49-F238E27FC236}">
                  <a16:creationId xmlns:a16="http://schemas.microsoft.com/office/drawing/2014/main" id="{8560CEA8-58A0-46BF-B5B8-2D3C902A9B74}"/>
                </a:ext>
              </a:extLst>
            </p:cNvPr>
            <p:cNvSpPr/>
            <p:nvPr/>
          </p:nvSpPr>
          <p:spPr>
            <a:xfrm>
              <a:off x="963220" y="5266333"/>
              <a:ext cx="140030" cy="95423"/>
            </a:xfrm>
            <a:custGeom>
              <a:avLst/>
              <a:gdLst>
                <a:gd name="connsiteX0" fmla="*/ 198964 w 208016"/>
                <a:gd name="connsiteY0" fmla="*/ 41453 h 141752"/>
                <a:gd name="connsiteX1" fmla="*/ 192932 w 208016"/>
                <a:gd name="connsiteY1" fmla="*/ 124478 h 141752"/>
                <a:gd name="connsiteX2" fmla="*/ 116832 w 208016"/>
                <a:gd name="connsiteY2" fmla="*/ 136095 h 141752"/>
                <a:gd name="connsiteX3" fmla="*/ 54507 w 208016"/>
                <a:gd name="connsiteY3" fmla="*/ 120234 h 141752"/>
                <a:gd name="connsiteX4" fmla="*/ 0 w 208016"/>
                <a:gd name="connsiteY4" fmla="*/ 58802 h 141752"/>
                <a:gd name="connsiteX5" fmla="*/ 96652 w 208016"/>
                <a:gd name="connsiteY5" fmla="*/ 7498 h 141752"/>
                <a:gd name="connsiteX6" fmla="*/ 198964 w 208016"/>
                <a:gd name="connsiteY6" fmla="*/ 41453 h 141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016" h="141752">
                  <a:moveTo>
                    <a:pt x="198964" y="41453"/>
                  </a:moveTo>
                  <a:cubicBezTo>
                    <a:pt x="214452" y="70419"/>
                    <a:pt x="208495" y="97747"/>
                    <a:pt x="192932" y="124478"/>
                  </a:cubicBezTo>
                  <a:cubicBezTo>
                    <a:pt x="169924" y="143615"/>
                    <a:pt x="144308" y="145849"/>
                    <a:pt x="116832" y="136095"/>
                  </a:cubicBezTo>
                  <a:cubicBezTo>
                    <a:pt x="96057" y="130808"/>
                    <a:pt x="75356" y="125149"/>
                    <a:pt x="54507" y="120234"/>
                  </a:cubicBezTo>
                  <a:cubicBezTo>
                    <a:pt x="15339" y="110926"/>
                    <a:pt x="3723" y="98119"/>
                    <a:pt x="0" y="58802"/>
                  </a:cubicBezTo>
                  <a:cubicBezTo>
                    <a:pt x="19807" y="-321"/>
                    <a:pt x="35221" y="-9256"/>
                    <a:pt x="96652" y="7498"/>
                  </a:cubicBezTo>
                  <a:cubicBezTo>
                    <a:pt x="131278" y="16880"/>
                    <a:pt x="169775" y="15317"/>
                    <a:pt x="198964" y="41453"/>
                  </a:cubicBezTo>
                  <a:close/>
                </a:path>
              </a:pathLst>
            </a:custGeom>
            <a:solidFill>
              <a:schemeClr val="accent3"/>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4" name="Freeform: Shape 115">
              <a:extLst>
                <a:ext uri="{FF2B5EF4-FFF2-40B4-BE49-F238E27FC236}">
                  <a16:creationId xmlns:a16="http://schemas.microsoft.com/office/drawing/2014/main" id="{A0DD6BE8-BC09-4ACB-A786-CC17C00FB487}"/>
                </a:ext>
              </a:extLst>
            </p:cNvPr>
            <p:cNvSpPr/>
            <p:nvPr/>
          </p:nvSpPr>
          <p:spPr>
            <a:xfrm>
              <a:off x="1416035" y="5357354"/>
              <a:ext cx="141479" cy="81629"/>
            </a:xfrm>
            <a:custGeom>
              <a:avLst/>
              <a:gdLst>
                <a:gd name="connsiteX0" fmla="*/ 11503 w 210168"/>
                <a:gd name="connsiteY0" fmla="*/ 97238 h 121261"/>
                <a:gd name="connsiteX1" fmla="*/ 18354 w 210168"/>
                <a:gd name="connsiteY1" fmla="*/ 13244 h 121261"/>
                <a:gd name="connsiteX2" fmla="*/ 66085 w 210168"/>
                <a:gd name="connsiteY2" fmla="*/ 64 h 121261"/>
                <a:gd name="connsiteX3" fmla="*/ 158939 w 210168"/>
                <a:gd name="connsiteY3" fmla="*/ 1255 h 121261"/>
                <a:gd name="connsiteX4" fmla="*/ 210095 w 210168"/>
                <a:gd name="connsiteY4" fmla="*/ 56060 h 121261"/>
                <a:gd name="connsiteX5" fmla="*/ 163184 w 210168"/>
                <a:gd name="connsiteY5" fmla="*/ 120395 h 121261"/>
                <a:gd name="connsiteX6" fmla="*/ 52458 w 210168"/>
                <a:gd name="connsiteY6" fmla="*/ 119651 h 121261"/>
                <a:gd name="connsiteX7" fmla="*/ 11503 w 210168"/>
                <a:gd name="connsiteY7" fmla="*/ 97238 h 12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168" h="121261">
                  <a:moveTo>
                    <a:pt x="11503" y="97238"/>
                  </a:moveTo>
                  <a:cubicBezTo>
                    <a:pt x="-5400" y="67676"/>
                    <a:pt x="-4134" y="39604"/>
                    <a:pt x="18354" y="13244"/>
                  </a:cubicBezTo>
                  <a:cubicBezTo>
                    <a:pt x="32651" y="2968"/>
                    <a:pt x="48437" y="-532"/>
                    <a:pt x="66085" y="64"/>
                  </a:cubicBezTo>
                  <a:cubicBezTo>
                    <a:pt x="96987" y="1181"/>
                    <a:pt x="128037" y="-11"/>
                    <a:pt x="158939" y="1255"/>
                  </a:cubicBezTo>
                  <a:cubicBezTo>
                    <a:pt x="189320" y="2521"/>
                    <a:pt x="208978" y="24488"/>
                    <a:pt x="210095" y="56060"/>
                  </a:cubicBezTo>
                  <a:cubicBezTo>
                    <a:pt x="211435" y="93142"/>
                    <a:pt x="194309" y="118832"/>
                    <a:pt x="163184" y="120395"/>
                  </a:cubicBezTo>
                  <a:cubicBezTo>
                    <a:pt x="126325" y="122257"/>
                    <a:pt x="89317" y="120693"/>
                    <a:pt x="52458" y="119651"/>
                  </a:cubicBezTo>
                  <a:cubicBezTo>
                    <a:pt x="35555" y="119204"/>
                    <a:pt x="23418" y="107960"/>
                    <a:pt x="11503" y="97238"/>
                  </a:cubicBezTo>
                  <a:close/>
                </a:path>
              </a:pathLst>
            </a:custGeom>
            <a:solidFill>
              <a:schemeClr val="accent3"/>
            </a:solidFill>
            <a:ln w="743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pic>
        <p:nvPicPr>
          <p:cNvPr id="2" name="Recorded Sound">
            <a:hlinkClick r:id="" action="ppaction://media"/>
            <a:extLst>
              <a:ext uri="{FF2B5EF4-FFF2-40B4-BE49-F238E27FC236}">
                <a16:creationId xmlns:a16="http://schemas.microsoft.com/office/drawing/2014/main" id="{02B809F5-3C99-5B37-AED6-D400CACF6D66}"/>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369887" y="745915"/>
            <a:ext cx="487363" cy="487363"/>
          </a:xfrm>
          <a:prstGeom prst="rect">
            <a:avLst/>
          </a:prstGeom>
        </p:spPr>
      </p:pic>
      <p:pic>
        <p:nvPicPr>
          <p:cNvPr id="4" name="Recorded Sound">
            <a:hlinkClick r:id="" action="ppaction://media"/>
            <a:extLst>
              <a:ext uri="{FF2B5EF4-FFF2-40B4-BE49-F238E27FC236}">
                <a16:creationId xmlns:a16="http://schemas.microsoft.com/office/drawing/2014/main" id="{04C6FD8A-9986-8B4D-CA88-D8055A09DF9E}"/>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360443" y="1347580"/>
            <a:ext cx="487363" cy="487363"/>
          </a:xfrm>
          <a:prstGeom prst="rect">
            <a:avLst/>
          </a:prstGeom>
        </p:spPr>
      </p:pic>
      <p:pic>
        <p:nvPicPr>
          <p:cNvPr id="6" name="Recorded Sound">
            <a:hlinkClick r:id="" action="ppaction://media"/>
            <a:extLst>
              <a:ext uri="{FF2B5EF4-FFF2-40B4-BE49-F238E27FC236}">
                <a16:creationId xmlns:a16="http://schemas.microsoft.com/office/drawing/2014/main" id="{9C18766B-CB8F-EFCC-A167-F4348EE112E7}"/>
              </a:ext>
            </a:extLst>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351865" y="1949393"/>
            <a:ext cx="487363" cy="487363"/>
          </a:xfrm>
          <a:prstGeom prst="rect">
            <a:avLst/>
          </a:prstGeom>
        </p:spPr>
      </p:pic>
      <p:pic>
        <p:nvPicPr>
          <p:cNvPr id="7" name="Recorded Sound">
            <a:hlinkClick r:id="" action="ppaction://media"/>
            <a:extLst>
              <a:ext uri="{FF2B5EF4-FFF2-40B4-BE49-F238E27FC236}">
                <a16:creationId xmlns:a16="http://schemas.microsoft.com/office/drawing/2014/main" id="{78006DB4-0EF4-56DB-F9AE-1EED8C4B00E5}"/>
              </a:ext>
            </a:extLst>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350667" y="2551206"/>
            <a:ext cx="487363" cy="487363"/>
          </a:xfrm>
          <a:prstGeom prst="rect">
            <a:avLst/>
          </a:prstGeom>
        </p:spPr>
      </p:pic>
      <p:pic>
        <p:nvPicPr>
          <p:cNvPr id="8" name="Recorded Sound">
            <a:hlinkClick r:id="" action="ppaction://media"/>
            <a:extLst>
              <a:ext uri="{FF2B5EF4-FFF2-40B4-BE49-F238E27FC236}">
                <a16:creationId xmlns:a16="http://schemas.microsoft.com/office/drawing/2014/main" id="{1692ADCB-1FE6-26F6-2B77-824FFB978AE6}"/>
              </a:ext>
            </a:extLst>
          </p:cNvPr>
          <p:cNvPicPr>
            <a:picLocks noChangeAspect="1"/>
          </p:cNvPicPr>
          <p:nvPr>
            <a:audioFile r:link="rId10"/>
            <p:extLst>
              <p:ext uri="{DAA4B4D4-6D71-4841-9C94-3DE7FCFB9230}">
                <p14:media xmlns:p14="http://schemas.microsoft.com/office/powerpoint/2010/main" r:embed="rId9"/>
              </p:ext>
            </p:extLst>
          </p:nvPr>
        </p:nvPicPr>
        <p:blipFill>
          <a:blip r:embed="rId14"/>
          <a:stretch>
            <a:fillRect/>
          </a:stretch>
        </p:blipFill>
        <p:spPr>
          <a:xfrm>
            <a:off x="342346" y="3153019"/>
            <a:ext cx="487363" cy="487363"/>
          </a:xfrm>
          <a:prstGeom prst="rect">
            <a:avLst/>
          </a:prstGeom>
        </p:spPr>
      </p:pic>
      <p:pic>
        <p:nvPicPr>
          <p:cNvPr id="9" name="Recorded Sound">
            <a:hlinkClick r:id="" action="ppaction://media"/>
            <a:extLst>
              <a:ext uri="{FF2B5EF4-FFF2-40B4-BE49-F238E27FC236}">
                <a16:creationId xmlns:a16="http://schemas.microsoft.com/office/drawing/2014/main" id="{D56106FD-FEDC-9E38-6620-C9907F48206E}"/>
              </a:ext>
            </a:extLst>
          </p:cNvPr>
          <p:cNvPicPr>
            <a:picLocks noChangeAspect="1"/>
          </p:cNvPicPr>
          <p:nvPr>
            <a:audioFile r:link="rId12"/>
            <p:extLst>
              <p:ext uri="{DAA4B4D4-6D71-4841-9C94-3DE7FCFB9230}">
                <p14:media xmlns:p14="http://schemas.microsoft.com/office/powerpoint/2010/main" r:embed="rId11"/>
              </p:ext>
            </p:extLst>
          </p:nvPr>
        </p:nvPicPr>
        <p:blipFill>
          <a:blip r:embed="rId14"/>
          <a:stretch>
            <a:fillRect/>
          </a:stretch>
        </p:blipFill>
        <p:spPr>
          <a:xfrm>
            <a:off x="342346" y="3766695"/>
            <a:ext cx="487363" cy="487363"/>
          </a:xfrm>
          <a:prstGeom prst="rect">
            <a:avLst/>
          </a:prstGeom>
        </p:spPr>
      </p:pic>
    </p:spTree>
    <p:extLst>
      <p:ext uri="{BB962C8B-B14F-4D97-AF65-F5344CB8AC3E}">
        <p14:creationId xmlns:p14="http://schemas.microsoft.com/office/powerpoint/2010/main" val="1557309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879"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8115" fill="hold"/>
                                        <p:tgtEl>
                                          <p:spTgt spid="4"/>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98493" fill="hold"/>
                                        <p:tgtEl>
                                          <p:spTgt spid="6"/>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49034" fill="hold"/>
                                        <p:tgtEl>
                                          <p:spTgt spid="7"/>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97517" fill="hold"/>
                                        <p:tgtEl>
                                          <p:spTgt spid="8"/>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8645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2"/>
                </p:tgtEl>
              </p:cMediaNode>
            </p:audio>
            <p:audio>
              <p:cMediaNode vol="80000">
                <p:cTn id="28" fill="hold" display="0">
                  <p:stCondLst>
                    <p:cond delay="indefinite"/>
                  </p:stCondLst>
                  <p:endCondLst>
                    <p:cond evt="onStopAudio" delay="0">
                      <p:tgtEl>
                        <p:sldTgt/>
                      </p:tgtEl>
                    </p:cond>
                  </p:endCondLst>
                </p:cTn>
                <p:tgtEl>
                  <p:spTgt spid="4"/>
                </p:tgtEl>
              </p:cMediaNode>
            </p:audio>
            <p:audio>
              <p:cMediaNode vol="80000">
                <p:cTn id="29" fill="hold" display="0">
                  <p:stCondLst>
                    <p:cond delay="indefinite"/>
                  </p:stCondLst>
                  <p:endCondLst>
                    <p:cond evt="onStopAudio" delay="0">
                      <p:tgtEl>
                        <p:sldTgt/>
                      </p:tgtEl>
                    </p:cond>
                  </p:endCondLst>
                </p:cTn>
                <p:tgtEl>
                  <p:spTgt spid="6"/>
                </p:tgtEl>
              </p:cMediaNode>
            </p:audio>
            <p:audio>
              <p:cMediaNode vol="80000">
                <p:cTn id="30" fill="hold" display="0">
                  <p:stCondLst>
                    <p:cond delay="indefinite"/>
                  </p:stCondLst>
                  <p:endCondLst>
                    <p:cond evt="onStopAudio" delay="0">
                      <p:tgtEl>
                        <p:sldTgt/>
                      </p:tgtEl>
                    </p:cond>
                  </p:endCondLst>
                </p:cTn>
                <p:tgtEl>
                  <p:spTgt spid="7"/>
                </p:tgtEl>
              </p:cMediaNode>
            </p:audio>
            <p:audio>
              <p:cMediaNode vol="80000">
                <p:cTn id="31" fill="hold" display="0">
                  <p:stCondLst>
                    <p:cond delay="indefinite"/>
                  </p:stCondLst>
                  <p:endCondLst>
                    <p:cond evt="onStopAudio" delay="0">
                      <p:tgtEl>
                        <p:sldTgt/>
                      </p:tgtEl>
                    </p:cond>
                  </p:endCondLst>
                </p:cTn>
                <p:tgtEl>
                  <p:spTgt spid="8"/>
                </p:tgtEl>
              </p:cMediaNode>
            </p:audio>
            <p:audio>
              <p:cMediaNode vol="80000">
                <p:cTn id="32"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91AA0D3-82FD-4176-A225-06E139B92FF5}"/>
              </a:ext>
            </a:extLst>
          </p:cNvPr>
          <p:cNvGrpSpPr/>
          <p:nvPr/>
        </p:nvGrpSpPr>
        <p:grpSpPr>
          <a:xfrm>
            <a:off x="0" y="1825568"/>
            <a:ext cx="3530754" cy="4182896"/>
            <a:chOff x="-895351" y="1992981"/>
            <a:chExt cx="3530754" cy="3760073"/>
          </a:xfrm>
          <a:solidFill>
            <a:schemeClr val="accent1"/>
          </a:solidFill>
        </p:grpSpPr>
        <p:sp>
          <p:nvSpPr>
            <p:cNvPr id="4" name="Rectangle 3">
              <a:extLst>
                <a:ext uri="{FF2B5EF4-FFF2-40B4-BE49-F238E27FC236}">
                  <a16:creationId xmlns:a16="http://schemas.microsoft.com/office/drawing/2014/main" id="{8620FA44-BEAC-4C08-9BC9-0B23FD17FCEA}"/>
                </a:ext>
              </a:extLst>
            </p:cNvPr>
            <p:cNvSpPr/>
            <p:nvPr/>
          </p:nvSpPr>
          <p:spPr>
            <a:xfrm>
              <a:off x="-895351" y="1992981"/>
              <a:ext cx="3451127" cy="37600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4">
              <a:extLst>
                <a:ext uri="{FF2B5EF4-FFF2-40B4-BE49-F238E27FC236}">
                  <a16:creationId xmlns:a16="http://schemas.microsoft.com/office/drawing/2014/main" id="{82673D8C-CE8C-4E6E-9CBB-4EB6F0B324D1}"/>
                </a:ext>
              </a:extLst>
            </p:cNvPr>
            <p:cNvSpPr/>
            <p:nvPr/>
          </p:nvSpPr>
          <p:spPr>
            <a:xfrm>
              <a:off x="2589684" y="1992981"/>
              <a:ext cx="45719" cy="376007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42" name="TextBox 41">
            <a:extLst>
              <a:ext uri="{FF2B5EF4-FFF2-40B4-BE49-F238E27FC236}">
                <a16:creationId xmlns:a16="http://schemas.microsoft.com/office/drawing/2014/main" id="{A0E84C87-360C-4D22-B159-AD57BF3CAE96}"/>
              </a:ext>
            </a:extLst>
          </p:cNvPr>
          <p:cNvSpPr txBox="1"/>
          <p:nvPr/>
        </p:nvSpPr>
        <p:spPr>
          <a:xfrm>
            <a:off x="309232" y="1922454"/>
            <a:ext cx="2850395" cy="4154984"/>
          </a:xfrm>
          <a:prstGeom prst="rect">
            <a:avLst/>
          </a:prstGeom>
          <a:noFill/>
        </p:spPr>
        <p:txBody>
          <a:bodyPr wrap="square" rtlCol="0">
            <a:spAutoFit/>
          </a:bodyPr>
          <a:lstStyle/>
          <a:p>
            <a:pPr algn="ctr" rtl="1"/>
            <a:r>
              <a:rPr lang="fa-IR" sz="2400" b="1" dirty="0">
                <a:solidFill>
                  <a:schemeClr val="bg1"/>
                </a:solidFill>
                <a:cs typeface="B Zar" panose="00000400000000000000" pitchFamily="2" charset="-78"/>
              </a:rPr>
              <a:t>گاهی افراد به خاطر اینکه آموزش ها مغایر با ارزش های فرهنگی شان است آن را نمی پذیرند. بنابراین پرستار پیش از شروع آموزش باید اطلاعات کافی راجع به زمینه فرهنگی بیمار خود کسب نماید و صرفا به حدس و گمان اکتفا نکند.</a:t>
            </a:r>
            <a:endParaRPr lang="en-US" sz="2400" b="1" dirty="0">
              <a:solidFill>
                <a:schemeClr val="bg1"/>
              </a:solidFill>
              <a:cs typeface="B Zar" panose="00000400000000000000" pitchFamily="2" charset="-78"/>
            </a:endParaRPr>
          </a:p>
        </p:txBody>
      </p:sp>
      <p:sp>
        <p:nvSpPr>
          <p:cNvPr id="6" name="Rectangle 5">
            <a:extLst>
              <a:ext uri="{FF2B5EF4-FFF2-40B4-BE49-F238E27FC236}">
                <a16:creationId xmlns:a16="http://schemas.microsoft.com/office/drawing/2014/main" id="{1315406D-D6AA-43C9-AB81-0BABE6B0F7ED}"/>
              </a:ext>
            </a:extLst>
          </p:cNvPr>
          <p:cNvSpPr/>
          <p:nvPr/>
        </p:nvSpPr>
        <p:spPr>
          <a:xfrm>
            <a:off x="8158436" y="5943835"/>
            <a:ext cx="115834" cy="9266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Rectangle 6">
            <a:extLst>
              <a:ext uri="{FF2B5EF4-FFF2-40B4-BE49-F238E27FC236}">
                <a16:creationId xmlns:a16="http://schemas.microsoft.com/office/drawing/2014/main" id="{085457C9-5E5A-4674-893E-86CAB185A119}"/>
              </a:ext>
            </a:extLst>
          </p:cNvPr>
          <p:cNvSpPr/>
          <p:nvPr/>
        </p:nvSpPr>
        <p:spPr>
          <a:xfrm>
            <a:off x="10746116" y="4671053"/>
            <a:ext cx="115834" cy="21945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Rectangle 7">
            <a:extLst>
              <a:ext uri="{FF2B5EF4-FFF2-40B4-BE49-F238E27FC236}">
                <a16:creationId xmlns:a16="http://schemas.microsoft.com/office/drawing/2014/main" id="{DD2AE37F-6B5B-44E9-8475-C285D2990CCB}"/>
              </a:ext>
            </a:extLst>
          </p:cNvPr>
          <p:cNvSpPr/>
          <p:nvPr/>
        </p:nvSpPr>
        <p:spPr>
          <a:xfrm>
            <a:off x="5201364" y="5284372"/>
            <a:ext cx="115834" cy="15861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Rectangle 8">
            <a:extLst>
              <a:ext uri="{FF2B5EF4-FFF2-40B4-BE49-F238E27FC236}">
                <a16:creationId xmlns:a16="http://schemas.microsoft.com/office/drawing/2014/main" id="{E77BCC45-7845-4A5C-8853-8727D9B76C34}"/>
              </a:ext>
            </a:extLst>
          </p:cNvPr>
          <p:cNvSpPr/>
          <p:nvPr/>
        </p:nvSpPr>
        <p:spPr>
          <a:xfrm>
            <a:off x="6470940" y="3839231"/>
            <a:ext cx="115834" cy="30312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Rectangle 9">
            <a:extLst>
              <a:ext uri="{FF2B5EF4-FFF2-40B4-BE49-F238E27FC236}">
                <a16:creationId xmlns:a16="http://schemas.microsoft.com/office/drawing/2014/main" id="{7A279DDA-2F16-41EB-9E5B-2AD3F772B822}"/>
              </a:ext>
            </a:extLst>
          </p:cNvPr>
          <p:cNvSpPr/>
          <p:nvPr/>
        </p:nvSpPr>
        <p:spPr>
          <a:xfrm>
            <a:off x="9064098" y="2970770"/>
            <a:ext cx="115834" cy="38997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1" name="Group 10">
            <a:extLst>
              <a:ext uri="{FF2B5EF4-FFF2-40B4-BE49-F238E27FC236}">
                <a16:creationId xmlns:a16="http://schemas.microsoft.com/office/drawing/2014/main" id="{6C93235A-C9B7-42BF-A0BC-3964A9F15531}"/>
              </a:ext>
            </a:extLst>
          </p:cNvPr>
          <p:cNvGrpSpPr/>
          <p:nvPr/>
        </p:nvGrpSpPr>
        <p:grpSpPr>
          <a:xfrm>
            <a:off x="4827802" y="1640328"/>
            <a:ext cx="2194560" cy="2496468"/>
            <a:chOff x="3316456" y="1565568"/>
            <a:chExt cx="2046144" cy="2327634"/>
          </a:xfrm>
        </p:grpSpPr>
        <p:sp>
          <p:nvSpPr>
            <p:cNvPr id="12" name="Oval 11">
              <a:extLst>
                <a:ext uri="{FF2B5EF4-FFF2-40B4-BE49-F238E27FC236}">
                  <a16:creationId xmlns:a16="http://schemas.microsoft.com/office/drawing/2014/main" id="{CC2794CD-68A9-457D-9776-92101FB3E19C}"/>
                </a:ext>
              </a:extLst>
            </p:cNvPr>
            <p:cNvSpPr>
              <a:spLocks noChangeAspect="1"/>
            </p:cNvSpPr>
            <p:nvPr/>
          </p:nvSpPr>
          <p:spPr>
            <a:xfrm>
              <a:off x="3316456" y="1565568"/>
              <a:ext cx="2046144" cy="2046145"/>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Oval 12">
              <a:extLst>
                <a:ext uri="{FF2B5EF4-FFF2-40B4-BE49-F238E27FC236}">
                  <a16:creationId xmlns:a16="http://schemas.microsoft.com/office/drawing/2014/main" id="{846E948E-F5B8-4E81-94D4-0693ABFCFC04}"/>
                </a:ext>
              </a:extLst>
            </p:cNvPr>
            <p:cNvSpPr>
              <a:spLocks noChangeAspect="1"/>
            </p:cNvSpPr>
            <p:nvPr/>
          </p:nvSpPr>
          <p:spPr>
            <a:xfrm>
              <a:off x="4564493" y="3211233"/>
              <a:ext cx="682048" cy="681969"/>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4" name="Group 13">
            <a:extLst>
              <a:ext uri="{FF2B5EF4-FFF2-40B4-BE49-F238E27FC236}">
                <a16:creationId xmlns:a16="http://schemas.microsoft.com/office/drawing/2014/main" id="{EEF216FB-334D-4572-BC28-85867C63CD40}"/>
              </a:ext>
            </a:extLst>
          </p:cNvPr>
          <p:cNvGrpSpPr/>
          <p:nvPr/>
        </p:nvGrpSpPr>
        <p:grpSpPr>
          <a:xfrm>
            <a:off x="9459527" y="2866122"/>
            <a:ext cx="1737360" cy="2031530"/>
            <a:chOff x="6876256" y="1754882"/>
            <a:chExt cx="1619865" cy="1894140"/>
          </a:xfrm>
        </p:grpSpPr>
        <p:sp>
          <p:nvSpPr>
            <p:cNvPr id="15" name="Oval 14">
              <a:extLst>
                <a:ext uri="{FF2B5EF4-FFF2-40B4-BE49-F238E27FC236}">
                  <a16:creationId xmlns:a16="http://schemas.microsoft.com/office/drawing/2014/main" id="{B3DAB321-6868-48A0-8F48-54DD0A429458}"/>
                </a:ext>
              </a:extLst>
            </p:cNvPr>
            <p:cNvSpPr>
              <a:spLocks noChangeAspect="1"/>
            </p:cNvSpPr>
            <p:nvPr/>
          </p:nvSpPr>
          <p:spPr>
            <a:xfrm>
              <a:off x="6876256" y="1754882"/>
              <a:ext cx="1619865" cy="1619865"/>
            </a:xfrm>
            <a:prstGeom prst="ellipse">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 name="Oval 15">
              <a:extLst>
                <a:ext uri="{FF2B5EF4-FFF2-40B4-BE49-F238E27FC236}">
                  <a16:creationId xmlns:a16="http://schemas.microsoft.com/office/drawing/2014/main" id="{370559F2-BC15-4DE6-94CE-B3228ADBD40E}"/>
                </a:ext>
              </a:extLst>
            </p:cNvPr>
            <p:cNvSpPr>
              <a:spLocks noChangeAspect="1"/>
            </p:cNvSpPr>
            <p:nvPr/>
          </p:nvSpPr>
          <p:spPr>
            <a:xfrm>
              <a:off x="7791855" y="2967053"/>
              <a:ext cx="682048" cy="681969"/>
            </a:xfrm>
            <a:prstGeom prst="ellipse">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7" name="Group 16">
            <a:extLst>
              <a:ext uri="{FF2B5EF4-FFF2-40B4-BE49-F238E27FC236}">
                <a16:creationId xmlns:a16="http://schemas.microsoft.com/office/drawing/2014/main" id="{28CFA68E-F947-48E6-AEAB-4CC7469A6984}"/>
              </a:ext>
            </a:extLst>
          </p:cNvPr>
          <p:cNvGrpSpPr/>
          <p:nvPr/>
        </p:nvGrpSpPr>
        <p:grpSpPr>
          <a:xfrm>
            <a:off x="6731786" y="3938922"/>
            <a:ext cx="1920239" cy="2193925"/>
            <a:chOff x="3518304" y="1847650"/>
            <a:chExt cx="1790376" cy="2045552"/>
          </a:xfrm>
          <a:solidFill>
            <a:srgbClr val="2681AD"/>
          </a:solidFill>
        </p:grpSpPr>
        <p:sp>
          <p:nvSpPr>
            <p:cNvPr id="18" name="Oval 17">
              <a:extLst>
                <a:ext uri="{FF2B5EF4-FFF2-40B4-BE49-F238E27FC236}">
                  <a16:creationId xmlns:a16="http://schemas.microsoft.com/office/drawing/2014/main" id="{3DF6F76B-CA61-432F-AE87-5C80798083C6}"/>
                </a:ext>
              </a:extLst>
            </p:cNvPr>
            <p:cNvSpPr/>
            <p:nvPr/>
          </p:nvSpPr>
          <p:spPr>
            <a:xfrm>
              <a:off x="3518304" y="1847650"/>
              <a:ext cx="1790376" cy="1790377"/>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 name="Oval 18">
              <a:extLst>
                <a:ext uri="{FF2B5EF4-FFF2-40B4-BE49-F238E27FC236}">
                  <a16:creationId xmlns:a16="http://schemas.microsoft.com/office/drawing/2014/main" id="{ADD65C64-020A-4D98-B02C-AAD101DB18AC}"/>
                </a:ext>
              </a:extLst>
            </p:cNvPr>
            <p:cNvSpPr>
              <a:spLocks noChangeAspect="1"/>
            </p:cNvSpPr>
            <p:nvPr/>
          </p:nvSpPr>
          <p:spPr>
            <a:xfrm>
              <a:off x="4564493" y="3211233"/>
              <a:ext cx="682048" cy="681969"/>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20" name="Group 19">
            <a:extLst>
              <a:ext uri="{FF2B5EF4-FFF2-40B4-BE49-F238E27FC236}">
                <a16:creationId xmlns:a16="http://schemas.microsoft.com/office/drawing/2014/main" id="{2ADAEC0D-9D5C-44E6-B353-222D46BA56E3}"/>
              </a:ext>
            </a:extLst>
          </p:cNvPr>
          <p:cNvGrpSpPr/>
          <p:nvPr/>
        </p:nvGrpSpPr>
        <p:grpSpPr>
          <a:xfrm>
            <a:off x="3914775" y="3758369"/>
            <a:ext cx="1737360" cy="2031530"/>
            <a:chOff x="6876256" y="1754882"/>
            <a:chExt cx="1619865" cy="1894140"/>
          </a:xfrm>
        </p:grpSpPr>
        <p:sp>
          <p:nvSpPr>
            <p:cNvPr id="21" name="Oval 20">
              <a:extLst>
                <a:ext uri="{FF2B5EF4-FFF2-40B4-BE49-F238E27FC236}">
                  <a16:creationId xmlns:a16="http://schemas.microsoft.com/office/drawing/2014/main" id="{A1D9246B-F5E8-4EB4-94A6-B7B52AE78E42}"/>
                </a:ext>
              </a:extLst>
            </p:cNvPr>
            <p:cNvSpPr>
              <a:spLocks noChangeAspect="1"/>
            </p:cNvSpPr>
            <p:nvPr/>
          </p:nvSpPr>
          <p:spPr>
            <a:xfrm>
              <a:off x="6876256" y="1754882"/>
              <a:ext cx="1619865" cy="1619865"/>
            </a:xfrm>
            <a:prstGeom prst="ellipse">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400">
                <a:solidFill>
                  <a:schemeClr val="bg1"/>
                </a:solidFill>
                <a:cs typeface="B Zar" panose="00000400000000000000" pitchFamily="2" charset="-78"/>
              </a:endParaRPr>
            </a:p>
          </p:txBody>
        </p:sp>
        <p:sp>
          <p:nvSpPr>
            <p:cNvPr id="22" name="Oval 21">
              <a:extLst>
                <a:ext uri="{FF2B5EF4-FFF2-40B4-BE49-F238E27FC236}">
                  <a16:creationId xmlns:a16="http://schemas.microsoft.com/office/drawing/2014/main" id="{59A87801-66EF-463C-B010-4ECC7A46503A}"/>
                </a:ext>
              </a:extLst>
            </p:cNvPr>
            <p:cNvSpPr>
              <a:spLocks noChangeAspect="1"/>
            </p:cNvSpPr>
            <p:nvPr/>
          </p:nvSpPr>
          <p:spPr>
            <a:xfrm>
              <a:off x="7791855" y="2967053"/>
              <a:ext cx="682048" cy="681969"/>
            </a:xfrm>
            <a:prstGeom prst="ellipse">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400">
                <a:solidFill>
                  <a:schemeClr val="bg1"/>
                </a:solidFill>
                <a:cs typeface="B Zar" panose="00000400000000000000" pitchFamily="2" charset="-78"/>
              </a:endParaRPr>
            </a:p>
          </p:txBody>
        </p:sp>
      </p:grpSp>
      <p:grpSp>
        <p:nvGrpSpPr>
          <p:cNvPr id="23" name="Group 22">
            <a:extLst>
              <a:ext uri="{FF2B5EF4-FFF2-40B4-BE49-F238E27FC236}">
                <a16:creationId xmlns:a16="http://schemas.microsoft.com/office/drawing/2014/main" id="{18EE3D71-B597-4EB8-93A3-363D02417989}"/>
              </a:ext>
            </a:extLst>
          </p:cNvPr>
          <p:cNvGrpSpPr/>
          <p:nvPr/>
        </p:nvGrpSpPr>
        <p:grpSpPr>
          <a:xfrm>
            <a:off x="7777510" y="1613566"/>
            <a:ext cx="1737360" cy="2014112"/>
            <a:chOff x="6876256" y="1771122"/>
            <a:chExt cx="1619865" cy="1877900"/>
          </a:xfrm>
          <a:solidFill>
            <a:srgbClr val="2681AD"/>
          </a:solidFill>
        </p:grpSpPr>
        <p:sp>
          <p:nvSpPr>
            <p:cNvPr id="24" name="Oval 23">
              <a:extLst>
                <a:ext uri="{FF2B5EF4-FFF2-40B4-BE49-F238E27FC236}">
                  <a16:creationId xmlns:a16="http://schemas.microsoft.com/office/drawing/2014/main" id="{73C17DAD-F2DB-4634-81E1-86D5171A28FE}"/>
                </a:ext>
              </a:extLst>
            </p:cNvPr>
            <p:cNvSpPr/>
            <p:nvPr/>
          </p:nvSpPr>
          <p:spPr>
            <a:xfrm>
              <a:off x="6876256" y="1771122"/>
              <a:ext cx="1619865" cy="1619865"/>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400">
                <a:solidFill>
                  <a:schemeClr val="bg1"/>
                </a:solidFill>
                <a:cs typeface="B Zar" panose="00000400000000000000" pitchFamily="2" charset="-78"/>
              </a:endParaRPr>
            </a:p>
          </p:txBody>
        </p:sp>
        <p:sp>
          <p:nvSpPr>
            <p:cNvPr id="25" name="Oval 24">
              <a:extLst>
                <a:ext uri="{FF2B5EF4-FFF2-40B4-BE49-F238E27FC236}">
                  <a16:creationId xmlns:a16="http://schemas.microsoft.com/office/drawing/2014/main" id="{9CF42F5A-2230-4473-BF0A-E5AD32D2C4C4}"/>
                </a:ext>
              </a:extLst>
            </p:cNvPr>
            <p:cNvSpPr>
              <a:spLocks noChangeAspect="1"/>
            </p:cNvSpPr>
            <p:nvPr/>
          </p:nvSpPr>
          <p:spPr>
            <a:xfrm>
              <a:off x="7791855" y="2967053"/>
              <a:ext cx="682048" cy="681969"/>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ko-KR" altLang="en-US" sz="2400">
                <a:solidFill>
                  <a:schemeClr val="bg1"/>
                </a:solidFill>
                <a:cs typeface="B Zar" panose="00000400000000000000" pitchFamily="2" charset="-78"/>
              </a:endParaRPr>
            </a:p>
          </p:txBody>
        </p:sp>
      </p:grpSp>
      <p:sp>
        <p:nvSpPr>
          <p:cNvPr id="27" name="TextBox 26">
            <a:extLst>
              <a:ext uri="{FF2B5EF4-FFF2-40B4-BE49-F238E27FC236}">
                <a16:creationId xmlns:a16="http://schemas.microsoft.com/office/drawing/2014/main" id="{A07DC81F-8016-44D7-B866-4BCC22CD88F9}"/>
              </a:ext>
            </a:extLst>
          </p:cNvPr>
          <p:cNvSpPr txBox="1"/>
          <p:nvPr/>
        </p:nvSpPr>
        <p:spPr>
          <a:xfrm>
            <a:off x="5295204" y="2324020"/>
            <a:ext cx="1184236" cy="830997"/>
          </a:xfrm>
          <a:prstGeom prst="rect">
            <a:avLst/>
          </a:prstGeom>
          <a:noFill/>
        </p:spPr>
        <p:txBody>
          <a:bodyPr wrap="square" rtlCol="0">
            <a:spAutoFit/>
          </a:bodyPr>
          <a:lstStyle/>
          <a:p>
            <a:pPr algn="ctr" rtl="1"/>
            <a:r>
              <a:rPr lang="fa-IR" sz="2400" b="1" dirty="0">
                <a:solidFill>
                  <a:schemeClr val="bg1"/>
                </a:solidFill>
                <a:cs typeface="B Zar" panose="00000400000000000000" pitchFamily="2" charset="-78"/>
              </a:rPr>
              <a:t>محیط فیزیکی</a:t>
            </a:r>
            <a:endParaRPr lang="ko-KR" altLang="en-US" sz="2400" b="1" dirty="0">
              <a:solidFill>
                <a:schemeClr val="bg1"/>
              </a:solidFill>
              <a:cs typeface="B Zar" panose="00000400000000000000" pitchFamily="2" charset="-78"/>
            </a:endParaRPr>
          </a:p>
        </p:txBody>
      </p:sp>
      <p:sp>
        <p:nvSpPr>
          <p:cNvPr id="30" name="TextBox 29">
            <a:extLst>
              <a:ext uri="{FF2B5EF4-FFF2-40B4-BE49-F238E27FC236}">
                <a16:creationId xmlns:a16="http://schemas.microsoft.com/office/drawing/2014/main" id="{C99D9162-317B-448D-9C6E-E6CB6A7282E0}"/>
              </a:ext>
            </a:extLst>
          </p:cNvPr>
          <p:cNvSpPr txBox="1"/>
          <p:nvPr/>
        </p:nvSpPr>
        <p:spPr>
          <a:xfrm>
            <a:off x="8076754" y="1895236"/>
            <a:ext cx="1184236" cy="1200329"/>
          </a:xfrm>
          <a:prstGeom prst="rect">
            <a:avLst/>
          </a:prstGeom>
          <a:noFill/>
        </p:spPr>
        <p:txBody>
          <a:bodyPr wrap="square" rtlCol="0">
            <a:spAutoFit/>
          </a:bodyPr>
          <a:lstStyle/>
          <a:p>
            <a:pPr algn="ctr" rtl="1"/>
            <a:r>
              <a:rPr lang="fa-IR" sz="2400" b="1" dirty="0">
                <a:solidFill>
                  <a:schemeClr val="bg1"/>
                </a:solidFill>
                <a:cs typeface="B Zar" panose="00000400000000000000" pitchFamily="2" charset="-78"/>
              </a:rPr>
              <a:t>آمادگی فیزیکی و جسمی</a:t>
            </a:r>
            <a:endParaRPr lang="ko-KR" altLang="en-US" sz="2400" b="1" dirty="0">
              <a:solidFill>
                <a:schemeClr val="bg1"/>
              </a:solidFill>
              <a:cs typeface="B Zar" panose="00000400000000000000" pitchFamily="2" charset="-78"/>
            </a:endParaRPr>
          </a:p>
        </p:txBody>
      </p:sp>
      <p:sp>
        <p:nvSpPr>
          <p:cNvPr id="33" name="TextBox 32">
            <a:extLst>
              <a:ext uri="{FF2B5EF4-FFF2-40B4-BE49-F238E27FC236}">
                <a16:creationId xmlns:a16="http://schemas.microsoft.com/office/drawing/2014/main" id="{8D0B7DB7-992B-46A9-8823-BF9C1A286C94}"/>
              </a:ext>
            </a:extLst>
          </p:cNvPr>
          <p:cNvSpPr txBox="1"/>
          <p:nvPr/>
        </p:nvSpPr>
        <p:spPr>
          <a:xfrm>
            <a:off x="9721684" y="3477257"/>
            <a:ext cx="1184236" cy="461665"/>
          </a:xfrm>
          <a:prstGeom prst="rect">
            <a:avLst/>
          </a:prstGeom>
          <a:noFill/>
        </p:spPr>
        <p:txBody>
          <a:bodyPr wrap="square" rtlCol="0">
            <a:spAutoFit/>
          </a:bodyPr>
          <a:lstStyle/>
          <a:p>
            <a:pPr algn="ctr" rtl="1"/>
            <a:r>
              <a:rPr lang="fa-IR" sz="2400" b="1" dirty="0">
                <a:solidFill>
                  <a:schemeClr val="bg1"/>
                </a:solidFill>
                <a:cs typeface="B Zar" panose="00000400000000000000" pitchFamily="2" charset="-78"/>
              </a:rPr>
              <a:t>ارزش ها</a:t>
            </a:r>
            <a:endParaRPr lang="ko-KR" altLang="en-US" sz="2400" b="1" dirty="0">
              <a:solidFill>
                <a:schemeClr val="bg1"/>
              </a:solidFill>
              <a:cs typeface="B Zar" panose="00000400000000000000" pitchFamily="2" charset="-78"/>
            </a:endParaRPr>
          </a:p>
        </p:txBody>
      </p:sp>
      <p:sp>
        <p:nvSpPr>
          <p:cNvPr id="36" name="TextBox 35">
            <a:extLst>
              <a:ext uri="{FF2B5EF4-FFF2-40B4-BE49-F238E27FC236}">
                <a16:creationId xmlns:a16="http://schemas.microsoft.com/office/drawing/2014/main" id="{E3B0AF02-3924-4C79-8D89-D20A7F7C09F4}"/>
              </a:ext>
            </a:extLst>
          </p:cNvPr>
          <p:cNvSpPr txBox="1"/>
          <p:nvPr/>
        </p:nvSpPr>
        <p:spPr>
          <a:xfrm>
            <a:off x="7106526" y="4452466"/>
            <a:ext cx="1184236" cy="830997"/>
          </a:xfrm>
          <a:prstGeom prst="rect">
            <a:avLst/>
          </a:prstGeom>
          <a:noFill/>
        </p:spPr>
        <p:txBody>
          <a:bodyPr wrap="square" rtlCol="0">
            <a:spAutoFit/>
          </a:bodyPr>
          <a:lstStyle/>
          <a:p>
            <a:pPr algn="ctr" rtl="1"/>
            <a:r>
              <a:rPr lang="fa-IR" sz="2400" b="1" dirty="0">
                <a:solidFill>
                  <a:schemeClr val="bg1"/>
                </a:solidFill>
                <a:cs typeface="B Zar" panose="00000400000000000000" pitchFamily="2" charset="-78"/>
              </a:rPr>
              <a:t>آمادگی روحی</a:t>
            </a:r>
            <a:endParaRPr lang="ko-KR" altLang="en-US" sz="2400" b="1" dirty="0">
              <a:solidFill>
                <a:schemeClr val="bg1"/>
              </a:solidFill>
              <a:cs typeface="B Zar" panose="00000400000000000000" pitchFamily="2" charset="-78"/>
            </a:endParaRPr>
          </a:p>
        </p:txBody>
      </p:sp>
      <p:sp>
        <p:nvSpPr>
          <p:cNvPr id="39" name="TextBox 38">
            <a:extLst>
              <a:ext uri="{FF2B5EF4-FFF2-40B4-BE49-F238E27FC236}">
                <a16:creationId xmlns:a16="http://schemas.microsoft.com/office/drawing/2014/main" id="{3F961BB9-1C35-4996-98CD-44653826B221}"/>
              </a:ext>
            </a:extLst>
          </p:cNvPr>
          <p:cNvSpPr txBox="1"/>
          <p:nvPr/>
        </p:nvSpPr>
        <p:spPr>
          <a:xfrm>
            <a:off x="4207892" y="4140770"/>
            <a:ext cx="1184236" cy="830997"/>
          </a:xfrm>
          <a:prstGeom prst="rect">
            <a:avLst/>
          </a:prstGeom>
          <a:noFill/>
        </p:spPr>
        <p:txBody>
          <a:bodyPr wrap="square" rtlCol="0">
            <a:spAutoFit/>
          </a:bodyPr>
          <a:lstStyle/>
          <a:p>
            <a:pPr algn="ctr" rtl="1"/>
            <a:r>
              <a:rPr lang="fa-IR" sz="2400" b="1" dirty="0">
                <a:solidFill>
                  <a:schemeClr val="bg1"/>
                </a:solidFill>
                <a:cs typeface="B Zar" panose="00000400000000000000" pitchFamily="2" charset="-78"/>
              </a:rPr>
              <a:t>آمادگی تجربی</a:t>
            </a:r>
            <a:endParaRPr lang="ko-KR" altLang="en-US" sz="2400" b="1" dirty="0">
              <a:solidFill>
                <a:schemeClr val="bg1"/>
              </a:solidFill>
              <a:cs typeface="Arial" pitchFamily="34" charset="0"/>
            </a:endParaRPr>
          </a:p>
        </p:txBody>
      </p:sp>
      <p:sp>
        <p:nvSpPr>
          <p:cNvPr id="43" name="Rectangle 16">
            <a:extLst>
              <a:ext uri="{FF2B5EF4-FFF2-40B4-BE49-F238E27FC236}">
                <a16:creationId xmlns:a16="http://schemas.microsoft.com/office/drawing/2014/main" id="{AE51ECD0-70CC-4A27-A400-E48D87D9A25E}"/>
              </a:ext>
            </a:extLst>
          </p:cNvPr>
          <p:cNvSpPr/>
          <p:nvPr/>
        </p:nvSpPr>
        <p:spPr>
          <a:xfrm rot="2700000">
            <a:off x="5150475" y="5267730"/>
            <a:ext cx="203353" cy="364574"/>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4" name="Rectangle 9">
            <a:extLst>
              <a:ext uri="{FF2B5EF4-FFF2-40B4-BE49-F238E27FC236}">
                <a16:creationId xmlns:a16="http://schemas.microsoft.com/office/drawing/2014/main" id="{76DF1720-EA55-4D18-9D60-0EFB863DEAAC}"/>
              </a:ext>
            </a:extLst>
          </p:cNvPr>
          <p:cNvSpPr/>
          <p:nvPr/>
        </p:nvSpPr>
        <p:spPr>
          <a:xfrm>
            <a:off x="8090380" y="5680149"/>
            <a:ext cx="251946" cy="23584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5" name="Rectangle 36">
            <a:extLst>
              <a:ext uri="{FF2B5EF4-FFF2-40B4-BE49-F238E27FC236}">
                <a16:creationId xmlns:a16="http://schemas.microsoft.com/office/drawing/2014/main" id="{B4C1899E-A9C4-4625-95F4-EAC90E8CD81B}"/>
              </a:ext>
            </a:extLst>
          </p:cNvPr>
          <p:cNvSpPr/>
          <p:nvPr/>
        </p:nvSpPr>
        <p:spPr>
          <a:xfrm>
            <a:off x="6370578" y="3659057"/>
            <a:ext cx="297757" cy="248901"/>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6" name="Round Same Side Corner Rectangle 36">
            <a:extLst>
              <a:ext uri="{FF2B5EF4-FFF2-40B4-BE49-F238E27FC236}">
                <a16:creationId xmlns:a16="http://schemas.microsoft.com/office/drawing/2014/main" id="{97582CCF-DC02-47D2-8E5F-28CFD37FABEA}"/>
              </a:ext>
            </a:extLst>
          </p:cNvPr>
          <p:cNvSpPr>
            <a:spLocks noChangeAspect="1"/>
          </p:cNvSpPr>
          <p:nvPr/>
        </p:nvSpPr>
        <p:spPr>
          <a:xfrm>
            <a:off x="10664110" y="4416775"/>
            <a:ext cx="302827" cy="239420"/>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7" name="Oval 21">
            <a:extLst>
              <a:ext uri="{FF2B5EF4-FFF2-40B4-BE49-F238E27FC236}">
                <a16:creationId xmlns:a16="http://schemas.microsoft.com/office/drawing/2014/main" id="{D375AEFC-31B7-48CD-A64A-A1E3640CDDF9}"/>
              </a:ext>
            </a:extLst>
          </p:cNvPr>
          <p:cNvSpPr>
            <a:spLocks noChangeAspect="1"/>
          </p:cNvSpPr>
          <p:nvPr/>
        </p:nvSpPr>
        <p:spPr>
          <a:xfrm>
            <a:off x="8979301" y="3134514"/>
            <a:ext cx="292048" cy="294487"/>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9"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23529" y="339509"/>
            <a:ext cx="11573197" cy="724247"/>
          </a:xfrm>
          <a:prstGeom prst="rect">
            <a:avLst/>
          </a:prstGeom>
        </p:spPr>
        <p:txBody>
          <a:bodyPr/>
          <a:lstStyle/>
          <a:p>
            <a:pPr rtl="1"/>
            <a:r>
              <a:rPr lang="fa-IR" dirty="0">
                <a:cs typeface="B Zar" panose="00000400000000000000" pitchFamily="2" charset="-78"/>
              </a:rPr>
              <a:t>عوامل موثر بر یادگیری</a:t>
            </a:r>
            <a:endParaRPr lang="en-US" dirty="0">
              <a:cs typeface="B Zar" panose="00000400000000000000" pitchFamily="2" charset="-78"/>
            </a:endParaRPr>
          </a:p>
        </p:txBody>
      </p:sp>
      <p:sp>
        <p:nvSpPr>
          <p:cNvPr id="50" name="TextBox 49">
            <a:extLst>
              <a:ext uri="{FF2B5EF4-FFF2-40B4-BE49-F238E27FC236}">
                <a16:creationId xmlns:a16="http://schemas.microsoft.com/office/drawing/2014/main" id="{623268EE-155F-4F72-AD2F-A32D73D94FB0}"/>
              </a:ext>
            </a:extLst>
          </p:cNvPr>
          <p:cNvSpPr txBox="1"/>
          <p:nvPr/>
        </p:nvSpPr>
        <p:spPr>
          <a:xfrm>
            <a:off x="104874" y="6417481"/>
            <a:ext cx="3568439" cy="276999"/>
          </a:xfrm>
          <a:prstGeom prst="rect">
            <a:avLst/>
          </a:prstGeom>
          <a:noFill/>
        </p:spPr>
        <p:txBody>
          <a:bodyPr wrap="square" rtlCol="0" anchor="ctr">
            <a:spAutoFit/>
          </a:bodyPr>
          <a:lstStyle/>
          <a:p>
            <a:pPr algn="ctr"/>
            <a:r>
              <a:rPr lang="en-US" sz="1200" b="1" dirty="0" err="1">
                <a:latin typeface="Times New Roman" panose="02020603050405020304" pitchFamily="18" charset="0"/>
                <a:cs typeface="Times New Roman" panose="02020603050405020304" pitchFamily="18" charset="0"/>
              </a:rPr>
              <a:t>Sh.Badri</a:t>
            </a:r>
            <a:r>
              <a:rPr lang="en-US" sz="1200" b="1" dirty="0">
                <a:latin typeface="Times New Roman" panose="02020603050405020304" pitchFamily="18" charset="0"/>
                <a:cs typeface="Times New Roman" panose="02020603050405020304" pitchFamily="18" charset="0"/>
              </a:rPr>
              <a:t>, MSc Community Health Nursing</a:t>
            </a:r>
          </a:p>
        </p:txBody>
      </p:sp>
      <p:pic>
        <p:nvPicPr>
          <p:cNvPr id="2" name="Recorded Sound">
            <a:hlinkClick r:id="" action="ppaction://media"/>
            <a:extLst>
              <a:ext uri="{FF2B5EF4-FFF2-40B4-BE49-F238E27FC236}">
                <a16:creationId xmlns:a16="http://schemas.microsoft.com/office/drawing/2014/main" id="{BEB968D5-DBD8-E3A9-38E0-B25EF39D45A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176747" y="2339846"/>
            <a:ext cx="487363" cy="487363"/>
          </a:xfrm>
          <a:prstGeom prst="rect">
            <a:avLst/>
          </a:prstGeom>
        </p:spPr>
      </p:pic>
      <p:pic>
        <p:nvPicPr>
          <p:cNvPr id="26" name="Recorded Sound">
            <a:hlinkClick r:id="" action="ppaction://media"/>
            <a:extLst>
              <a:ext uri="{FF2B5EF4-FFF2-40B4-BE49-F238E27FC236}">
                <a16:creationId xmlns:a16="http://schemas.microsoft.com/office/drawing/2014/main" id="{FBDEA1DA-1FCB-5F6C-3445-023DE15A3F0E}"/>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8515839" y="1144717"/>
            <a:ext cx="487363" cy="487363"/>
          </a:xfrm>
          <a:prstGeom prst="rect">
            <a:avLst/>
          </a:prstGeom>
        </p:spPr>
      </p:pic>
      <p:pic>
        <p:nvPicPr>
          <p:cNvPr id="28" name="Recorded Sound">
            <a:hlinkClick r:id="" action="ppaction://media"/>
            <a:extLst>
              <a:ext uri="{FF2B5EF4-FFF2-40B4-BE49-F238E27FC236}">
                <a16:creationId xmlns:a16="http://schemas.microsoft.com/office/drawing/2014/main" id="{BFA151A8-7C8F-0254-76CA-99C75D8F4D9A}"/>
              </a:ext>
            </a:extLst>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7461447" y="3480978"/>
            <a:ext cx="487363" cy="487363"/>
          </a:xfrm>
          <a:prstGeom prst="rect">
            <a:avLst/>
          </a:prstGeom>
        </p:spPr>
      </p:pic>
      <p:pic>
        <p:nvPicPr>
          <p:cNvPr id="29" name="Recorded Sound">
            <a:hlinkClick r:id="" action="ppaction://media"/>
            <a:extLst>
              <a:ext uri="{FF2B5EF4-FFF2-40B4-BE49-F238E27FC236}">
                <a16:creationId xmlns:a16="http://schemas.microsoft.com/office/drawing/2014/main" id="{137F030F-5C48-36BA-B62D-9F09A3BC247C}"/>
              </a:ext>
            </a:extLst>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5709470" y="1141969"/>
            <a:ext cx="487363" cy="487363"/>
          </a:xfrm>
          <a:prstGeom prst="rect">
            <a:avLst/>
          </a:prstGeom>
        </p:spPr>
      </p:pic>
      <p:pic>
        <p:nvPicPr>
          <p:cNvPr id="31" name="Recorded Sound">
            <a:hlinkClick r:id="" action="ppaction://media"/>
            <a:extLst>
              <a:ext uri="{FF2B5EF4-FFF2-40B4-BE49-F238E27FC236}">
                <a16:creationId xmlns:a16="http://schemas.microsoft.com/office/drawing/2014/main" id="{62BCC62D-4D2E-B826-2BFB-AFE4FAEE3518}"/>
              </a:ext>
            </a:extLst>
          </p:cNvPr>
          <p:cNvPicPr>
            <a:picLocks noChangeAspect="1"/>
          </p:cNvPicPr>
          <p:nvPr>
            <a:audioFile r:link="rId10"/>
            <p:extLst>
              <p:ext uri="{DAA4B4D4-6D71-4841-9C94-3DE7FCFB9230}">
                <p14:media xmlns:p14="http://schemas.microsoft.com/office/powerpoint/2010/main" r:embed="rId9"/>
              </p:ext>
            </p:extLst>
          </p:nvPr>
        </p:nvPicPr>
        <p:blipFill>
          <a:blip r:embed="rId14"/>
          <a:stretch>
            <a:fillRect/>
          </a:stretch>
        </p:blipFill>
        <p:spPr>
          <a:xfrm>
            <a:off x="4168543" y="3279610"/>
            <a:ext cx="487363" cy="487363"/>
          </a:xfrm>
          <a:prstGeom prst="rect">
            <a:avLst/>
          </a:prstGeom>
        </p:spPr>
      </p:pic>
      <p:pic>
        <p:nvPicPr>
          <p:cNvPr id="32" name="Recorded Sound">
            <a:hlinkClick r:id="" action="ppaction://media"/>
            <a:extLst>
              <a:ext uri="{FF2B5EF4-FFF2-40B4-BE49-F238E27FC236}">
                <a16:creationId xmlns:a16="http://schemas.microsoft.com/office/drawing/2014/main" id="{4CA3B453-6A47-CDB5-F833-76C8E790A092}"/>
              </a:ext>
            </a:extLst>
          </p:cNvPr>
          <p:cNvPicPr>
            <a:picLocks noChangeAspect="1"/>
          </p:cNvPicPr>
          <p:nvPr>
            <a:audioFile r:link="rId12"/>
            <p:extLst>
              <p:ext uri="{DAA4B4D4-6D71-4841-9C94-3DE7FCFB9230}">
                <p14:media xmlns:p14="http://schemas.microsoft.com/office/powerpoint/2010/main" r:embed="rId11"/>
              </p:ext>
            </p:extLst>
          </p:nvPr>
        </p:nvPicPr>
        <p:blipFill>
          <a:blip r:embed="rId14"/>
          <a:stretch>
            <a:fillRect/>
          </a:stretch>
        </p:blipFill>
        <p:spPr>
          <a:xfrm>
            <a:off x="2882787" y="5498830"/>
            <a:ext cx="487363" cy="487363"/>
          </a:xfrm>
          <a:prstGeom prst="rect">
            <a:avLst/>
          </a:prstGeom>
        </p:spPr>
      </p:pic>
    </p:spTree>
    <p:extLst>
      <p:ext uri="{BB962C8B-B14F-4D97-AF65-F5344CB8AC3E}">
        <p14:creationId xmlns:p14="http://schemas.microsoft.com/office/powerpoint/2010/main" val="154701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500" fill="hold"/>
                                        <p:tgtEl>
                                          <p:spTgt spid="46"/>
                                        </p:tgtEl>
                                        <p:attrNameLst>
                                          <p:attrName>ppt_x</p:attrName>
                                        </p:attrNameLst>
                                      </p:cBhvr>
                                      <p:tavLst>
                                        <p:tav tm="0">
                                          <p:val>
                                            <p:strVal val="#ppt_x"/>
                                          </p:val>
                                        </p:tav>
                                        <p:tav tm="100000">
                                          <p:val>
                                            <p:strVal val="#ppt_x"/>
                                          </p:val>
                                        </p:tav>
                                      </p:tavLst>
                                    </p:anim>
                                    <p:anim calcmode="lin" valueType="num">
                                      <p:cBhvr additive="base">
                                        <p:cTn id="12" dur="5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ppt_x"/>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ppt_x"/>
                                          </p:val>
                                        </p:tav>
                                        <p:tav tm="100000">
                                          <p:val>
                                            <p:strVal val="#ppt_x"/>
                                          </p:val>
                                        </p:tav>
                                      </p:tavLst>
                                    </p:anim>
                                    <p:anim calcmode="lin" valueType="num">
                                      <p:cBhvr additive="base">
                                        <p:cTn id="26" dur="500" fill="hold"/>
                                        <p:tgtEl>
                                          <p:spTgt spid="3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500" fill="hold"/>
                                        <p:tgtEl>
                                          <p:spTgt spid="23"/>
                                        </p:tgtEl>
                                        <p:attrNameLst>
                                          <p:attrName>ppt_x</p:attrName>
                                        </p:attrNameLst>
                                      </p:cBhvr>
                                      <p:tavLst>
                                        <p:tav tm="0">
                                          <p:val>
                                            <p:strVal val="#ppt_x"/>
                                          </p:val>
                                        </p:tav>
                                        <p:tav tm="100000">
                                          <p:val>
                                            <p:strVal val="#ppt_x"/>
                                          </p:val>
                                        </p:tav>
                                      </p:tavLst>
                                    </p:anim>
                                    <p:anim calcmode="lin" valueType="num">
                                      <p:cBhvr additive="base">
                                        <p:cTn id="30" dur="500" fill="hold"/>
                                        <p:tgtEl>
                                          <p:spTgt spid="23"/>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anim calcmode="lin" valueType="num">
                                      <p:cBhvr additive="base">
                                        <p:cTn id="39" dur="500" fill="hold"/>
                                        <p:tgtEl>
                                          <p:spTgt spid="36"/>
                                        </p:tgtEl>
                                        <p:attrNameLst>
                                          <p:attrName>ppt_x</p:attrName>
                                        </p:attrNameLst>
                                      </p:cBhvr>
                                      <p:tavLst>
                                        <p:tav tm="0">
                                          <p:val>
                                            <p:strVal val="#ppt_x"/>
                                          </p:val>
                                        </p:tav>
                                        <p:tav tm="100000">
                                          <p:val>
                                            <p:strVal val="#ppt_x"/>
                                          </p:val>
                                        </p:tav>
                                      </p:tavLst>
                                    </p:anim>
                                    <p:anim calcmode="lin" valueType="num">
                                      <p:cBhvr additive="base">
                                        <p:cTn id="40" dur="500" fill="hold"/>
                                        <p:tgtEl>
                                          <p:spTgt spid="36"/>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anim calcmode="lin" valueType="num">
                                      <p:cBhvr additive="base">
                                        <p:cTn id="43" dur="500" fill="hold"/>
                                        <p:tgtEl>
                                          <p:spTgt spid="44"/>
                                        </p:tgtEl>
                                        <p:attrNameLst>
                                          <p:attrName>ppt_x</p:attrName>
                                        </p:attrNameLst>
                                      </p:cBhvr>
                                      <p:tavLst>
                                        <p:tav tm="0">
                                          <p:val>
                                            <p:strVal val="#ppt_x"/>
                                          </p:val>
                                        </p:tav>
                                        <p:tav tm="100000">
                                          <p:val>
                                            <p:strVal val="#ppt_x"/>
                                          </p:val>
                                        </p:tav>
                                      </p:tavLst>
                                    </p:anim>
                                    <p:anim calcmode="lin" valueType="num">
                                      <p:cBhvr additive="base">
                                        <p:cTn id="44" dur="500" fill="hold"/>
                                        <p:tgtEl>
                                          <p:spTgt spid="44"/>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anim calcmode="lin" valueType="num">
                                      <p:cBhvr additive="base">
                                        <p:cTn id="57" dur="500" fill="hold"/>
                                        <p:tgtEl>
                                          <p:spTgt spid="27"/>
                                        </p:tgtEl>
                                        <p:attrNameLst>
                                          <p:attrName>ppt_x</p:attrName>
                                        </p:attrNameLst>
                                      </p:cBhvr>
                                      <p:tavLst>
                                        <p:tav tm="0">
                                          <p:val>
                                            <p:strVal val="#ppt_x"/>
                                          </p:val>
                                        </p:tav>
                                        <p:tav tm="100000">
                                          <p:val>
                                            <p:strVal val="#ppt_x"/>
                                          </p:val>
                                        </p:tav>
                                      </p:tavLst>
                                    </p:anim>
                                    <p:anim calcmode="lin" valueType="num">
                                      <p:cBhvr additive="base">
                                        <p:cTn id="58" dur="500" fill="hold"/>
                                        <p:tgtEl>
                                          <p:spTgt spid="27"/>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additive="base">
                                        <p:cTn id="65" dur="500" fill="hold"/>
                                        <p:tgtEl>
                                          <p:spTgt spid="11"/>
                                        </p:tgtEl>
                                        <p:attrNameLst>
                                          <p:attrName>ppt_x</p:attrName>
                                        </p:attrNameLst>
                                      </p:cBhvr>
                                      <p:tavLst>
                                        <p:tav tm="0">
                                          <p:val>
                                            <p:strVal val="#ppt_x"/>
                                          </p:val>
                                        </p:tav>
                                        <p:tav tm="100000">
                                          <p:val>
                                            <p:strVal val="#ppt_x"/>
                                          </p:val>
                                        </p:tav>
                                      </p:tavLst>
                                    </p:anim>
                                    <p:anim calcmode="lin" valueType="num">
                                      <p:cBhvr additive="base">
                                        <p:cTn id="6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3"/>
                                        </p:tgtEl>
                                        <p:attrNameLst>
                                          <p:attrName>style.visibility</p:attrName>
                                        </p:attrNameLst>
                                      </p:cBhvr>
                                      <p:to>
                                        <p:strVal val="visible"/>
                                      </p:to>
                                    </p:set>
                                    <p:anim calcmode="lin" valueType="num">
                                      <p:cBhvr additive="base">
                                        <p:cTn id="71" dur="500" fill="hold"/>
                                        <p:tgtEl>
                                          <p:spTgt spid="43"/>
                                        </p:tgtEl>
                                        <p:attrNameLst>
                                          <p:attrName>ppt_x</p:attrName>
                                        </p:attrNameLst>
                                      </p:cBhvr>
                                      <p:tavLst>
                                        <p:tav tm="0">
                                          <p:val>
                                            <p:strVal val="#ppt_x"/>
                                          </p:val>
                                        </p:tav>
                                        <p:tav tm="100000">
                                          <p:val>
                                            <p:strVal val="#ppt_x"/>
                                          </p:val>
                                        </p:tav>
                                      </p:tavLst>
                                    </p:anim>
                                    <p:anim calcmode="lin" valueType="num">
                                      <p:cBhvr additive="base">
                                        <p:cTn id="72" dur="500" fill="hold"/>
                                        <p:tgtEl>
                                          <p:spTgt spid="43"/>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39"/>
                                        </p:tgtEl>
                                        <p:attrNameLst>
                                          <p:attrName>style.visibility</p:attrName>
                                        </p:attrNameLst>
                                      </p:cBhvr>
                                      <p:to>
                                        <p:strVal val="visible"/>
                                      </p:to>
                                    </p:set>
                                    <p:anim calcmode="lin" valueType="num">
                                      <p:cBhvr additive="base">
                                        <p:cTn id="75" dur="500" fill="hold"/>
                                        <p:tgtEl>
                                          <p:spTgt spid="39"/>
                                        </p:tgtEl>
                                        <p:attrNameLst>
                                          <p:attrName>ppt_x</p:attrName>
                                        </p:attrNameLst>
                                      </p:cBhvr>
                                      <p:tavLst>
                                        <p:tav tm="0">
                                          <p:val>
                                            <p:strVal val="#ppt_x"/>
                                          </p:val>
                                        </p:tav>
                                        <p:tav tm="100000">
                                          <p:val>
                                            <p:strVal val="#ppt_x"/>
                                          </p:val>
                                        </p:tav>
                                      </p:tavLst>
                                    </p:anim>
                                    <p:anim calcmode="lin" valueType="num">
                                      <p:cBhvr additive="base">
                                        <p:cTn id="76" dur="500" fill="hold"/>
                                        <p:tgtEl>
                                          <p:spTgt spid="39"/>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additive="base">
                                        <p:cTn id="79" dur="500" fill="hold"/>
                                        <p:tgtEl>
                                          <p:spTgt spid="20"/>
                                        </p:tgtEl>
                                        <p:attrNameLst>
                                          <p:attrName>ppt_x</p:attrName>
                                        </p:attrNameLst>
                                      </p:cBhvr>
                                      <p:tavLst>
                                        <p:tav tm="0">
                                          <p:val>
                                            <p:strVal val="#ppt_x"/>
                                          </p:val>
                                        </p:tav>
                                        <p:tav tm="100000">
                                          <p:val>
                                            <p:strVal val="#ppt_x"/>
                                          </p:val>
                                        </p:tav>
                                      </p:tavLst>
                                    </p:anim>
                                    <p:anim calcmode="lin" valueType="num">
                                      <p:cBhvr additive="base">
                                        <p:cTn id="80" dur="500" fill="hold"/>
                                        <p:tgtEl>
                                          <p:spTgt spid="20"/>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8"/>
                                        </p:tgtEl>
                                        <p:attrNameLst>
                                          <p:attrName>style.visibility</p:attrName>
                                        </p:attrNameLst>
                                      </p:cBhvr>
                                      <p:to>
                                        <p:strVal val="visible"/>
                                      </p:to>
                                    </p:set>
                                    <p:anim calcmode="lin" valueType="num">
                                      <p:cBhvr additive="base">
                                        <p:cTn id="83" dur="500" fill="hold"/>
                                        <p:tgtEl>
                                          <p:spTgt spid="8"/>
                                        </p:tgtEl>
                                        <p:attrNameLst>
                                          <p:attrName>ppt_x</p:attrName>
                                        </p:attrNameLst>
                                      </p:cBhvr>
                                      <p:tavLst>
                                        <p:tav tm="0">
                                          <p:val>
                                            <p:strVal val="#ppt_x"/>
                                          </p:val>
                                        </p:tav>
                                        <p:tav tm="100000">
                                          <p:val>
                                            <p:strVal val="#ppt_x"/>
                                          </p:val>
                                        </p:tav>
                                      </p:tavLst>
                                    </p:anim>
                                    <p:anim calcmode="lin" valueType="num">
                                      <p:cBhvr additive="base">
                                        <p:cTn id="8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42"/>
                                        </p:tgtEl>
                                        <p:attrNameLst>
                                          <p:attrName>style.visibility</p:attrName>
                                        </p:attrNameLst>
                                      </p:cBhvr>
                                      <p:to>
                                        <p:strVal val="visible"/>
                                      </p:to>
                                    </p:set>
                                    <p:anim calcmode="lin" valueType="num">
                                      <p:cBhvr>
                                        <p:cTn id="89" dur="500" fill="hold"/>
                                        <p:tgtEl>
                                          <p:spTgt spid="42"/>
                                        </p:tgtEl>
                                        <p:attrNameLst>
                                          <p:attrName>ppt_w</p:attrName>
                                        </p:attrNameLst>
                                      </p:cBhvr>
                                      <p:tavLst>
                                        <p:tav tm="0">
                                          <p:val>
                                            <p:fltVal val="0"/>
                                          </p:val>
                                        </p:tav>
                                        <p:tav tm="100000">
                                          <p:val>
                                            <p:strVal val="#ppt_w"/>
                                          </p:val>
                                        </p:tav>
                                      </p:tavLst>
                                    </p:anim>
                                    <p:anim calcmode="lin" valueType="num">
                                      <p:cBhvr>
                                        <p:cTn id="90" dur="500" fill="hold"/>
                                        <p:tgtEl>
                                          <p:spTgt spid="42"/>
                                        </p:tgtEl>
                                        <p:attrNameLst>
                                          <p:attrName>ppt_h</p:attrName>
                                        </p:attrNameLst>
                                      </p:cBhvr>
                                      <p:tavLst>
                                        <p:tav tm="0">
                                          <p:val>
                                            <p:fltVal val="0"/>
                                          </p:val>
                                        </p:tav>
                                        <p:tav tm="100000">
                                          <p:val>
                                            <p:strVal val="#ppt_h"/>
                                          </p:val>
                                        </p:tav>
                                      </p:tavLst>
                                    </p:anim>
                                    <p:animEffect transition="in" filter="fade">
                                      <p:cBhvr>
                                        <p:cTn id="91" dur="500"/>
                                        <p:tgtEl>
                                          <p:spTgt spid="42"/>
                                        </p:tgtEl>
                                      </p:cBhvr>
                                    </p:animEffect>
                                  </p:childTnLst>
                                </p:cTn>
                              </p:par>
                              <p:par>
                                <p:cTn id="92" presetID="53" presetClass="entr" presetSubtype="16" fill="hold" nodeType="withEffect">
                                  <p:stCondLst>
                                    <p:cond delay="0"/>
                                  </p:stCondLst>
                                  <p:childTnLst>
                                    <p:set>
                                      <p:cBhvr>
                                        <p:cTn id="93" dur="1" fill="hold">
                                          <p:stCondLst>
                                            <p:cond delay="0"/>
                                          </p:stCondLst>
                                        </p:cTn>
                                        <p:tgtEl>
                                          <p:spTgt spid="3"/>
                                        </p:tgtEl>
                                        <p:attrNameLst>
                                          <p:attrName>style.visibility</p:attrName>
                                        </p:attrNameLst>
                                      </p:cBhvr>
                                      <p:to>
                                        <p:strVal val="visible"/>
                                      </p:to>
                                    </p:set>
                                    <p:anim calcmode="lin" valueType="num">
                                      <p:cBhvr>
                                        <p:cTn id="94" dur="500" fill="hold"/>
                                        <p:tgtEl>
                                          <p:spTgt spid="3"/>
                                        </p:tgtEl>
                                        <p:attrNameLst>
                                          <p:attrName>ppt_w</p:attrName>
                                        </p:attrNameLst>
                                      </p:cBhvr>
                                      <p:tavLst>
                                        <p:tav tm="0">
                                          <p:val>
                                            <p:fltVal val="0"/>
                                          </p:val>
                                        </p:tav>
                                        <p:tav tm="100000">
                                          <p:val>
                                            <p:strVal val="#ppt_w"/>
                                          </p:val>
                                        </p:tav>
                                      </p:tavLst>
                                    </p:anim>
                                    <p:anim calcmode="lin" valueType="num">
                                      <p:cBhvr>
                                        <p:cTn id="95" dur="500" fill="hold"/>
                                        <p:tgtEl>
                                          <p:spTgt spid="3"/>
                                        </p:tgtEl>
                                        <p:attrNameLst>
                                          <p:attrName>ppt_h</p:attrName>
                                        </p:attrNameLst>
                                      </p:cBhvr>
                                      <p:tavLst>
                                        <p:tav tm="0">
                                          <p:val>
                                            <p:fltVal val="0"/>
                                          </p:val>
                                        </p:tav>
                                        <p:tav tm="100000">
                                          <p:val>
                                            <p:strVal val="#ppt_h"/>
                                          </p:val>
                                        </p:tav>
                                      </p:tavLst>
                                    </p:anim>
                                    <p:animEffect transition="in" filter="fade">
                                      <p:cBhvr>
                                        <p:cTn id="96" dur="500"/>
                                        <p:tgtEl>
                                          <p:spTgt spid="3"/>
                                        </p:tgtEl>
                                      </p:cBhvr>
                                    </p:animEffect>
                                  </p:childTnLst>
                                </p:cTn>
                              </p:par>
                            </p:childTnLst>
                          </p:cTn>
                        </p:par>
                      </p:childTnLst>
                    </p:cTn>
                  </p:par>
                  <p:par>
                    <p:cTn id="97" fill="hold">
                      <p:stCondLst>
                        <p:cond delay="indefinite"/>
                      </p:stCondLst>
                      <p:childTnLst>
                        <p:par>
                          <p:cTn id="98" fill="hold">
                            <p:stCondLst>
                              <p:cond delay="0"/>
                            </p:stCondLst>
                            <p:childTnLst>
                              <p:par>
                                <p:cTn id="99" presetID="1" presetClass="mediacall" presetSubtype="0" fill="hold" nodeType="clickEffect">
                                  <p:stCondLst>
                                    <p:cond delay="0"/>
                                  </p:stCondLst>
                                  <p:childTnLst>
                                    <p:cmd type="call" cmd="playFrom(0.0)">
                                      <p:cBhvr>
                                        <p:cTn id="100" dur="256389" fill="hold"/>
                                        <p:tgtEl>
                                          <p:spTgt spid="2"/>
                                        </p:tgtEl>
                                      </p:cBhvr>
                                    </p:cmd>
                                  </p:childTnLst>
                                </p:cTn>
                              </p:par>
                            </p:childTnLst>
                          </p:cTn>
                        </p:par>
                      </p:childTnLst>
                    </p:cTn>
                  </p:par>
                  <p:par>
                    <p:cTn id="101" fill="hold">
                      <p:stCondLst>
                        <p:cond delay="indefinite"/>
                      </p:stCondLst>
                      <p:childTnLst>
                        <p:par>
                          <p:cTn id="102" fill="hold">
                            <p:stCondLst>
                              <p:cond delay="0"/>
                            </p:stCondLst>
                            <p:childTnLst>
                              <p:par>
                                <p:cTn id="103" presetID="1" presetClass="mediacall" presetSubtype="0" fill="hold" nodeType="clickEffect">
                                  <p:stCondLst>
                                    <p:cond delay="0"/>
                                  </p:stCondLst>
                                  <p:childTnLst>
                                    <p:cmd type="call" cmd="playFrom(0.0)">
                                      <p:cBhvr>
                                        <p:cTn id="104" dur="69577" fill="hold"/>
                                        <p:tgtEl>
                                          <p:spTgt spid="26"/>
                                        </p:tgtEl>
                                      </p:cBhvr>
                                    </p:cmd>
                                  </p:childTnLst>
                                </p:cTn>
                              </p:par>
                            </p:childTnLst>
                          </p:cTn>
                        </p:par>
                      </p:childTnLst>
                    </p:cTn>
                  </p:par>
                  <p:par>
                    <p:cTn id="105" fill="hold">
                      <p:stCondLst>
                        <p:cond delay="indefinite"/>
                      </p:stCondLst>
                      <p:childTnLst>
                        <p:par>
                          <p:cTn id="106" fill="hold">
                            <p:stCondLst>
                              <p:cond delay="0"/>
                            </p:stCondLst>
                            <p:childTnLst>
                              <p:par>
                                <p:cTn id="107" presetID="1" presetClass="mediacall" presetSubtype="0" fill="hold" nodeType="clickEffect">
                                  <p:stCondLst>
                                    <p:cond delay="0"/>
                                  </p:stCondLst>
                                  <p:childTnLst>
                                    <p:cmd type="call" cmd="playFrom(0.0)">
                                      <p:cBhvr>
                                        <p:cTn id="108" dur="172902" fill="hold"/>
                                        <p:tgtEl>
                                          <p:spTgt spid="28"/>
                                        </p:tgtEl>
                                      </p:cBhvr>
                                    </p:cmd>
                                  </p:childTnLst>
                                </p:cTn>
                              </p:par>
                            </p:childTnLst>
                          </p:cTn>
                        </p:par>
                      </p:childTnLst>
                    </p:cTn>
                  </p:par>
                  <p:par>
                    <p:cTn id="109" fill="hold">
                      <p:stCondLst>
                        <p:cond delay="indefinite"/>
                      </p:stCondLst>
                      <p:childTnLst>
                        <p:par>
                          <p:cTn id="110" fill="hold">
                            <p:stCondLst>
                              <p:cond delay="0"/>
                            </p:stCondLst>
                            <p:childTnLst>
                              <p:par>
                                <p:cTn id="111" presetID="1" presetClass="mediacall" presetSubtype="0" fill="hold" nodeType="clickEffect">
                                  <p:stCondLst>
                                    <p:cond delay="0"/>
                                  </p:stCondLst>
                                  <p:childTnLst>
                                    <p:cmd type="call" cmd="playFrom(0.0)">
                                      <p:cBhvr>
                                        <p:cTn id="112" dur="26447" fill="hold"/>
                                        <p:tgtEl>
                                          <p:spTgt spid="29"/>
                                        </p:tgtEl>
                                      </p:cBhvr>
                                    </p:cmd>
                                  </p:childTnLst>
                                </p:cTn>
                              </p:par>
                            </p:childTnLst>
                          </p:cTn>
                        </p:par>
                      </p:childTnLst>
                    </p:cTn>
                  </p:par>
                  <p:par>
                    <p:cTn id="113" fill="hold">
                      <p:stCondLst>
                        <p:cond delay="indefinite"/>
                      </p:stCondLst>
                      <p:childTnLst>
                        <p:par>
                          <p:cTn id="114" fill="hold">
                            <p:stCondLst>
                              <p:cond delay="0"/>
                            </p:stCondLst>
                            <p:childTnLst>
                              <p:par>
                                <p:cTn id="115" presetID="1" presetClass="mediacall" presetSubtype="0" fill="hold" nodeType="clickEffect">
                                  <p:stCondLst>
                                    <p:cond delay="0"/>
                                  </p:stCondLst>
                                  <p:childTnLst>
                                    <p:cmd type="call" cmd="playFrom(0.0)">
                                      <p:cBhvr>
                                        <p:cTn id="116" dur="97928" fill="hold"/>
                                        <p:tgtEl>
                                          <p:spTgt spid="31"/>
                                        </p:tgtEl>
                                      </p:cBhvr>
                                    </p:cmd>
                                  </p:childTnLst>
                                </p:cTn>
                              </p:par>
                            </p:childTnLst>
                          </p:cTn>
                        </p:par>
                      </p:childTnLst>
                    </p:cTn>
                  </p:par>
                  <p:par>
                    <p:cTn id="117" fill="hold">
                      <p:stCondLst>
                        <p:cond delay="indefinite"/>
                      </p:stCondLst>
                      <p:childTnLst>
                        <p:par>
                          <p:cTn id="118" fill="hold">
                            <p:stCondLst>
                              <p:cond delay="0"/>
                            </p:stCondLst>
                            <p:childTnLst>
                              <p:par>
                                <p:cTn id="119" presetID="1" presetClass="mediacall" presetSubtype="0" fill="hold" nodeType="clickEffect">
                                  <p:stCondLst>
                                    <p:cond delay="0"/>
                                  </p:stCondLst>
                                  <p:childTnLst>
                                    <p:cmd type="call" cmd="playFrom(0.0)">
                                      <p:cBhvr>
                                        <p:cTn id="120" dur="39319"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1" fill="hold" display="0">
                  <p:stCondLst>
                    <p:cond delay="indefinite"/>
                  </p:stCondLst>
                  <p:endCondLst>
                    <p:cond evt="onStopAudio" delay="0">
                      <p:tgtEl>
                        <p:sldTgt/>
                      </p:tgtEl>
                    </p:cond>
                  </p:endCondLst>
                </p:cTn>
                <p:tgtEl>
                  <p:spTgt spid="2"/>
                </p:tgtEl>
              </p:cMediaNode>
            </p:audio>
            <p:audio>
              <p:cMediaNode vol="80000">
                <p:cTn id="122" fill="hold" display="0">
                  <p:stCondLst>
                    <p:cond delay="indefinite"/>
                  </p:stCondLst>
                  <p:endCondLst>
                    <p:cond evt="onStopAudio" delay="0">
                      <p:tgtEl>
                        <p:sldTgt/>
                      </p:tgtEl>
                    </p:cond>
                  </p:endCondLst>
                </p:cTn>
                <p:tgtEl>
                  <p:spTgt spid="26"/>
                </p:tgtEl>
              </p:cMediaNode>
            </p:audio>
            <p:audio>
              <p:cMediaNode vol="80000">
                <p:cTn id="123" fill="hold" display="0">
                  <p:stCondLst>
                    <p:cond delay="indefinite"/>
                  </p:stCondLst>
                  <p:endCondLst>
                    <p:cond evt="onStopAudio" delay="0">
                      <p:tgtEl>
                        <p:sldTgt/>
                      </p:tgtEl>
                    </p:cond>
                  </p:endCondLst>
                </p:cTn>
                <p:tgtEl>
                  <p:spTgt spid="28"/>
                </p:tgtEl>
              </p:cMediaNode>
            </p:audio>
            <p:audio>
              <p:cMediaNode vol="80000">
                <p:cTn id="124" fill="hold" display="0">
                  <p:stCondLst>
                    <p:cond delay="indefinite"/>
                  </p:stCondLst>
                  <p:endCondLst>
                    <p:cond evt="onStopAudio" delay="0">
                      <p:tgtEl>
                        <p:sldTgt/>
                      </p:tgtEl>
                    </p:cond>
                  </p:endCondLst>
                </p:cTn>
                <p:tgtEl>
                  <p:spTgt spid="29"/>
                </p:tgtEl>
              </p:cMediaNode>
            </p:audio>
            <p:audio>
              <p:cMediaNode vol="80000">
                <p:cTn id="125" fill="hold" display="0">
                  <p:stCondLst>
                    <p:cond delay="indefinite"/>
                  </p:stCondLst>
                  <p:endCondLst>
                    <p:cond evt="onStopAudio" delay="0">
                      <p:tgtEl>
                        <p:sldTgt/>
                      </p:tgtEl>
                    </p:cond>
                  </p:endCondLst>
                </p:cTn>
                <p:tgtEl>
                  <p:spTgt spid="31"/>
                </p:tgtEl>
              </p:cMediaNode>
            </p:audio>
            <p:audio>
              <p:cMediaNode vol="80000">
                <p:cTn id="126" fill="hold" display="0">
                  <p:stCondLst>
                    <p:cond delay="indefinite"/>
                  </p:stCondLst>
                  <p:endCondLst>
                    <p:cond evt="onStopAudio" delay="0">
                      <p:tgtEl>
                        <p:sldTgt/>
                      </p:tgtEl>
                    </p:cond>
                  </p:endCondLst>
                </p:cTn>
                <p:tgtEl>
                  <p:spTgt spid="32"/>
                </p:tgtEl>
              </p:cMediaNode>
            </p:audio>
          </p:childTnLst>
        </p:cTn>
      </p:par>
    </p:tnLst>
    <p:bldLst>
      <p:bldP spid="42" grpId="0"/>
      <p:bldP spid="6" grpId="0" animBg="1"/>
      <p:bldP spid="7" grpId="0" animBg="1"/>
      <p:bldP spid="8" grpId="0" animBg="1"/>
      <p:bldP spid="9" grpId="0" animBg="1"/>
      <p:bldP spid="10" grpId="0" animBg="1"/>
      <p:bldP spid="27" grpId="0"/>
      <p:bldP spid="30" grpId="0"/>
      <p:bldP spid="33" grpId="0"/>
      <p:bldP spid="36" grpId="0"/>
      <p:bldP spid="39" grpId="0"/>
      <p:bldP spid="43" grpId="0" animBg="1"/>
      <p:bldP spid="44" grpId="0" animBg="1"/>
      <p:bldP spid="46" grpId="0" animBg="1"/>
    </p:bldLst>
  </p:timing>
</p:sld>
</file>

<file path=ppt/theme/theme1.xml><?xml version="1.0" encoding="utf-8"?>
<a:theme xmlns:a="http://schemas.openxmlformats.org/drawingml/2006/main" name="Cover and End Slide Master">
  <a:themeElements>
    <a:clrScheme name="ALLPPT-413">
      <a:dk1>
        <a:sysClr val="windowText" lastClr="000000"/>
      </a:dk1>
      <a:lt1>
        <a:sysClr val="window" lastClr="FFFFFF"/>
      </a:lt1>
      <a:dk2>
        <a:srgbClr val="1F497D"/>
      </a:dk2>
      <a:lt2>
        <a:srgbClr val="EEECE1"/>
      </a:lt2>
      <a:accent1>
        <a:srgbClr val="EDB300"/>
      </a:accent1>
      <a:accent2>
        <a:srgbClr val="BEA00E"/>
      </a:accent2>
      <a:accent3>
        <a:srgbClr val="84CADF"/>
      </a:accent3>
      <a:accent4>
        <a:srgbClr val="206481"/>
      </a:accent4>
      <a:accent5>
        <a:srgbClr val="0F3240"/>
      </a:accent5>
      <a:accent6>
        <a:srgbClr val="5F5006"/>
      </a:accent6>
      <a:hlink>
        <a:srgbClr val="FFFF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413">
      <a:dk1>
        <a:sysClr val="windowText" lastClr="000000"/>
      </a:dk1>
      <a:lt1>
        <a:sysClr val="window" lastClr="FFFFFF"/>
      </a:lt1>
      <a:dk2>
        <a:srgbClr val="1F497D"/>
      </a:dk2>
      <a:lt2>
        <a:srgbClr val="EEECE1"/>
      </a:lt2>
      <a:accent1>
        <a:srgbClr val="EDB300"/>
      </a:accent1>
      <a:accent2>
        <a:srgbClr val="BEA00E"/>
      </a:accent2>
      <a:accent3>
        <a:srgbClr val="84CADF"/>
      </a:accent3>
      <a:accent4>
        <a:srgbClr val="206481"/>
      </a:accent4>
      <a:accent5>
        <a:srgbClr val="0F3240"/>
      </a:accent5>
      <a:accent6>
        <a:srgbClr val="5F5006"/>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404">
      <a:dk1>
        <a:sysClr val="windowText" lastClr="000000"/>
      </a:dk1>
      <a:lt1>
        <a:sysClr val="window" lastClr="FFFFFF"/>
      </a:lt1>
      <a:dk2>
        <a:srgbClr val="44546A"/>
      </a:dk2>
      <a:lt2>
        <a:srgbClr val="E7E6E6"/>
      </a:lt2>
      <a:accent1>
        <a:srgbClr val="5A9BD5"/>
      </a:accent1>
      <a:accent2>
        <a:srgbClr val="224A90"/>
      </a:accent2>
      <a:accent3>
        <a:srgbClr val="010A4F"/>
      </a:accent3>
      <a:accent4>
        <a:srgbClr val="5A9BD5"/>
      </a:accent4>
      <a:accent5>
        <a:srgbClr val="224A90"/>
      </a:accent5>
      <a:accent6>
        <a:srgbClr val="010A4F"/>
      </a:accent6>
      <a:hlink>
        <a:srgbClr val="262626"/>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3004</TotalTime>
  <Words>516</Words>
  <Application>Microsoft Office PowerPoint</Application>
  <PresentationFormat>Widescreen</PresentationFormat>
  <Paragraphs>122</Paragraphs>
  <Slides>15</Slides>
  <Notes>0</Notes>
  <HiddenSlides>0</HiddenSlides>
  <MMClips>27</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15</vt:i4>
      </vt:variant>
    </vt:vector>
  </HeadingPairs>
  <TitlesOfParts>
    <vt:vector size="23" baseType="lpstr">
      <vt:lpstr>B Titr</vt:lpstr>
      <vt:lpstr>Times New Roman</vt:lpstr>
      <vt:lpstr>Calibri</vt:lpstr>
      <vt:lpstr>B Zar</vt:lpstr>
      <vt:lpstr>Arial</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Shiva Badri</cp:lastModifiedBy>
  <cp:revision>101</cp:revision>
  <dcterms:created xsi:type="dcterms:W3CDTF">2020-01-20T05:08:25Z</dcterms:created>
  <dcterms:modified xsi:type="dcterms:W3CDTF">2026-04-12T00:19:30Z</dcterms:modified>
</cp:coreProperties>
</file>