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8.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0.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1.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6" r:id="rId1"/>
    <p:sldMasterId id="2147483691" r:id="rId2"/>
    <p:sldMasterId id="2147483705" r:id="rId3"/>
    <p:sldMasterId id="2147483719" r:id="rId4"/>
    <p:sldMasterId id="2147483731" r:id="rId5"/>
    <p:sldMasterId id="2147483744" r:id="rId6"/>
    <p:sldMasterId id="2147483758" r:id="rId7"/>
    <p:sldMasterId id="2147483771" r:id="rId8"/>
    <p:sldMasterId id="2147483783" r:id="rId9"/>
    <p:sldMasterId id="2147483797" r:id="rId10"/>
    <p:sldMasterId id="2147483809" r:id="rId11"/>
    <p:sldMasterId id="2147483821" r:id="rId12"/>
  </p:sldMasterIdLst>
  <p:notesMasterIdLst>
    <p:notesMasterId r:id="rId90"/>
  </p:notesMasterIdLst>
  <p:sldIdLst>
    <p:sldId id="428" r:id="rId13"/>
    <p:sldId id="296" r:id="rId14"/>
    <p:sldId id="260" r:id="rId15"/>
    <p:sldId id="257" r:id="rId16"/>
    <p:sldId id="258" r:id="rId17"/>
    <p:sldId id="259" r:id="rId18"/>
    <p:sldId id="261" r:id="rId19"/>
    <p:sldId id="344" r:id="rId20"/>
    <p:sldId id="342" r:id="rId21"/>
    <p:sldId id="329" r:id="rId22"/>
    <p:sldId id="330" r:id="rId23"/>
    <p:sldId id="278" r:id="rId24"/>
    <p:sldId id="332" r:id="rId25"/>
    <p:sldId id="333" r:id="rId26"/>
    <p:sldId id="426" r:id="rId27"/>
    <p:sldId id="334" r:id="rId28"/>
    <p:sldId id="335" r:id="rId29"/>
    <p:sldId id="336" r:id="rId30"/>
    <p:sldId id="427" r:id="rId31"/>
    <p:sldId id="337" r:id="rId32"/>
    <p:sldId id="338" r:id="rId33"/>
    <p:sldId id="340" r:id="rId34"/>
    <p:sldId id="300" r:id="rId35"/>
    <p:sldId id="263" r:id="rId36"/>
    <p:sldId id="262" r:id="rId37"/>
    <p:sldId id="264" r:id="rId38"/>
    <p:sldId id="341" r:id="rId39"/>
    <p:sldId id="321" r:id="rId40"/>
    <p:sldId id="279" r:id="rId41"/>
    <p:sldId id="322" r:id="rId42"/>
    <p:sldId id="281" r:id="rId43"/>
    <p:sldId id="280" r:id="rId44"/>
    <p:sldId id="282" r:id="rId45"/>
    <p:sldId id="283" r:id="rId46"/>
    <p:sldId id="285" r:id="rId47"/>
    <p:sldId id="287" r:id="rId48"/>
    <p:sldId id="324" r:id="rId49"/>
    <p:sldId id="291" r:id="rId50"/>
    <p:sldId id="298" r:id="rId51"/>
    <p:sldId id="292" r:id="rId52"/>
    <p:sldId id="385" r:id="rId53"/>
    <p:sldId id="269" r:id="rId54"/>
    <p:sldId id="270" r:id="rId55"/>
    <p:sldId id="267" r:id="rId56"/>
    <p:sldId id="268" r:id="rId57"/>
    <p:sldId id="378" r:id="rId58"/>
    <p:sldId id="359" r:id="rId59"/>
    <p:sldId id="386" r:id="rId60"/>
    <p:sldId id="288" r:id="rId61"/>
    <p:sldId id="429" r:id="rId62"/>
    <p:sldId id="391" r:id="rId63"/>
    <p:sldId id="387" r:id="rId64"/>
    <p:sldId id="430" r:id="rId65"/>
    <p:sldId id="301" r:id="rId66"/>
    <p:sldId id="372" r:id="rId67"/>
    <p:sldId id="390" r:id="rId68"/>
    <p:sldId id="431" r:id="rId69"/>
    <p:sldId id="432" r:id="rId70"/>
    <p:sldId id="433" r:id="rId71"/>
    <p:sldId id="293" r:id="rId72"/>
    <p:sldId id="434" r:id="rId73"/>
    <p:sldId id="435" r:id="rId74"/>
    <p:sldId id="274" r:id="rId75"/>
    <p:sldId id="275" r:id="rId76"/>
    <p:sldId id="276" r:id="rId77"/>
    <p:sldId id="392" r:id="rId78"/>
    <p:sldId id="393" r:id="rId79"/>
    <p:sldId id="271" r:id="rId80"/>
    <p:sldId id="277" r:id="rId81"/>
    <p:sldId id="436" r:id="rId82"/>
    <p:sldId id="284" r:id="rId83"/>
    <p:sldId id="437" r:id="rId84"/>
    <p:sldId id="394" r:id="rId85"/>
    <p:sldId id="388" r:id="rId86"/>
    <p:sldId id="389" r:id="rId87"/>
    <p:sldId id="266" r:id="rId88"/>
    <p:sldId id="438" r:id="rId89"/>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D5DF"/>
    <a:srgbClr val="C9B6FE"/>
    <a:srgbClr val="C7B4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80565" autoAdjust="0"/>
  </p:normalViewPr>
  <p:slideViewPr>
    <p:cSldViewPr>
      <p:cViewPr varScale="1">
        <p:scale>
          <a:sx n="56" d="100"/>
          <a:sy n="56" d="100"/>
        </p:scale>
        <p:origin x="180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slide" Target="slides/slide51.xml"/><Relationship Id="rId68" Type="http://schemas.openxmlformats.org/officeDocument/2006/relationships/slide" Target="slides/slide56.xml"/><Relationship Id="rId76" Type="http://schemas.openxmlformats.org/officeDocument/2006/relationships/slide" Target="slides/slide64.xml"/><Relationship Id="rId84" Type="http://schemas.openxmlformats.org/officeDocument/2006/relationships/slide" Target="slides/slide72.xml"/><Relationship Id="rId89" Type="http://schemas.openxmlformats.org/officeDocument/2006/relationships/slide" Target="slides/slide77.xml"/><Relationship Id="rId7" Type="http://schemas.openxmlformats.org/officeDocument/2006/relationships/slideMaster" Target="slideMasters/slideMaster7.xml"/><Relationship Id="rId71" Type="http://schemas.openxmlformats.org/officeDocument/2006/relationships/slide" Target="slides/slide59.xml"/><Relationship Id="rId9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slide" Target="slides/slide62.xml"/><Relationship Id="rId79" Type="http://schemas.openxmlformats.org/officeDocument/2006/relationships/slide" Target="slides/slide67.xml"/><Relationship Id="rId87" Type="http://schemas.openxmlformats.org/officeDocument/2006/relationships/slide" Target="slides/slide75.xml"/><Relationship Id="rId5" Type="http://schemas.openxmlformats.org/officeDocument/2006/relationships/slideMaster" Target="slideMasters/slideMaster5.xml"/><Relationship Id="rId61" Type="http://schemas.openxmlformats.org/officeDocument/2006/relationships/slide" Target="slides/slide49.xml"/><Relationship Id="rId82" Type="http://schemas.openxmlformats.org/officeDocument/2006/relationships/slide" Target="slides/slide70.xml"/><Relationship Id="rId90" Type="http://schemas.openxmlformats.org/officeDocument/2006/relationships/notesMaster" Target="notesMasters/notesMaster1.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slide" Target="slides/slide65.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slide" Target="slides/slide68.xml"/><Relationship Id="rId85" Type="http://schemas.openxmlformats.org/officeDocument/2006/relationships/slide" Target="slides/slide73.xml"/><Relationship Id="rId93"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slide" Target="slides/slide76.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slide" Target="slides/slide74.xml"/><Relationship Id="rId9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37C0D44-D65C-47B2-BD3F-42BD7FC5FF4C}" type="datetimeFigureOut">
              <a:rPr lang="fa-IR" smtClean="0"/>
              <a:pPr/>
              <a:t>09/09/1447</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DF7CFE2-FB44-4CBC-A0E3-DF8A40B5273B}" type="slidenum">
              <a:rPr lang="fa-IR" smtClean="0"/>
              <a:pPr/>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2</a:t>
            </a:fld>
            <a:endParaRPr lang="fa-I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wrap="square" numCol="1" anchor="t" anchorCtr="0" compatLnSpc="1">
            <a:prstTxWarp prst="textNoShape">
              <a:avLst/>
            </a:prstTxWarp>
            <a:normAutofit/>
          </a:bodyPr>
          <a:lstStyle/>
          <a:p>
            <a:pPr rtl="1"/>
            <a:r>
              <a:rPr lang="fa-IR" sz="1200" kern="1200" dirty="0">
                <a:solidFill>
                  <a:schemeClr val="tx1"/>
                </a:solidFill>
                <a:latin typeface="+mn-lt"/>
                <a:ea typeface="+mn-ea"/>
                <a:cs typeface="+mn-cs"/>
              </a:rPr>
              <a:t>- رسپتورهای فعال کننده:این رسپتور ها به  آنتی ژنهای مشترک سلولهای تومورال وسلولهای آلوده به ویروس میچسبند و  با ترشح پرفورین جداره سلولهای خودی الوده را سوراخ و تخریب میکنند .</a:t>
            </a:r>
            <a:endParaRPr lang="en-US" sz="1200" kern="1200" dirty="0">
              <a:solidFill>
                <a:schemeClr val="tx1"/>
              </a:solidFill>
              <a:latin typeface="+mn-lt"/>
              <a:ea typeface="+mn-ea"/>
              <a:cs typeface="+mn-cs"/>
            </a:endParaRPr>
          </a:p>
          <a:p>
            <a:pPr rtl="1"/>
            <a:r>
              <a:rPr lang="fa-IR" sz="1200" kern="1200" dirty="0">
                <a:solidFill>
                  <a:schemeClr val="tx1"/>
                </a:solidFill>
                <a:latin typeface="+mn-lt"/>
                <a:ea typeface="+mn-ea"/>
                <a:cs typeface="+mn-cs"/>
              </a:rPr>
              <a:t>2- رسپتورهای مهار کننده: این رسپتور ها با اتصال به مولکولهایی</a:t>
            </a:r>
            <a:r>
              <a:rPr lang="en-US" sz="1200" kern="1200" dirty="0">
                <a:solidFill>
                  <a:schemeClr val="tx1"/>
                </a:solidFill>
                <a:latin typeface="+mn-lt"/>
                <a:ea typeface="+mn-ea"/>
                <a:cs typeface="+mn-cs"/>
              </a:rPr>
              <a:t> MHC</a:t>
            </a:r>
            <a:r>
              <a:rPr lang="fa-IR" sz="1200" kern="1200" dirty="0">
                <a:solidFill>
                  <a:schemeClr val="tx1"/>
                </a:solidFill>
                <a:latin typeface="+mn-lt"/>
                <a:ea typeface="+mn-ea"/>
                <a:cs typeface="+mn-cs"/>
              </a:rPr>
              <a:t>کلاس </a:t>
            </a:r>
            <a:r>
              <a:rPr lang="en-US" sz="1200" kern="1200" dirty="0">
                <a:solidFill>
                  <a:schemeClr val="tx1"/>
                </a:solidFill>
                <a:latin typeface="+mn-lt"/>
                <a:ea typeface="+mn-ea"/>
                <a:cs typeface="+mn-cs"/>
              </a:rPr>
              <a:t>I</a:t>
            </a:r>
            <a:r>
              <a:rPr lang="fa-IR" sz="1200" kern="1200" dirty="0">
                <a:solidFill>
                  <a:schemeClr val="tx1"/>
                </a:solidFill>
                <a:latin typeface="+mn-lt"/>
                <a:ea typeface="+mn-ea"/>
                <a:cs typeface="+mn-cs"/>
              </a:rPr>
              <a:t> که در سطح  همه سلولهای نرمال بدن وجود دارد از سلامت سلول مطمئن می شود. تعداد آنتی ژنهای </a:t>
            </a:r>
            <a:r>
              <a:rPr lang="en-CA" sz="1200" kern="1200" dirty="0">
                <a:solidFill>
                  <a:schemeClr val="tx1"/>
                </a:solidFill>
                <a:latin typeface="+mn-lt"/>
                <a:ea typeface="+mn-ea"/>
                <a:cs typeface="+mn-cs"/>
              </a:rPr>
              <a:t>MHC </a:t>
            </a:r>
            <a:r>
              <a:rPr lang="fa-IR" sz="1200" kern="1200" dirty="0">
                <a:solidFill>
                  <a:schemeClr val="tx1"/>
                </a:solidFill>
                <a:latin typeface="+mn-lt"/>
                <a:ea typeface="+mn-ea"/>
                <a:cs typeface="+mn-cs"/>
              </a:rPr>
              <a:t> کلاس </a:t>
            </a:r>
            <a:r>
              <a:rPr lang="en-CA" sz="1200" kern="1200" dirty="0">
                <a:solidFill>
                  <a:schemeClr val="tx1"/>
                </a:solidFill>
                <a:latin typeface="+mn-lt"/>
                <a:ea typeface="+mn-ea"/>
                <a:cs typeface="+mn-cs"/>
              </a:rPr>
              <a:t>I</a:t>
            </a:r>
            <a:r>
              <a:rPr lang="fa-IR" sz="1200" kern="1200" dirty="0">
                <a:solidFill>
                  <a:schemeClr val="tx1"/>
                </a:solidFill>
                <a:latin typeface="+mn-lt"/>
                <a:ea typeface="+mn-ea"/>
                <a:cs typeface="+mn-cs"/>
              </a:rPr>
              <a:t> در بسیاری ازعفونتهای ویروسی و سرطانها (به علت عدم ثبات ژنتیکی این نوع سلولها) کاهش می یابند و آنها را مستعد مرگ می سازد.</a:t>
            </a:r>
            <a:endParaRPr lang="en-US" sz="1200" kern="1200" dirty="0">
              <a:solidFill>
                <a:schemeClr val="tx1"/>
              </a:solidFill>
              <a:latin typeface="+mn-lt"/>
              <a:ea typeface="+mn-ea"/>
              <a:cs typeface="+mn-cs"/>
            </a:endParaRPr>
          </a:p>
          <a:p>
            <a:pPr>
              <a:lnSpc>
                <a:spcPct val="90000"/>
              </a:lnSpc>
            </a:pPr>
            <a:endParaRPr lang="fa-IR" sz="1100" dirty="0">
              <a:latin typeface="Arial" pitchFamily="34" charset="0"/>
              <a:ea typeface="ＭＳ Ｐゴシック" charset="-128"/>
            </a:endParaRPr>
          </a:p>
        </p:txBody>
      </p:sp>
      <p:sp>
        <p:nvSpPr>
          <p:cNvPr id="167939" name="Slide Number Placeholder 3"/>
          <p:cNvSpPr>
            <a:spLocks noGrp="1"/>
          </p:cNvSpPr>
          <p:nvPr>
            <p:ph type="sldNum" sz="quarter" idx="5"/>
          </p:nvPr>
        </p:nvSpPr>
        <p:spPr bwMode="auto">
          <a:noFill/>
          <a:ln>
            <a:miter lim="800000"/>
            <a:headEnd/>
            <a:tailEnd/>
          </a:ln>
        </p:spPr>
        <p:txBody>
          <a:bodyPr/>
          <a:lstStyle/>
          <a:p>
            <a:fld id="{27CFBC4F-DD35-4A8B-AD68-81D6B1BC4829}" type="slidenum">
              <a:rPr lang="en-US"/>
              <a:pPr/>
              <a:t>24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Slide Image Placeholder 1"/>
          <p:cNvSpPr>
            <a:spLocks noGrp="1" noRot="1" noChangeAspect="1" noTextEdit="1"/>
          </p:cNvSpPr>
          <p:nvPr>
            <p:ph type="sldImg"/>
          </p:nvPr>
        </p:nvSpPr>
        <p:spPr bwMode="auto">
          <a:noFill/>
          <a:ln>
            <a:solidFill>
              <a:srgbClr val="000000"/>
            </a:solidFill>
            <a:miter lim="800000"/>
            <a:headEnd/>
            <a:tailEnd/>
          </a:ln>
        </p:spPr>
      </p:sp>
      <p:sp>
        <p:nvSpPr>
          <p:cNvPr id="165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ea typeface="ＭＳ Ｐゴシック" charset="-128"/>
              </a:rPr>
              <a:t>The granzymes are enzymes that initiate apoptosis of the target cells.</a:t>
            </a:r>
          </a:p>
        </p:txBody>
      </p:sp>
      <p:sp>
        <p:nvSpPr>
          <p:cNvPr id="165891" name="Slide Number Placeholder 3"/>
          <p:cNvSpPr>
            <a:spLocks noGrp="1"/>
          </p:cNvSpPr>
          <p:nvPr>
            <p:ph type="sldNum" sz="quarter" idx="5"/>
          </p:nvPr>
        </p:nvSpPr>
        <p:spPr bwMode="auto">
          <a:noFill/>
          <a:ln>
            <a:miter lim="800000"/>
            <a:headEnd/>
            <a:tailEnd/>
          </a:ln>
        </p:spPr>
        <p:txBody>
          <a:bodyPr/>
          <a:lstStyle/>
          <a:p>
            <a:fld id="{DB1FB3F8-0646-4904-BD06-732B6BF287FD}" type="slidenum">
              <a:rPr lang="en-US"/>
              <a:pPr/>
              <a:t>25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Rectangle 7"/>
          <p:cNvSpPr>
            <a:spLocks noGrp="1" noChangeArrowheads="1"/>
          </p:cNvSpPr>
          <p:nvPr>
            <p:ph type="sldNum" sz="quarter" idx="5"/>
          </p:nvPr>
        </p:nvSpPr>
        <p:spPr bwMode="auto">
          <a:noFill/>
          <a:ln>
            <a:miter lim="800000"/>
            <a:headEnd/>
            <a:tailEnd/>
          </a:ln>
        </p:spPr>
        <p:txBody>
          <a:bodyPr/>
          <a:lstStyle/>
          <a:p>
            <a:pPr eaLnBrk="0" hangingPunct="0"/>
            <a:fld id="{461941AA-F872-4ABD-8709-0FA21B878B17}" type="slidenum">
              <a:rPr lang="en-US">
                <a:latin typeface="Comic Sans MS" pitchFamily="66" charset="0"/>
              </a:rPr>
              <a:pPr eaLnBrk="0" hangingPunct="0"/>
              <a:t>26</a:t>
            </a:fld>
            <a:endParaRPr lang="en-US">
              <a:latin typeface="Comic Sans MS" pitchFamily="66" charset="0"/>
            </a:endParaRPr>
          </a:p>
        </p:txBody>
      </p:sp>
      <p:sp>
        <p:nvSpPr>
          <p:cNvPr id="1597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974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a-IR">
              <a:latin typeface="Times" charset="0"/>
              <a:ea typeface="ＭＳ Ｐゴシック" charset="-128"/>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a:t>پ</a:t>
            </a:r>
            <a:r>
              <a:rPr lang="fa-IR" sz="1200" dirty="0">
                <a:cs typeface="B Nazanin" pitchFamily="2" charset="-78"/>
              </a:rPr>
              <a:t>روتئین هائی که مقدار آنها در اثر صدمات بافتی مثل نکروز، التهاب ، عفونتها، اعمال جراحی و در مرحله حاد سرطانها در پلاسما ی حیوانات خون گرم تغییر می کند.</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افزایش مقدار پروتئینهای مرحله حاد، با افزایش تعداد گلبولهای سفید، سرعت رسوب گلبولهای قرمز (</a:t>
            </a:r>
            <a:r>
              <a:rPr lang="en-US" sz="1200" kern="1200" dirty="0">
                <a:solidFill>
                  <a:schemeClr val="tx1"/>
                </a:solidFill>
                <a:latin typeface="+mn-lt"/>
                <a:ea typeface="+mn-ea"/>
                <a:cs typeface="+mn-cs"/>
              </a:rPr>
              <a:t>ESR</a:t>
            </a:r>
            <a:r>
              <a:rPr lang="fa-IR" sz="1200" kern="1200" dirty="0">
                <a:solidFill>
                  <a:schemeClr val="tx1"/>
                </a:solidFill>
                <a:latin typeface="+mn-lt"/>
                <a:ea typeface="+mn-ea"/>
                <a:cs typeface="+mn-cs"/>
              </a:rPr>
              <a:t> ) و حرارت بدن (تب ) همراه است.</a:t>
            </a:r>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28</a:t>
            </a:fld>
            <a:endParaRPr lang="fa-I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a:t>نقش اکثر این پروتئینها کاهش ضایعات التهابی در بافتها می باشد ولی در بعضی</a:t>
            </a:r>
            <a:r>
              <a:rPr lang="fa-IR" baseline="0" dirty="0"/>
              <a:t> شرایط باعث تشدید ضایعات التهابی میشوند. مجموعه این اعمال سبب دفع عامل التهاب خارج کردن و از بین بردن قطعات بافتی صدمه دیده و درنهایت ترمیم بافتی می باشد.</a:t>
            </a:r>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29</a:t>
            </a:fld>
            <a:endParaRPr lang="fa-I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30</a:t>
            </a:fld>
            <a:endParaRPr lang="fa-I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اندازه گيری </a:t>
            </a:r>
            <a:r>
              <a:rPr lang="en-US" sz="1200" kern="1200" dirty="0">
                <a:solidFill>
                  <a:schemeClr val="tx1"/>
                </a:solidFill>
                <a:latin typeface="+mn-lt"/>
                <a:ea typeface="+mn-ea"/>
                <a:cs typeface="+mn-cs"/>
              </a:rPr>
              <a:t>CRP</a:t>
            </a:r>
            <a:r>
              <a:rPr lang="fa-IR" sz="1200" kern="1200" dirty="0">
                <a:solidFill>
                  <a:schemeClr val="tx1"/>
                </a:solidFill>
                <a:latin typeface="+mn-lt"/>
                <a:ea typeface="+mn-ea"/>
                <a:cs typeface="+mn-cs"/>
              </a:rPr>
              <a:t> بهترين راه تشخيص ضايعات بافتی است</a:t>
            </a:r>
            <a:r>
              <a:rPr lang="fa-IR" sz="1200" kern="1200" baseline="0" dirty="0">
                <a:solidFill>
                  <a:schemeClr val="tx1"/>
                </a:solidFill>
                <a:latin typeface="+mn-lt"/>
                <a:ea typeface="+mn-ea"/>
                <a:cs typeface="+mn-cs"/>
              </a:rPr>
              <a:t> </a:t>
            </a:r>
            <a:r>
              <a:rPr lang="fa-IR" sz="1200" kern="1200" dirty="0">
                <a:solidFill>
                  <a:schemeClr val="tx1"/>
                </a:solidFill>
                <a:latin typeface="+mn-lt"/>
                <a:ea typeface="+mn-ea"/>
                <a:cs typeface="+mn-cs"/>
              </a:rPr>
              <a:t>به علت افزايش سريع آن در آغاز ضايعه بافتی و کاهش سريع آن به مجرد بهبودی</a:t>
            </a:r>
            <a:endParaRPr lang="fa-IR" dirty="0"/>
          </a:p>
        </p:txBody>
      </p:sp>
      <p:sp>
        <p:nvSpPr>
          <p:cNvPr id="4" name="Slide Number Placeholder 3"/>
          <p:cNvSpPr>
            <a:spLocks noGrp="1"/>
          </p:cNvSpPr>
          <p:nvPr>
            <p:ph type="sldNum" sz="quarter" idx="10"/>
          </p:nvPr>
        </p:nvSpPr>
        <p:spPr/>
        <p:txBody>
          <a:bodyPr/>
          <a:lstStyle/>
          <a:p>
            <a:fld id="{EB2AE9F0-54DC-4B54-80EA-C0FD5927B7AD}" type="slidenum">
              <a:rPr lang="fa-IR" smtClean="0"/>
              <a:pPr/>
              <a:t>31</a:t>
            </a:fld>
            <a:endParaRPr lang="fa-I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37</a:t>
            </a:fld>
            <a:endParaRPr lang="fa-I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38</a:t>
            </a:fld>
            <a:endParaRPr lang="fa-I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kern="1200" dirty="0">
                <a:solidFill>
                  <a:schemeClr val="tx1"/>
                </a:solidFill>
                <a:latin typeface="+mn-lt"/>
                <a:ea typeface="+mn-ea"/>
                <a:cs typeface="+mn-cs"/>
              </a:rPr>
              <a:t>این مولکولها به رسپتورهای انترفرون بر روی سلولهای آلوده و غیر آلوده چسبیده و موجب ساخته شدن چند پروتیئن می شوند که در مهار همانند سازی ویروس مشارکت میکنند.برای مثال فعالیت یکی از این پروتینها  منجر به تولید یک اندو ریبو نوکلئاز می شود که </a:t>
            </a:r>
            <a:r>
              <a:rPr lang="en-US" sz="1200" kern="1200" dirty="0">
                <a:solidFill>
                  <a:schemeClr val="tx1"/>
                </a:solidFill>
                <a:latin typeface="+mn-lt"/>
                <a:ea typeface="+mn-ea"/>
                <a:cs typeface="+mn-cs"/>
              </a:rPr>
              <a:t>RNA</a:t>
            </a:r>
            <a:r>
              <a:rPr lang="fa-IR" sz="1200" kern="1200" dirty="0">
                <a:solidFill>
                  <a:schemeClr val="tx1"/>
                </a:solidFill>
                <a:latin typeface="+mn-lt"/>
                <a:ea typeface="+mn-ea"/>
                <a:cs typeface="+mn-cs"/>
              </a:rPr>
              <a:t> ویروسی را تجزیه میکند.انتروفرونهای آلفا وبتا در ضمن باعث افزایش تولید </a:t>
            </a:r>
            <a:r>
              <a:rPr lang="en-US" sz="1200" kern="1200" dirty="0">
                <a:solidFill>
                  <a:schemeClr val="tx1"/>
                </a:solidFill>
                <a:latin typeface="+mn-lt"/>
                <a:ea typeface="+mn-ea"/>
                <a:cs typeface="+mn-cs"/>
              </a:rPr>
              <a:t>MHC  </a:t>
            </a:r>
            <a:r>
              <a:rPr lang="fa-IR" sz="1200" kern="1200" dirty="0">
                <a:solidFill>
                  <a:schemeClr val="tx1"/>
                </a:solidFill>
                <a:latin typeface="+mn-lt"/>
                <a:ea typeface="+mn-ea"/>
                <a:cs typeface="+mn-cs"/>
              </a:rPr>
              <a:t>کلاس </a:t>
            </a:r>
            <a:r>
              <a:rPr lang="en-US" sz="1200" kern="1200" dirty="0">
                <a:solidFill>
                  <a:schemeClr val="tx1"/>
                </a:solidFill>
                <a:latin typeface="+mn-lt"/>
                <a:ea typeface="+mn-ea"/>
                <a:cs typeface="+mn-cs"/>
              </a:rPr>
              <a:t>I</a:t>
            </a:r>
            <a:r>
              <a:rPr lang="fa-IR" sz="1200" kern="1200" dirty="0">
                <a:solidFill>
                  <a:schemeClr val="tx1"/>
                </a:solidFill>
                <a:latin typeface="+mn-lt"/>
                <a:ea typeface="+mn-ea"/>
                <a:cs typeface="+mn-cs"/>
              </a:rPr>
              <a:t> میشوند که در عرضه موثر آنتی ژنهای ویروسی به سلولهای </a:t>
            </a:r>
            <a:r>
              <a:rPr lang="en-US" sz="1200" kern="1200" dirty="0" err="1">
                <a:solidFill>
                  <a:schemeClr val="tx1"/>
                </a:solidFill>
                <a:latin typeface="+mn-lt"/>
                <a:ea typeface="+mn-ea"/>
                <a:cs typeface="+mn-cs"/>
              </a:rPr>
              <a:t>Tc</a:t>
            </a:r>
            <a:r>
              <a:rPr lang="fa-IR" sz="1200" kern="1200" dirty="0">
                <a:solidFill>
                  <a:schemeClr val="tx1"/>
                </a:solidFill>
                <a:latin typeface="+mn-lt"/>
                <a:ea typeface="+mn-ea"/>
                <a:cs typeface="+mn-cs"/>
              </a:rPr>
              <a:t> دخالت داشته و فعالیت سلولهای</a:t>
            </a:r>
            <a:r>
              <a:rPr lang="en-US" sz="1200" kern="1200" dirty="0">
                <a:solidFill>
                  <a:schemeClr val="tx1"/>
                </a:solidFill>
                <a:latin typeface="+mn-lt"/>
                <a:ea typeface="+mn-ea"/>
                <a:cs typeface="+mn-cs"/>
              </a:rPr>
              <a:t> NK</a:t>
            </a:r>
            <a:r>
              <a:rPr lang="fa-IR" sz="1200" kern="1200" dirty="0">
                <a:solidFill>
                  <a:schemeClr val="tx1"/>
                </a:solidFill>
                <a:latin typeface="+mn-lt"/>
                <a:ea typeface="+mn-ea"/>
                <a:cs typeface="+mn-cs"/>
              </a:rPr>
              <a:t> رانیز افزایش می دهند.</a:t>
            </a:r>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39</a:t>
            </a:fld>
            <a:endParaRPr lang="fa-I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5</a:t>
            </a:fld>
            <a:endParaRPr lang="fa-I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87FFF35F-3FBE-4A01-B700-F99F91B41EED}"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fa-I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kern="1200" dirty="0">
                <a:solidFill>
                  <a:schemeClr val="tx1"/>
                </a:solidFill>
                <a:latin typeface="+mn-lt"/>
                <a:ea typeface="+mn-ea"/>
                <a:cs typeface="+mn-cs"/>
              </a:rPr>
              <a:t>دفاع اولیه علیه میکروب ها به عهده مکانیسم ذاتی است. - اجزا ایمنی ذاتی از زمان تولد وقبل از ورود مواد بیگانه (آنتی ژن) در بدن وجود دارند . اولین دفاع  در مقابل میکرو ارگانیسمهای بیماری زا,وجود لایه سد مانند در خارج بدن شامل پوست و غشاهای مخاطی است که با کمک  ترشحات غدد عرق و چربی  مانع ورود میکرو ارگانیسمهای بیماری زا به بدن میشوند. میکرو ارگانیسمهای بیماری زایی که از سد مذکور میگذرند با مکانیسمهای ذاتی درونی مانند فاگوسیتها و سلولهای </a:t>
            </a:r>
            <a:r>
              <a:rPr lang="en-US" sz="1200" kern="1200" dirty="0">
                <a:solidFill>
                  <a:schemeClr val="tx1"/>
                </a:solidFill>
                <a:latin typeface="+mn-lt"/>
                <a:ea typeface="+mn-ea"/>
                <a:cs typeface="+mn-cs"/>
              </a:rPr>
              <a:t>NK  </a:t>
            </a:r>
            <a:r>
              <a:rPr lang="fa-IR" sz="1200" kern="1200" dirty="0">
                <a:solidFill>
                  <a:schemeClr val="tx1"/>
                </a:solidFill>
                <a:latin typeface="+mn-lt"/>
                <a:ea typeface="+mn-ea"/>
                <a:cs typeface="+mn-cs"/>
              </a:rPr>
              <a:t> مواجه میشوند</a:t>
            </a:r>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99B7970-0A52-4351-A433-9E0FEFE5435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43</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99B7970-0A52-4351-A433-9E0FEFE5435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44</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در پاسخهای ایمنی اختصاصی سه ویژگی بارز وجود دارد که در پاسخهای ایمنی غیر اختصاصی دیده نمی شود.</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مشخصه پاسخهای ایمنی اختصاصی، ویژگی فوق العاده زیاد و تنوع بسیار گسترده  آن می باشد. بدین معنا که لنفوسیتهای </a:t>
            </a:r>
            <a:r>
              <a:rPr lang="en-US" sz="1200" kern="1200" dirty="0">
                <a:solidFill>
                  <a:schemeClr val="tx1"/>
                </a:solidFill>
                <a:latin typeface="+mn-lt"/>
                <a:ea typeface="+mn-ea"/>
                <a:cs typeface="+mn-cs"/>
              </a:rPr>
              <a:t>T,B</a:t>
            </a:r>
            <a:r>
              <a:rPr lang="fa-IR" sz="1200" kern="1200" dirty="0">
                <a:solidFill>
                  <a:schemeClr val="tx1"/>
                </a:solidFill>
                <a:latin typeface="+mn-lt"/>
                <a:ea typeface="+mn-ea"/>
                <a:cs typeface="+mn-cs"/>
              </a:rPr>
              <a:t> که به </a:t>
            </a:r>
            <a:r>
              <a:rPr lang="en-US" sz="1200" kern="1200" dirty="0">
                <a:solidFill>
                  <a:schemeClr val="tx1"/>
                </a:solidFill>
                <a:latin typeface="+mn-lt"/>
                <a:ea typeface="+mn-ea"/>
                <a:cs typeface="+mn-cs"/>
              </a:rPr>
              <a:t> Ag</a:t>
            </a:r>
            <a:r>
              <a:rPr lang="fa-IR" sz="1200" kern="1200" dirty="0">
                <a:solidFill>
                  <a:schemeClr val="tx1"/>
                </a:solidFill>
                <a:latin typeface="+mn-lt"/>
                <a:ea typeface="+mn-ea"/>
                <a:cs typeface="+mn-cs"/>
              </a:rPr>
              <a:t>های بیگانه پاسخ می دهند، و تفاوت های اندک بین </a:t>
            </a:r>
            <a:r>
              <a:rPr lang="en-US" sz="1200" kern="1200" dirty="0">
                <a:solidFill>
                  <a:schemeClr val="tx1"/>
                </a:solidFill>
                <a:latin typeface="+mn-lt"/>
                <a:ea typeface="+mn-ea"/>
                <a:cs typeface="+mn-cs"/>
              </a:rPr>
              <a:t>Ag</a:t>
            </a:r>
            <a:r>
              <a:rPr lang="fa-IR" sz="1200" kern="1200" dirty="0">
                <a:solidFill>
                  <a:schemeClr val="tx1"/>
                </a:solidFill>
                <a:latin typeface="+mn-lt"/>
                <a:ea typeface="+mn-ea"/>
                <a:cs typeface="+mn-cs"/>
              </a:rPr>
              <a:t> های مختلف را تشخیص می دهند,به عبارت دیگر پاسخ ایمنی اختصاصی دارای قدرت افتراق آنتی ژنها ها از یکدیگر است و اختصاصی عمل می کند. </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ایمنی اختصاصی دارای خاطره است و توانایی آن در هر بار برخورد با میکروب افزایش می یابد. </a:t>
            </a:r>
            <a:endParaRPr lang="fa-IR" dirty="0"/>
          </a:p>
          <a:p>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80373A7A-BE52-4DBA-B192-CF5F3E632F55}"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46</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136814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اگر سدهای ایمنی ذاتی شکسته شوند , ایمنی اختصاصی  فعال می شود که شامل اجزای اصلی زیر است:</a:t>
            </a:r>
          </a:p>
          <a:p>
            <a:pPr marL="0" marR="0" indent="0" algn="r" defTabSz="914400" rtl="1" eaLnBrk="1" fontAlgn="auto" latinLnBrk="0" hangingPunct="1">
              <a:lnSpc>
                <a:spcPct val="100000"/>
              </a:lnSpc>
              <a:spcBef>
                <a:spcPts val="0"/>
              </a:spcBef>
              <a:spcAft>
                <a:spcPts val="0"/>
              </a:spcAft>
              <a:buClrTx/>
              <a:buSzTx/>
              <a:buFontTx/>
              <a:buNone/>
              <a:tabLst/>
              <a:defRPr/>
            </a:pPr>
            <a:r>
              <a:rPr lang="fa-IR" sz="1600" dirty="0">
                <a:cs typeface="B Nazanin" pitchFamily="2" charset="-78"/>
              </a:rPr>
              <a:t>ایمنی اکتسابی </a:t>
            </a:r>
            <a:r>
              <a:rPr lang="en-US" sz="1600" dirty="0">
                <a:latin typeface="Cambria" pitchFamily="18" charset="0"/>
                <a:cs typeface="B Nazanin" pitchFamily="2" charset="-78"/>
              </a:rPr>
              <a:t>(Acquired or Adaptive)</a:t>
            </a:r>
            <a:r>
              <a:rPr lang="fa-IR" sz="1200" dirty="0">
                <a:cs typeface="B Nazanin" pitchFamily="2" charset="-78"/>
              </a:rPr>
              <a:t>در حقیقت پاسخ اختصاصی به یک آنتی ژن خاص می باشد.</a:t>
            </a:r>
            <a:endParaRPr lang="fa-IR" dirty="0"/>
          </a:p>
          <a:p>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80373A7A-BE52-4DBA-B192-CF5F3E632F55}"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47</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4274357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kern="1200" dirty="0">
                <a:solidFill>
                  <a:schemeClr val="tx1"/>
                </a:solidFill>
                <a:latin typeface="+mn-lt"/>
                <a:ea typeface="+mn-ea"/>
                <a:cs typeface="+mn-cs"/>
              </a:rPr>
              <a:t>ایمنی اختصاصی در دو محور فعالیت میکند:</a:t>
            </a:r>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99B7970-0A52-4351-A433-9E0FEFE5435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50</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0684199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kern="1200" dirty="0">
                <a:solidFill>
                  <a:schemeClr val="tx1"/>
                </a:solidFill>
                <a:latin typeface="+mn-lt"/>
                <a:ea typeface="+mn-ea"/>
                <a:cs typeface="+mn-cs"/>
              </a:rPr>
              <a:t>لنفوسیتهای </a:t>
            </a:r>
            <a:r>
              <a:rPr lang="en-CA" sz="1200" kern="1200" dirty="0">
                <a:solidFill>
                  <a:schemeClr val="tx1"/>
                </a:solidFill>
                <a:latin typeface="+mn-lt"/>
                <a:ea typeface="+mn-ea"/>
                <a:cs typeface="+mn-cs"/>
              </a:rPr>
              <a:t>B </a:t>
            </a:r>
            <a:r>
              <a:rPr lang="fa-IR" sz="1200" kern="1200" dirty="0">
                <a:solidFill>
                  <a:schemeClr val="tx1"/>
                </a:solidFill>
                <a:latin typeface="+mn-lt"/>
                <a:ea typeface="+mn-ea"/>
                <a:cs typeface="+mn-cs"/>
              </a:rPr>
              <a:t> و</a:t>
            </a:r>
            <a:r>
              <a:rPr lang="en-CA" sz="1200" kern="1200" dirty="0">
                <a:solidFill>
                  <a:schemeClr val="tx1"/>
                </a:solidFill>
                <a:latin typeface="+mn-lt"/>
                <a:ea typeface="+mn-ea"/>
                <a:cs typeface="+mn-cs"/>
              </a:rPr>
              <a:t>T</a:t>
            </a:r>
            <a:r>
              <a:rPr lang="fa-IR" sz="1200" kern="1200" dirty="0">
                <a:solidFill>
                  <a:schemeClr val="tx1"/>
                </a:solidFill>
                <a:latin typeface="+mn-lt"/>
                <a:ea typeface="+mn-ea"/>
                <a:cs typeface="+mn-cs"/>
              </a:rPr>
              <a:t> اختصاصی با اتصال به شاخص آنتی ژنیک ,تکثیر یافته و ایجاد کلون (خانوده ایی از سلولهای مشابه) می نمایند.عده ایی از سلولهای کلون به سلول افکتور (اجرایی) وبقیه به سلول خاطره تبدیل می شوند.لنفوسیتهای </a:t>
            </a:r>
            <a:r>
              <a:rPr lang="en-CA" sz="1200" kern="1200" dirty="0">
                <a:solidFill>
                  <a:schemeClr val="tx1"/>
                </a:solidFill>
                <a:latin typeface="+mn-lt"/>
                <a:ea typeface="+mn-ea"/>
                <a:cs typeface="+mn-cs"/>
              </a:rPr>
              <a:t>B </a:t>
            </a:r>
            <a:r>
              <a:rPr lang="fa-IR" sz="1200" kern="1200" dirty="0">
                <a:solidFill>
                  <a:schemeClr val="tx1"/>
                </a:solidFill>
                <a:latin typeface="+mn-lt"/>
                <a:ea typeface="+mn-ea"/>
                <a:cs typeface="+mn-cs"/>
              </a:rPr>
              <a:t> افکتور به پلاسماسل تولید می شوند که منبع تولید آنتی بادی است</a:t>
            </a:r>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99B7970-0A52-4351-A433-9E0FEFE5435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52</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kern="1200" dirty="0">
                <a:solidFill>
                  <a:schemeClr val="tx1"/>
                </a:solidFill>
                <a:latin typeface="+mn-lt"/>
                <a:ea typeface="+mn-ea"/>
                <a:cs typeface="+mn-cs"/>
              </a:rPr>
              <a:t>عملکرد لنفوسیتهای </a:t>
            </a:r>
            <a:r>
              <a:rPr lang="en-CA" sz="1200" kern="1200" dirty="0">
                <a:solidFill>
                  <a:schemeClr val="tx1"/>
                </a:solidFill>
                <a:latin typeface="+mn-lt"/>
                <a:ea typeface="+mn-ea"/>
                <a:cs typeface="+mn-cs"/>
              </a:rPr>
              <a:t>T</a:t>
            </a:r>
            <a:r>
              <a:rPr lang="fa-IR" sz="1200" kern="1200" dirty="0">
                <a:solidFill>
                  <a:schemeClr val="tx1"/>
                </a:solidFill>
                <a:latin typeface="+mn-lt"/>
                <a:ea typeface="+mn-ea"/>
                <a:cs typeface="+mn-cs"/>
              </a:rPr>
              <a:t> افکتور بسته به نوع سلول </a:t>
            </a:r>
            <a:r>
              <a:rPr lang="en-CA" sz="1200" kern="1200" dirty="0">
                <a:solidFill>
                  <a:schemeClr val="tx1"/>
                </a:solidFill>
                <a:latin typeface="+mn-lt"/>
                <a:ea typeface="+mn-ea"/>
                <a:cs typeface="+mn-cs"/>
              </a:rPr>
              <a:t>T</a:t>
            </a:r>
            <a:r>
              <a:rPr lang="fa-IR" sz="1200" kern="1200" dirty="0">
                <a:solidFill>
                  <a:schemeClr val="tx1"/>
                </a:solidFill>
                <a:latin typeface="+mn-lt"/>
                <a:ea typeface="+mn-ea"/>
                <a:cs typeface="+mn-cs"/>
              </a:rPr>
              <a:t>متفاوت است .سلولهای </a:t>
            </a:r>
            <a:r>
              <a:rPr lang="en-CA" sz="1200" kern="1200" dirty="0">
                <a:solidFill>
                  <a:schemeClr val="tx1"/>
                </a:solidFill>
                <a:latin typeface="+mn-lt"/>
                <a:ea typeface="+mn-ea"/>
                <a:cs typeface="+mn-cs"/>
              </a:rPr>
              <a:t>T </a:t>
            </a:r>
            <a:r>
              <a:rPr lang="fa-IR" sz="1200" kern="1200" dirty="0">
                <a:solidFill>
                  <a:schemeClr val="tx1"/>
                </a:solidFill>
                <a:latin typeface="+mn-lt"/>
                <a:ea typeface="+mn-ea"/>
                <a:cs typeface="+mn-cs"/>
              </a:rPr>
              <a:t> به دو دسته تقسیم می شوند:</a:t>
            </a:r>
            <a:endParaRPr lang="en-US" sz="1200" kern="1200" dirty="0">
              <a:solidFill>
                <a:schemeClr val="tx1"/>
              </a:solidFill>
              <a:latin typeface="+mn-lt"/>
              <a:ea typeface="+mn-ea"/>
              <a:cs typeface="+mn-cs"/>
            </a:endParaRPr>
          </a:p>
          <a:p>
            <a:pPr rtl="0"/>
            <a:r>
              <a:rPr lang="en-US" sz="1200" kern="1200" dirty="0">
                <a:solidFill>
                  <a:schemeClr val="tx1"/>
                </a:solidFill>
                <a:latin typeface="+mn-lt"/>
                <a:ea typeface="+mn-ea"/>
                <a:cs typeface="+mn-cs"/>
              </a:rPr>
              <a:t>T   helper: ( </a:t>
            </a:r>
            <a:r>
              <a:rPr lang="en-US" sz="1200" kern="1200" dirty="0" err="1">
                <a:solidFill>
                  <a:schemeClr val="tx1"/>
                </a:solidFill>
                <a:latin typeface="+mn-lt"/>
                <a:ea typeface="+mn-ea"/>
                <a:cs typeface="+mn-cs"/>
              </a:rPr>
              <a:t>Th</a:t>
            </a:r>
            <a:r>
              <a:rPr lang="en-US" sz="1200" kern="1200" dirty="0">
                <a:solidFill>
                  <a:schemeClr val="tx1"/>
                </a:solidFill>
                <a:latin typeface="+mn-lt"/>
                <a:ea typeface="+mn-ea"/>
                <a:cs typeface="+mn-cs"/>
              </a:rPr>
              <a:t> ) </a:t>
            </a:r>
            <a:r>
              <a:rPr lang="fa-IR" sz="1200" kern="1200" dirty="0">
                <a:solidFill>
                  <a:schemeClr val="tx1"/>
                </a:solidFill>
                <a:latin typeface="+mn-lt"/>
                <a:ea typeface="+mn-ea"/>
                <a:cs typeface="+mn-cs"/>
              </a:rPr>
              <a:t> و</a:t>
            </a:r>
            <a:r>
              <a:rPr lang="en-US" sz="1200" kern="1200" dirty="0">
                <a:solidFill>
                  <a:schemeClr val="tx1"/>
                </a:solidFill>
                <a:latin typeface="+mn-lt"/>
                <a:ea typeface="+mn-ea"/>
                <a:cs typeface="+mn-cs"/>
              </a:rPr>
              <a:t>( TC ) </a:t>
            </a:r>
            <a:r>
              <a:rPr lang="en-US" sz="1200" kern="1200" dirty="0" err="1">
                <a:solidFill>
                  <a:schemeClr val="tx1"/>
                </a:solidFill>
                <a:latin typeface="+mn-lt"/>
                <a:ea typeface="+mn-ea"/>
                <a:cs typeface="+mn-cs"/>
              </a:rPr>
              <a:t>Tcytotoxic</a:t>
            </a:r>
            <a:r>
              <a:rPr lang="fa-IR" sz="120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99B7970-0A52-4351-A433-9E0FEFE5435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58</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kern="1200" dirty="0">
                <a:solidFill>
                  <a:schemeClr val="tx1"/>
                </a:solidFill>
                <a:latin typeface="+mn-lt"/>
                <a:ea typeface="+mn-ea"/>
                <a:cs typeface="+mn-cs"/>
              </a:rPr>
              <a:t>سلولهای </a:t>
            </a:r>
            <a:r>
              <a:rPr lang="en-CA" sz="1200" kern="1200" dirty="0">
                <a:solidFill>
                  <a:schemeClr val="tx1"/>
                </a:solidFill>
                <a:latin typeface="+mn-lt"/>
                <a:ea typeface="+mn-ea"/>
                <a:cs typeface="+mn-cs"/>
              </a:rPr>
              <a:t>T</a:t>
            </a:r>
            <a:r>
              <a:rPr lang="fa-IR" sz="1200" kern="1200" dirty="0">
                <a:solidFill>
                  <a:schemeClr val="tx1"/>
                </a:solidFill>
                <a:latin typeface="+mn-lt"/>
                <a:ea typeface="+mn-ea"/>
                <a:cs typeface="+mn-cs"/>
              </a:rPr>
              <a:t> قادر به شناسایی شاخصهای انتی ژنیک آزاد نبوده و فقط آتها در دهانه ملکولی خودی بنام </a:t>
            </a:r>
            <a:r>
              <a:rPr lang="en-CA" sz="1200" kern="1200" dirty="0">
                <a:solidFill>
                  <a:schemeClr val="tx1"/>
                </a:solidFill>
                <a:latin typeface="+mn-lt"/>
                <a:ea typeface="+mn-ea"/>
                <a:cs typeface="+mn-cs"/>
              </a:rPr>
              <a:t>MHC</a:t>
            </a:r>
            <a:r>
              <a:rPr lang="fa-IR" sz="1200" kern="1200" dirty="0">
                <a:solidFill>
                  <a:schemeClr val="tx1"/>
                </a:solidFill>
                <a:latin typeface="+mn-lt"/>
                <a:ea typeface="+mn-ea"/>
                <a:cs typeface="+mn-cs"/>
              </a:rPr>
              <a:t> شناسایی می کنند. به این ویژگی شناسایی محدودیت به </a:t>
            </a:r>
            <a:r>
              <a:rPr lang="en-US" sz="1200" kern="1200" dirty="0">
                <a:solidFill>
                  <a:schemeClr val="tx1"/>
                </a:solidFill>
                <a:latin typeface="+mn-lt"/>
                <a:ea typeface="+mn-ea"/>
                <a:cs typeface="+mn-cs"/>
              </a:rPr>
              <a:t>(MHC Restriction) MHC</a:t>
            </a:r>
            <a:r>
              <a:rPr lang="fa-IR" sz="1200" kern="1200" dirty="0">
                <a:solidFill>
                  <a:schemeClr val="tx1"/>
                </a:solidFill>
                <a:latin typeface="+mn-lt"/>
                <a:ea typeface="+mn-ea"/>
                <a:cs typeface="+mn-cs"/>
              </a:rPr>
              <a:t> می گویند.</a:t>
            </a:r>
            <a:r>
              <a:rPr lang="en-CA" sz="1200" kern="1200" dirty="0">
                <a:solidFill>
                  <a:schemeClr val="tx1"/>
                </a:solidFill>
                <a:latin typeface="+mn-lt"/>
                <a:ea typeface="+mn-ea"/>
                <a:cs typeface="+mn-cs"/>
              </a:rPr>
              <a:t> </a:t>
            </a:r>
            <a:r>
              <a:rPr lang="en-CA" sz="1200" kern="1200" dirty="0" err="1">
                <a:solidFill>
                  <a:schemeClr val="tx1"/>
                </a:solidFill>
                <a:latin typeface="+mn-lt"/>
                <a:ea typeface="+mn-ea"/>
                <a:cs typeface="+mn-cs"/>
              </a:rPr>
              <a:t>Th</a:t>
            </a:r>
            <a:r>
              <a:rPr lang="fa-IR" sz="1200" kern="1200" dirty="0">
                <a:solidFill>
                  <a:schemeClr val="tx1"/>
                </a:solidFill>
                <a:latin typeface="+mn-lt"/>
                <a:ea typeface="+mn-ea"/>
                <a:cs typeface="+mn-cs"/>
              </a:rPr>
              <a:t> آنتی ژن را در دهانه مولکول </a:t>
            </a:r>
            <a:r>
              <a:rPr lang="en-CA" sz="1200" kern="1200" dirty="0">
                <a:solidFill>
                  <a:schemeClr val="tx1"/>
                </a:solidFill>
                <a:latin typeface="+mn-lt"/>
                <a:ea typeface="+mn-ea"/>
                <a:cs typeface="+mn-cs"/>
              </a:rPr>
              <a:t>MHC</a:t>
            </a:r>
            <a:r>
              <a:rPr lang="fa-IR" sz="1200" kern="1200" dirty="0">
                <a:solidFill>
                  <a:schemeClr val="tx1"/>
                </a:solidFill>
                <a:latin typeface="+mn-lt"/>
                <a:ea typeface="+mn-ea"/>
                <a:cs typeface="+mn-cs"/>
              </a:rPr>
              <a:t> کلاس دو شناسایی می کنند. مولکولهای </a:t>
            </a:r>
            <a:r>
              <a:rPr lang="en-CA" sz="1200" kern="1200" dirty="0">
                <a:solidFill>
                  <a:schemeClr val="tx1"/>
                </a:solidFill>
                <a:latin typeface="+mn-lt"/>
                <a:ea typeface="+mn-ea"/>
                <a:cs typeface="+mn-cs"/>
              </a:rPr>
              <a:t>MHC</a:t>
            </a:r>
            <a:r>
              <a:rPr lang="fa-IR" sz="1200" kern="1200" dirty="0">
                <a:solidFill>
                  <a:schemeClr val="tx1"/>
                </a:solidFill>
                <a:latin typeface="+mn-lt"/>
                <a:ea typeface="+mn-ea"/>
                <a:cs typeface="+mn-cs"/>
              </a:rPr>
              <a:t> کلاس دوفقط در سطح انواع محدودی از سلولها مانند ماکروفاژ ابراز می شوند</a:t>
            </a:r>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99B7970-0A52-4351-A433-9E0FEFE5435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61</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kern="1200" dirty="0">
                <a:solidFill>
                  <a:schemeClr val="tx1"/>
                </a:solidFill>
                <a:latin typeface="+mn-lt"/>
                <a:ea typeface="+mn-ea"/>
                <a:cs typeface="+mn-cs"/>
              </a:rPr>
              <a:t>این سلولها با برخورد با آنتی ژن وارد دومین فاز تکاملی خود می شوند و بسته به نوع آنتی ژن رفتار متفاوتی در پیش می گیرند.اگر آنتی ژنها مستقل از تیموس باشند حضور </a:t>
            </a:r>
            <a:r>
              <a:rPr lang="en-US" sz="1200" kern="1200" dirty="0">
                <a:solidFill>
                  <a:schemeClr val="tx1"/>
                </a:solidFill>
                <a:latin typeface="+mn-lt"/>
                <a:ea typeface="+mn-ea"/>
                <a:cs typeface="+mn-cs"/>
              </a:rPr>
              <a:t>Ag</a:t>
            </a:r>
            <a:r>
              <a:rPr lang="fa-IR" sz="1200" kern="1200" dirty="0">
                <a:solidFill>
                  <a:schemeClr val="tx1"/>
                </a:solidFill>
                <a:latin typeface="+mn-lt"/>
                <a:ea typeface="+mn-ea"/>
                <a:cs typeface="+mn-cs"/>
              </a:rPr>
              <a:t>  به تنهایی برای ورود سلول به دومین فاز تکاملی و تبدیل به لنفوبلاست و  سپس پلاسماسل کافی است. سلولهای </a:t>
            </a:r>
            <a:r>
              <a:rPr lang="en-CA" sz="1200" kern="1200" dirty="0">
                <a:solidFill>
                  <a:schemeClr val="tx1"/>
                </a:solidFill>
                <a:latin typeface="+mn-lt"/>
                <a:ea typeface="+mn-ea"/>
                <a:cs typeface="+mn-cs"/>
              </a:rPr>
              <a:t>B </a:t>
            </a:r>
            <a:r>
              <a:rPr lang="fa-IR" sz="1200" kern="1200" dirty="0">
                <a:solidFill>
                  <a:schemeClr val="tx1"/>
                </a:solidFill>
                <a:latin typeface="+mn-lt"/>
                <a:ea typeface="+mn-ea"/>
                <a:cs typeface="+mn-cs"/>
              </a:rPr>
              <a:t>برای پاسخ به آنتی ژنهای پروتئینی به کمک لنفوسیت های </a:t>
            </a:r>
            <a:r>
              <a:rPr lang="en-US" sz="1200" kern="1200" dirty="0" err="1">
                <a:solidFill>
                  <a:schemeClr val="tx1"/>
                </a:solidFill>
                <a:latin typeface="+mn-lt"/>
                <a:ea typeface="+mn-ea"/>
                <a:cs typeface="+mn-cs"/>
              </a:rPr>
              <a:t>Th</a:t>
            </a:r>
            <a:r>
              <a:rPr lang="en-US" sz="1200" kern="1200" dirty="0">
                <a:solidFill>
                  <a:schemeClr val="tx1"/>
                </a:solidFill>
                <a:latin typeface="+mn-lt"/>
                <a:ea typeface="+mn-ea"/>
                <a:cs typeface="+mn-cs"/>
              </a:rPr>
              <a:t> </a:t>
            </a:r>
            <a:r>
              <a:rPr lang="fa-IR" sz="1200" kern="1200" dirty="0">
                <a:solidFill>
                  <a:schemeClr val="tx1"/>
                </a:solidFill>
                <a:latin typeface="+mn-lt"/>
                <a:ea typeface="+mn-ea"/>
                <a:cs typeface="+mn-cs"/>
              </a:rPr>
              <a:t> نیاز دارند </a:t>
            </a:r>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67</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dirty="0">
                <a:solidFill>
                  <a:srgbClr val="0000FF"/>
                </a:solidFill>
                <a:cs typeface="B Nazanin" pitchFamily="2" charset="-78"/>
              </a:rPr>
              <a:t>درمقایسه با سیستم </a:t>
            </a:r>
            <a:r>
              <a:rPr lang="ar-SA" sz="1200" dirty="0">
                <a:solidFill>
                  <a:srgbClr val="0000FF"/>
                </a:solidFill>
                <a:cs typeface="B Nazanin" pitchFamily="2" charset="-78"/>
              </a:rPr>
              <a:t>اختصاصی از </a:t>
            </a:r>
            <a:r>
              <a:rPr lang="ar-SA" sz="1200" dirty="0">
                <a:solidFill>
                  <a:srgbClr val="FF3300"/>
                </a:solidFill>
                <a:cs typeface="B Nazanin" pitchFamily="2" charset="-78"/>
              </a:rPr>
              <a:t>قدرت تمیز دقیق تری </a:t>
            </a:r>
            <a:r>
              <a:rPr lang="ar-SA" sz="1200" dirty="0">
                <a:solidFill>
                  <a:srgbClr val="0000FF"/>
                </a:solidFill>
                <a:cs typeface="B Nazanin" pitchFamily="2" charset="-78"/>
              </a:rPr>
              <a:t>برخوردار </a:t>
            </a:r>
            <a:r>
              <a:rPr lang="fa-IR" sz="1200" dirty="0">
                <a:solidFill>
                  <a:srgbClr val="0000FF"/>
                </a:solidFill>
                <a:cs typeface="B Nazanin" pitchFamily="2" charset="-78"/>
              </a:rPr>
              <a:t>است</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ﭘــﺎﺗﻮژن ﻣﻬــﺎﺟﻢ، از ﺳــﺪﻫﺎي ﻓﯿﺰﯾﮑــﯽ و ﺷــﯿﻤﯿﺎﯾﯽ ﻣﯿﺰﺑــﺎن ﻋﺒــﻮر ﮐــﺮده و ﺳــﭙﺲ ﺗﻮﺳــﻂ ﻣﻮﻟﮑﻮلﻫﺎي ﺷﻨﺎﺳﺎﯾﯽ ﮐﻨﻨﺪة اﻟﮕﻮ در ﻣﯿﺰﺑﺎن ﺷﻨﺎﺳﺎﯾﯽ ﺷـﺪه و ﺗﻮﺳـﻂ ﻓﺎﮔﻮﺳـﯿﺖ ﻫـﺎ ﺑﺮداﺷـﺘﻪ ﻣﯽﺷﻮد و در ﻧﺘﯿﺠﻪ ﺳﯿﺴﺘﻢ ﺑﺎ ﯾﮏ ﭘﺎﺳﺦ اﻟﺘﻬﺎﺑﯽ ﺑﻪ آن ﭘﺎﺳﺦ ﻣﯽدﻫـﺪ.  اﯾـﻦ ﭘﺎﺳﺦ، ﻣﻮﺟﺐ اﻓﺰاﯾﺶ ﺗﺮاﮐﻢ ﻋﻨﺎﺻﺮ اﯾﻤﻨﯽ ذاﺗﯽ در ﻣﺤـﻞ  اﻟﺘﻬـﺎب ﺷـﺪه و ﻣﻮﺟـﺐ ﺗﻨﻈـﯿﻢ و ﻫﺪاﯾﺖ ﯾﮏ ﭘﺎﺳﺦ اﯾﻤﻨﯽ وﯾﮋه ﻋﻠﯿﻪ ﭘـﺎﺗﻮژن ﻣﻬـﺎﺟﻢ ﻣـﯽ ﮔـﺮدد.</a:t>
            </a:r>
            <a:endParaRPr lang="en-US" sz="1200" kern="1200" dirty="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7</a:t>
            </a:fld>
            <a:endParaRPr lang="fa-I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kern="1200" dirty="0">
                <a:solidFill>
                  <a:schemeClr val="tx1"/>
                </a:solidFill>
                <a:latin typeface="+mn-lt"/>
                <a:ea typeface="+mn-ea"/>
                <a:cs typeface="+mn-cs"/>
              </a:rPr>
              <a:t>در واقع طی 1 تا 2 روز بعد از ورود آنتی ژن به بدن  ,سلولهای </a:t>
            </a:r>
            <a:r>
              <a:rPr lang="en-US" sz="1200" kern="1200" dirty="0" err="1">
                <a:solidFill>
                  <a:schemeClr val="tx1"/>
                </a:solidFill>
                <a:latin typeface="+mn-lt"/>
                <a:ea typeface="+mn-ea"/>
                <a:cs typeface="+mn-cs"/>
              </a:rPr>
              <a:t>Th</a:t>
            </a:r>
            <a:r>
              <a:rPr lang="fa-IR" sz="1200" kern="1200" dirty="0">
                <a:solidFill>
                  <a:schemeClr val="tx1"/>
                </a:solidFill>
                <a:latin typeface="+mn-lt"/>
                <a:ea typeface="+mn-ea"/>
                <a:cs typeface="+mn-cs"/>
              </a:rPr>
              <a:t> و </a:t>
            </a:r>
            <a:r>
              <a:rPr lang="en-US" sz="1200" kern="1200" dirty="0">
                <a:solidFill>
                  <a:schemeClr val="tx1"/>
                </a:solidFill>
                <a:latin typeface="+mn-lt"/>
                <a:ea typeface="+mn-ea"/>
                <a:cs typeface="+mn-cs"/>
              </a:rPr>
              <a:t>B</a:t>
            </a:r>
            <a:r>
              <a:rPr lang="fa-IR" sz="1200" kern="1200" dirty="0">
                <a:solidFill>
                  <a:schemeClr val="tx1"/>
                </a:solidFill>
                <a:latin typeface="+mn-lt"/>
                <a:ea typeface="+mn-ea"/>
                <a:cs typeface="+mn-cs"/>
              </a:rPr>
              <a:t>موجود در اندامهای لنفاوی ثانویه با آنتی ژن برخورد کرده  فعال می شوند ودر عین حال  </a:t>
            </a:r>
            <a:r>
              <a:rPr lang="en-CA" sz="1200" kern="1200" dirty="0">
                <a:solidFill>
                  <a:schemeClr val="tx1"/>
                </a:solidFill>
                <a:latin typeface="+mn-lt"/>
                <a:ea typeface="+mn-ea"/>
                <a:cs typeface="+mn-cs"/>
              </a:rPr>
              <a:t>BCR</a:t>
            </a:r>
            <a:r>
              <a:rPr lang="fa-IR" sz="1200" kern="1200" dirty="0">
                <a:solidFill>
                  <a:schemeClr val="tx1"/>
                </a:solidFill>
                <a:latin typeface="+mn-lt"/>
                <a:ea typeface="+mn-ea"/>
                <a:cs typeface="+mn-cs"/>
              </a:rPr>
              <a:t>  متصل شده به انتی ژن را به درون وزیکول اندوزومی می برند تا مقدمات عرضه آنتی ژن را فراهم نمایند.به صورت همزمان به نواحی مرزی  فولیکول لنفاوی مهاجرت کرده ودر تماس با مناطق غنی از سلولها </a:t>
            </a:r>
            <a:r>
              <a:rPr lang="en-US" sz="1200" kern="1200" dirty="0">
                <a:solidFill>
                  <a:schemeClr val="tx1"/>
                </a:solidFill>
                <a:latin typeface="+mn-lt"/>
                <a:ea typeface="+mn-ea"/>
                <a:cs typeface="+mn-cs"/>
              </a:rPr>
              <a:t>T</a:t>
            </a:r>
            <a:r>
              <a:rPr lang="fa-IR" sz="1200" kern="1200" dirty="0">
                <a:solidFill>
                  <a:schemeClr val="tx1"/>
                </a:solidFill>
                <a:latin typeface="+mn-lt"/>
                <a:ea typeface="+mn-ea"/>
                <a:cs typeface="+mn-cs"/>
              </a:rPr>
              <a:t> ضمن عرضه آنتی ژن به سلولهای </a:t>
            </a:r>
            <a:r>
              <a:rPr lang="en-US" sz="1200" kern="1200" dirty="0" err="1">
                <a:solidFill>
                  <a:schemeClr val="tx1"/>
                </a:solidFill>
                <a:latin typeface="+mn-lt"/>
                <a:ea typeface="+mn-ea"/>
                <a:cs typeface="+mn-cs"/>
              </a:rPr>
              <a:t>Th</a:t>
            </a:r>
            <a:r>
              <a:rPr lang="fa-IR" sz="1200" kern="1200" dirty="0">
                <a:solidFill>
                  <a:schemeClr val="tx1"/>
                </a:solidFill>
                <a:latin typeface="+mn-lt"/>
                <a:ea typeface="+mn-ea"/>
                <a:cs typeface="+mn-cs"/>
              </a:rPr>
              <a:t> کمک لازم را نیز دریافت کرده وتکثیر یافته, عده ایی از آنها در روز 3-4 در همین مکان تولد آنتی بادی با افنیتی پایین و از کلاس </a:t>
            </a:r>
            <a:r>
              <a:rPr lang="en-US" sz="1200" kern="1200" dirty="0" err="1">
                <a:solidFill>
                  <a:schemeClr val="tx1"/>
                </a:solidFill>
                <a:latin typeface="+mn-lt"/>
                <a:ea typeface="+mn-ea"/>
                <a:cs typeface="+mn-cs"/>
              </a:rPr>
              <a:t>IgM</a:t>
            </a:r>
            <a:r>
              <a:rPr lang="fa-IR" sz="1200" kern="1200" dirty="0">
                <a:solidFill>
                  <a:schemeClr val="tx1"/>
                </a:solidFill>
                <a:latin typeface="+mn-lt"/>
                <a:ea typeface="+mn-ea"/>
                <a:cs typeface="+mn-cs"/>
              </a:rPr>
              <a:t> می نمایند .عده ایی دیگر از آنها 4 تا 7 روز بعد از مواجهه از آنتی ژن به بخشهای عمقی فولیکول لنفاوی مهاجرت می کنند ,به سرعت تکثیر می یابند  و تشکیل  مرکز زایا را می دهند.</a:t>
            </a:r>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68</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174108D0-B062-47E6-89F9-B24BCBF9E74C}"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70</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9016809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E0E6D50C-1D86-81E1-210A-8BC5EF13FC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marL="0" marR="0" lvl="0" indent="0" algn="l" defTabSz="914400" rtl="1" eaLnBrk="1" fontAlgn="auto" latinLnBrk="0" hangingPunct="1">
              <a:lnSpc>
                <a:spcPct val="100000"/>
              </a:lnSpc>
              <a:spcBef>
                <a:spcPts val="0"/>
              </a:spcBef>
              <a:spcAft>
                <a:spcPts val="0"/>
              </a:spcAft>
              <a:buClrTx/>
              <a:buSzTx/>
              <a:buFontTx/>
              <a:buNone/>
              <a:tabLst/>
              <a:defRPr/>
            </a:pPr>
            <a:fld id="{69B1133D-A5CE-474A-8B12-4867133D0C63}" type="slidenum">
              <a:rPr kumimoji="0" lang="en-US" altLang="en-US" sz="1200" b="0" i="0" u="none" strike="noStrike" kern="1200" cap="none" spc="0" normalizeH="0" baseline="0" noProof="0">
                <a:ln>
                  <a:noFill/>
                </a:ln>
                <a:solidFill>
                  <a:prstClr val="black"/>
                </a:solidFill>
                <a:effectLst/>
                <a:uLnTx/>
                <a:uFillTx/>
                <a:latin typeface="Times" panose="02020603050405020304" pitchFamily="18" charset="0"/>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71</a:t>
            </a:fld>
            <a:endParaRPr kumimoji="0" lang="en-US" altLang="en-US" sz="1200" b="0" i="0" u="none" strike="noStrike" kern="1200" cap="none" spc="0" normalizeH="0" baseline="0" noProof="0">
              <a:ln>
                <a:noFill/>
              </a:ln>
              <a:solidFill>
                <a:prstClr val="black"/>
              </a:solidFill>
              <a:effectLst/>
              <a:uLnTx/>
              <a:uFillTx/>
              <a:latin typeface="Times" panose="02020603050405020304" pitchFamily="18" charset="0"/>
              <a:ea typeface="+mn-ea"/>
              <a:cs typeface="+mn-cs"/>
            </a:endParaRPr>
          </a:p>
        </p:txBody>
      </p:sp>
      <p:sp>
        <p:nvSpPr>
          <p:cNvPr id="65539" name="Rectangle 2">
            <a:extLst>
              <a:ext uri="{FF2B5EF4-FFF2-40B4-BE49-F238E27FC236}">
                <a16:creationId xmlns:a16="http://schemas.microsoft.com/office/drawing/2014/main" id="{6C1474F2-62A8-8067-A9FA-01596D6F1FD8}"/>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0EBBA404-CE76-95B3-9A3B-3B239E5B5D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altLang="en-US">
              <a:latin typeface="Times" panose="02020603050405020304"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kern="1200" dirty="0">
                <a:solidFill>
                  <a:schemeClr val="tx1"/>
                </a:solidFill>
                <a:latin typeface="+mn-lt"/>
                <a:ea typeface="+mn-ea"/>
                <a:cs typeface="+mn-cs"/>
              </a:rPr>
              <a:t> سلولهای  </a:t>
            </a:r>
            <a:r>
              <a:rPr lang="en-US" sz="1200" kern="1200" dirty="0" err="1">
                <a:solidFill>
                  <a:schemeClr val="tx1"/>
                </a:solidFill>
                <a:latin typeface="+mn-lt"/>
                <a:ea typeface="+mn-ea"/>
                <a:cs typeface="+mn-cs"/>
              </a:rPr>
              <a:t>Th</a:t>
            </a:r>
            <a:r>
              <a:rPr lang="fa-IR" sz="1200" kern="1200" dirty="0">
                <a:solidFill>
                  <a:schemeClr val="tx1"/>
                </a:solidFill>
                <a:latin typeface="+mn-lt"/>
                <a:ea typeface="+mn-ea"/>
                <a:cs typeface="+mn-cs"/>
              </a:rPr>
              <a:t> بکر که در اندام های لنفاوی محیطی  با تماس با آنتی ژن اختصاصی در شکاف </a:t>
            </a:r>
            <a:r>
              <a:rPr lang="en-US" sz="1200" kern="1200" dirty="0">
                <a:solidFill>
                  <a:schemeClr val="tx1"/>
                </a:solidFill>
                <a:latin typeface="+mn-lt"/>
                <a:ea typeface="+mn-ea"/>
                <a:cs typeface="+mn-cs"/>
              </a:rPr>
              <a:t>MHC </a:t>
            </a:r>
            <a:r>
              <a:rPr lang="fa-IR" sz="1200" kern="1200" dirty="0">
                <a:solidFill>
                  <a:schemeClr val="tx1"/>
                </a:solidFill>
                <a:latin typeface="+mn-lt"/>
                <a:ea typeface="+mn-ea"/>
                <a:cs typeface="+mn-cs"/>
              </a:rPr>
              <a:t> کلاس</a:t>
            </a:r>
            <a:r>
              <a:rPr lang="en-US" sz="1200" kern="1200" dirty="0">
                <a:solidFill>
                  <a:schemeClr val="tx1"/>
                </a:solidFill>
                <a:latin typeface="+mn-lt"/>
                <a:ea typeface="+mn-ea"/>
                <a:cs typeface="+mn-cs"/>
              </a:rPr>
              <a:t>II </a:t>
            </a:r>
            <a:r>
              <a:rPr lang="fa-IR" sz="1200" kern="1200" dirty="0">
                <a:solidFill>
                  <a:schemeClr val="tx1"/>
                </a:solidFill>
                <a:latin typeface="+mn-lt"/>
                <a:ea typeface="+mn-ea"/>
                <a:cs typeface="+mn-cs"/>
              </a:rPr>
              <a:t> وکمک مولکولهای کمک محرک و چسبنده  فعال شده اند , متعاقبا اقدام به تولید سایتو کاین انترلوکین 2 و رسپتور انترلوکین 2 </a:t>
            </a:r>
            <a:r>
              <a:rPr lang="en-CA" sz="1200" kern="1200" dirty="0">
                <a:solidFill>
                  <a:schemeClr val="tx1"/>
                </a:solidFill>
                <a:latin typeface="+mn-lt"/>
                <a:ea typeface="+mn-ea"/>
                <a:cs typeface="+mn-cs"/>
              </a:rPr>
              <a:t>IL-2R)</a:t>
            </a:r>
            <a:r>
              <a:rPr lang="fa-IR" sz="1200" kern="1200" dirty="0">
                <a:solidFill>
                  <a:schemeClr val="tx1"/>
                </a:solidFill>
                <a:latin typeface="+mn-lt"/>
                <a:ea typeface="+mn-ea"/>
                <a:cs typeface="+mn-cs"/>
              </a:rPr>
              <a:t>) مینماید. تولید اندوژن این سایتوکاین  واتصال آن به رسپتورهای مربوطه روی </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a:t>
            </a:r>
            <a:r>
              <a:rPr lang="fa-IR" sz="1200" kern="1200" dirty="0">
                <a:solidFill>
                  <a:schemeClr val="tx1"/>
                </a:solidFill>
                <a:latin typeface="+mn-lt"/>
                <a:ea typeface="+mn-ea"/>
                <a:cs typeface="+mn-cs"/>
              </a:rPr>
              <a:t> سبب رشد و تکثیر سلول و تبدیل سلولهای دختر به سلولهای افکتور(مجری) و خاطره می شود.  </a:t>
            </a:r>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72</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AE00B233-C105-4BB1-8DA0-E0F93E1CFB0B}"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بعد از ورود به بافت عفونی سلولهای </a:t>
            </a:r>
            <a:r>
              <a:rPr lang="en-US" sz="1200" kern="1200" dirty="0" err="1">
                <a:solidFill>
                  <a:schemeClr val="tx1"/>
                </a:solidFill>
                <a:latin typeface="+mn-lt"/>
                <a:ea typeface="+mn-ea"/>
                <a:cs typeface="+mn-cs"/>
              </a:rPr>
              <a:t>Th</a:t>
            </a:r>
            <a:r>
              <a:rPr lang="fa-IR" sz="1200" kern="1200" dirty="0">
                <a:solidFill>
                  <a:schemeClr val="tx1"/>
                </a:solidFill>
                <a:latin typeface="+mn-lt"/>
                <a:ea typeface="+mn-ea"/>
                <a:cs typeface="+mn-cs"/>
              </a:rPr>
              <a:t> مجری اختصاصی آنتی ژن با تولید انواع سایتوکاین سایر سلولهای ایمنی را فعال می کند .سلول های </a:t>
            </a:r>
            <a:r>
              <a:rPr lang="en-US" sz="1200" kern="1200" dirty="0">
                <a:solidFill>
                  <a:schemeClr val="tx1"/>
                </a:solidFill>
                <a:latin typeface="+mn-lt"/>
                <a:ea typeface="+mn-ea"/>
                <a:cs typeface="+mn-cs"/>
              </a:rPr>
              <a:t>Th1 </a:t>
            </a:r>
            <a:r>
              <a:rPr lang="fa-IR" sz="1200" kern="1200" dirty="0">
                <a:solidFill>
                  <a:schemeClr val="tx1"/>
                </a:solidFill>
                <a:latin typeface="+mn-lt"/>
                <a:ea typeface="+mn-ea"/>
                <a:cs typeface="+mn-cs"/>
              </a:rPr>
              <a:t> با تولید سایتو کاین ها ی مذکور باعث افزایش عرضه آنتی ژن توسط  سلولهای عرضه کننده آنتی ژن, افزایش فعالیت انواع فاگوسیتها (مثل ماکروفاژ ها  ,نوتروفیل ها) و سلولهای </a:t>
            </a:r>
            <a:r>
              <a:rPr lang="en-US" sz="1200" kern="1200" dirty="0">
                <a:solidFill>
                  <a:schemeClr val="tx1"/>
                </a:solidFill>
                <a:latin typeface="+mn-lt"/>
                <a:ea typeface="+mn-ea"/>
                <a:cs typeface="+mn-cs"/>
              </a:rPr>
              <a:t>NK</a:t>
            </a:r>
            <a:r>
              <a:rPr lang="fa-IR" sz="1200" kern="1200" dirty="0">
                <a:solidFill>
                  <a:schemeClr val="tx1"/>
                </a:solidFill>
                <a:latin typeface="+mn-lt"/>
                <a:ea typeface="+mn-ea"/>
                <a:cs typeface="+mn-cs"/>
              </a:rPr>
              <a:t> می شوند. از طرف دیگر باعث افزایش ابراز </a:t>
            </a:r>
            <a:r>
              <a:rPr lang="en-US" sz="1200" kern="1200" dirty="0">
                <a:solidFill>
                  <a:schemeClr val="tx1"/>
                </a:solidFill>
                <a:latin typeface="+mn-lt"/>
                <a:ea typeface="+mn-ea"/>
                <a:cs typeface="+mn-cs"/>
              </a:rPr>
              <a:t>MHC</a:t>
            </a:r>
            <a:r>
              <a:rPr lang="fa-IR" sz="1200" kern="1200" dirty="0">
                <a:solidFill>
                  <a:schemeClr val="tx1"/>
                </a:solidFill>
                <a:latin typeface="+mn-lt"/>
                <a:ea typeface="+mn-ea"/>
                <a:cs typeface="+mn-cs"/>
              </a:rPr>
              <a:t> کلاس یک روی سلولهای آلوده و تولید آنتی بادی اپسونین </a:t>
            </a:r>
            <a:r>
              <a:rPr lang="en-US" sz="1200" kern="1200" dirty="0">
                <a:solidFill>
                  <a:schemeClr val="tx1"/>
                </a:solidFill>
                <a:latin typeface="+mn-lt"/>
                <a:ea typeface="+mn-ea"/>
                <a:cs typeface="+mn-cs"/>
              </a:rPr>
              <a:t>IgG2a</a:t>
            </a:r>
            <a:r>
              <a:rPr lang="fa-IR" sz="1200" kern="1200" dirty="0">
                <a:solidFill>
                  <a:schemeClr val="tx1"/>
                </a:solidFill>
                <a:latin typeface="+mn-lt"/>
                <a:ea typeface="+mn-ea"/>
                <a:cs typeface="+mn-cs"/>
              </a:rPr>
              <a:t> میشود که با فعال کردن مسیر کلاسیک کمپلمان منجر به تولید اپسونین های دیگر شده و از این طریق نیز به فعالیت فاگوسیتها کمک می کنند . </a:t>
            </a:r>
            <a:endParaRPr lang="en-US" sz="1200" kern="1200" dirty="0">
              <a:solidFill>
                <a:schemeClr val="tx1"/>
              </a:solidFill>
              <a:latin typeface="+mn-lt"/>
              <a:ea typeface="+mn-ea"/>
              <a:cs typeface="+mn-cs"/>
            </a:endParaRPr>
          </a:p>
          <a:p>
            <a:pPr eaLnBrk="1" hangingPunct="1"/>
            <a:endParaRPr lang="fa-I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1"/>
            <a:r>
              <a:rPr lang="fa-IR" sz="1200" kern="1200" dirty="0">
                <a:solidFill>
                  <a:schemeClr val="tx1"/>
                </a:solidFill>
                <a:latin typeface="+mn-lt"/>
                <a:ea typeface="+mn-ea"/>
                <a:cs typeface="+mn-cs"/>
              </a:rPr>
              <a:t>بعد از ورود به بافت عفونی سلول </a:t>
            </a:r>
            <a:r>
              <a:rPr lang="en-US" sz="1200" kern="1200" dirty="0" err="1">
                <a:solidFill>
                  <a:schemeClr val="tx1"/>
                </a:solidFill>
                <a:latin typeface="+mn-lt"/>
                <a:ea typeface="+mn-ea"/>
                <a:cs typeface="+mn-cs"/>
              </a:rPr>
              <a:t>Tc</a:t>
            </a:r>
            <a:r>
              <a:rPr lang="fa-IR" sz="1200" kern="1200" dirty="0">
                <a:solidFill>
                  <a:schemeClr val="tx1"/>
                </a:solidFill>
                <a:latin typeface="+mn-lt"/>
                <a:ea typeface="+mn-ea"/>
                <a:cs typeface="+mn-cs"/>
              </a:rPr>
              <a:t> مجری اختصاصی آنتی ژن بااستفاده از </a:t>
            </a:r>
            <a:r>
              <a:rPr lang="en-CA" sz="1200" kern="1200" dirty="0">
                <a:solidFill>
                  <a:schemeClr val="tx1"/>
                </a:solidFill>
                <a:latin typeface="+mn-lt"/>
                <a:ea typeface="+mn-ea"/>
                <a:cs typeface="+mn-cs"/>
              </a:rPr>
              <a:t>TCR</a:t>
            </a:r>
            <a:r>
              <a:rPr lang="fa-IR" sz="1200" kern="1200" dirty="0">
                <a:solidFill>
                  <a:schemeClr val="tx1"/>
                </a:solidFill>
                <a:latin typeface="+mn-lt"/>
                <a:ea typeface="+mn-ea"/>
                <a:cs typeface="+mn-cs"/>
              </a:rPr>
              <a:t> اقدام به تشخیص آنتی ژن اختصاصی در شکاف </a:t>
            </a:r>
            <a:r>
              <a:rPr lang="en-CA" sz="1200" kern="1200" dirty="0">
                <a:solidFill>
                  <a:schemeClr val="tx1"/>
                </a:solidFill>
                <a:latin typeface="+mn-lt"/>
                <a:ea typeface="+mn-ea"/>
                <a:cs typeface="+mn-cs"/>
              </a:rPr>
              <a:t>MHC </a:t>
            </a:r>
            <a:r>
              <a:rPr lang="fa-IR" sz="1200" kern="1200" dirty="0">
                <a:solidFill>
                  <a:schemeClr val="tx1"/>
                </a:solidFill>
                <a:latin typeface="+mn-lt"/>
                <a:ea typeface="+mn-ea"/>
                <a:cs typeface="+mn-cs"/>
              </a:rPr>
              <a:t> کلاس </a:t>
            </a:r>
            <a:r>
              <a:rPr lang="en-CA" sz="1200" kern="1200" dirty="0">
                <a:solidFill>
                  <a:schemeClr val="tx1"/>
                </a:solidFill>
                <a:latin typeface="+mn-lt"/>
                <a:ea typeface="+mn-ea"/>
                <a:cs typeface="+mn-cs"/>
              </a:rPr>
              <a:t>1</a:t>
            </a:r>
            <a:r>
              <a:rPr lang="fa-IR" sz="1200" kern="1200" dirty="0">
                <a:solidFill>
                  <a:schemeClr val="tx1"/>
                </a:solidFill>
                <a:latin typeface="+mn-lt"/>
                <a:ea typeface="+mn-ea"/>
                <a:cs typeface="+mn-cs"/>
              </a:rPr>
              <a:t> اقدام به شناسایی و تخریب سلولهای خودی آلوده به ویروس ,سرطانی وپیوندی نهایتا باعث ایجاد اپوپتوز سلول هدف می شود.این پروسه در 4 مرحله صورت می گیرد :</a:t>
            </a:r>
            <a:endParaRPr lang="en-US" sz="1200" kern="1200" dirty="0">
              <a:solidFill>
                <a:schemeClr val="tx1"/>
              </a:solidFill>
              <a:latin typeface="+mn-lt"/>
              <a:ea typeface="+mn-ea"/>
              <a:cs typeface="+mn-cs"/>
            </a:endParaRPr>
          </a:p>
          <a:p>
            <a:pPr rtl="1"/>
            <a:r>
              <a:rPr lang="fa-IR" sz="1200" kern="1200" dirty="0">
                <a:solidFill>
                  <a:schemeClr val="tx1"/>
                </a:solidFill>
                <a:latin typeface="+mn-lt"/>
                <a:ea typeface="+mn-ea"/>
                <a:cs typeface="+mn-cs"/>
              </a:rPr>
              <a:t>1-اتصال به سلول هدف (با کمک </a:t>
            </a:r>
            <a:r>
              <a:rPr lang="en-CA" sz="1200" kern="1200" dirty="0">
                <a:solidFill>
                  <a:schemeClr val="tx1"/>
                </a:solidFill>
                <a:latin typeface="+mn-lt"/>
                <a:ea typeface="+mn-ea"/>
                <a:cs typeface="+mn-cs"/>
              </a:rPr>
              <a:t>TCR,CD8,LFA-1</a:t>
            </a:r>
            <a:r>
              <a:rPr lang="fa-IR" sz="120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pPr rtl="1"/>
            <a:r>
              <a:rPr lang="fa-IR" sz="1200" kern="1200" dirty="0">
                <a:solidFill>
                  <a:schemeClr val="tx1"/>
                </a:solidFill>
                <a:latin typeface="+mn-lt"/>
                <a:ea typeface="+mn-ea"/>
                <a:cs typeface="+mn-cs"/>
              </a:rPr>
              <a:t>2-فعال شدن سیتواسکلتون باعث حرکت گرانولها به سمت محل اتصال سلول هدف می شود .</a:t>
            </a:r>
            <a:endParaRPr lang="en-US" sz="1200" kern="1200" dirty="0">
              <a:solidFill>
                <a:schemeClr val="tx1"/>
              </a:solidFill>
              <a:latin typeface="+mn-lt"/>
              <a:ea typeface="+mn-ea"/>
              <a:cs typeface="+mn-cs"/>
            </a:endParaRPr>
          </a:p>
          <a:p>
            <a:pPr rtl="1"/>
            <a:r>
              <a:rPr lang="fa-IR" sz="1200" kern="1200" dirty="0">
                <a:solidFill>
                  <a:schemeClr val="tx1"/>
                </a:solidFill>
                <a:latin typeface="+mn-lt"/>
                <a:ea typeface="+mn-ea"/>
                <a:cs typeface="+mn-cs"/>
              </a:rPr>
              <a:t>3-اگزوسیتوز محتویات گرانولی(پرفورین و گرانزایم ها):پرفورین  سبب ایجاد سوراخ در غشا سلول هدف می شود .گرانزایمها که از انواع سرین پروتئاز ها هستند از طریق سوراخهای مذکور وارد سلول هدف شده و با فعال کردن آنزیمهای مربوطه باعث القا آپوپتوز می شوند.در ضمن سلولهای </a:t>
            </a:r>
            <a:r>
              <a:rPr lang="en-CA" sz="1200" kern="1200" dirty="0" err="1">
                <a:solidFill>
                  <a:schemeClr val="tx1"/>
                </a:solidFill>
                <a:latin typeface="+mn-lt"/>
                <a:ea typeface="+mn-ea"/>
                <a:cs typeface="+mn-cs"/>
              </a:rPr>
              <a:t>Tc</a:t>
            </a:r>
            <a:r>
              <a:rPr lang="fa-IR" sz="1200" kern="1200" dirty="0">
                <a:solidFill>
                  <a:schemeClr val="tx1"/>
                </a:solidFill>
                <a:latin typeface="+mn-lt"/>
                <a:ea typeface="+mn-ea"/>
                <a:cs typeface="+mn-cs"/>
              </a:rPr>
              <a:t> با ترشح سایتوکاینهایی مانند </a:t>
            </a:r>
            <a:r>
              <a:rPr lang="en-CA" sz="1200" kern="1200" dirty="0">
                <a:solidFill>
                  <a:schemeClr val="tx1"/>
                </a:solidFill>
                <a:latin typeface="+mn-lt"/>
                <a:ea typeface="+mn-ea"/>
                <a:cs typeface="+mn-cs"/>
              </a:rPr>
              <a:t>TNF-α</a:t>
            </a:r>
            <a:r>
              <a:rPr lang="fa-IR" sz="1200" kern="1200" dirty="0">
                <a:solidFill>
                  <a:schemeClr val="tx1"/>
                </a:solidFill>
                <a:latin typeface="+mn-lt"/>
                <a:ea typeface="+mn-ea"/>
                <a:cs typeface="+mn-cs"/>
              </a:rPr>
              <a:t> وβ</a:t>
            </a:r>
            <a:r>
              <a:rPr lang="en-CA" sz="1200" kern="1200" dirty="0">
                <a:solidFill>
                  <a:schemeClr val="tx1"/>
                </a:solidFill>
                <a:latin typeface="+mn-lt"/>
                <a:ea typeface="+mn-ea"/>
                <a:cs typeface="+mn-cs"/>
              </a:rPr>
              <a:t>TNF-</a:t>
            </a:r>
            <a:r>
              <a:rPr lang="fa-IR" sz="1200" kern="1200" dirty="0">
                <a:solidFill>
                  <a:schemeClr val="tx1"/>
                </a:solidFill>
                <a:latin typeface="+mn-lt"/>
                <a:ea typeface="+mn-ea"/>
                <a:cs typeface="+mn-cs"/>
              </a:rPr>
              <a:t> نیزموجب القا آپوپتوز می شوند.</a:t>
            </a:r>
            <a:endParaRPr lang="en-US" sz="1200" kern="1200" dirty="0">
              <a:solidFill>
                <a:schemeClr val="tx1"/>
              </a:solidFill>
              <a:latin typeface="+mn-lt"/>
              <a:ea typeface="+mn-ea"/>
              <a:cs typeface="+mn-cs"/>
            </a:endParaRPr>
          </a:p>
          <a:p>
            <a:r>
              <a:rPr lang="fa-IR" sz="1200" kern="1200" dirty="0">
                <a:solidFill>
                  <a:schemeClr val="tx1"/>
                </a:solidFill>
                <a:latin typeface="+mn-lt"/>
                <a:ea typeface="+mn-ea"/>
                <a:cs typeface="+mn-cs"/>
              </a:rPr>
              <a:t>4-جداشدن از سلول هدف </a:t>
            </a:r>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75</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در مرحله بعد باید سلول های </a:t>
            </a:r>
            <a:r>
              <a:rPr lang="en-US" sz="1200" kern="1200" dirty="0">
                <a:solidFill>
                  <a:schemeClr val="tx1"/>
                </a:solidFill>
                <a:latin typeface="+mn-lt"/>
                <a:ea typeface="+mn-ea"/>
                <a:cs typeface="+mn-cs"/>
              </a:rPr>
              <a:t>T</a:t>
            </a:r>
            <a:r>
              <a:rPr lang="fa-IR" sz="1200" kern="1200" dirty="0">
                <a:solidFill>
                  <a:schemeClr val="tx1"/>
                </a:solidFill>
                <a:latin typeface="+mn-lt"/>
                <a:ea typeface="+mn-ea"/>
                <a:cs typeface="+mn-cs"/>
              </a:rPr>
              <a:t> مجری که در اندام های لنفاوی ماننده گره های لنفی یا طحال تکامل یافته اند , وارد گردش خون شده و سپس از سیستم عروقی خارج , وارد ناحیه عفونت شوند. مهاجرت جهت دار لنفوسیتهای </a:t>
            </a:r>
            <a:r>
              <a:rPr lang="en-US" sz="1200" kern="1200" dirty="0">
                <a:solidFill>
                  <a:schemeClr val="tx1"/>
                </a:solidFill>
                <a:latin typeface="+mn-lt"/>
                <a:ea typeface="+mn-ea"/>
                <a:cs typeface="+mn-cs"/>
              </a:rPr>
              <a:t>T</a:t>
            </a:r>
            <a:r>
              <a:rPr lang="fa-IR" sz="1200" kern="1200" dirty="0">
                <a:solidFill>
                  <a:schemeClr val="tx1"/>
                </a:solidFill>
                <a:latin typeface="+mn-lt"/>
                <a:ea typeface="+mn-ea"/>
                <a:cs typeface="+mn-cs"/>
              </a:rPr>
              <a:t> مجری به نواحی عفونت جزئِ از یک روند  عمومی در فراخوانی لکوسیت ها به این نواحی است که نتیجه نهایی آن به وجود آمدن التهاب موضعی می باشد. مرحله اول هجوم لکوسیت ها به ناحیه عفونت پیش از ورود سلولهای </a:t>
            </a:r>
            <a:r>
              <a:rPr lang="en-US" sz="1200" kern="1200" dirty="0">
                <a:solidFill>
                  <a:schemeClr val="tx1"/>
                </a:solidFill>
                <a:latin typeface="+mn-lt"/>
                <a:ea typeface="+mn-ea"/>
                <a:cs typeface="+mn-cs"/>
              </a:rPr>
              <a:t>T </a:t>
            </a:r>
            <a:r>
              <a:rPr lang="fa-IR" sz="1200" kern="1200" dirty="0">
                <a:solidFill>
                  <a:schemeClr val="tx1"/>
                </a:solidFill>
                <a:latin typeface="+mn-lt"/>
                <a:ea typeface="+mn-ea"/>
                <a:cs typeface="+mn-cs"/>
              </a:rPr>
              <a:t> به ناحیه و فعال شدن آنها اتفاق می افتد: این التهاب اولیه جزئِ از پاسخ ایمنی ذاتی در برابر میکروب ها می باشد که در بخشهای بعدی توضیح داده خواهد شد.</a:t>
            </a:r>
            <a:endParaRPr lang="en-US" sz="1200" kern="1200" dirty="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76</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13</a:t>
            </a:fld>
            <a:endParaRPr lang="fa-I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سیستم ایمنی ذاتی دارای دو عملکرد مهم است: 1- بیگانه خواری (فاگوسیتوز): بلعیدن ذرات با قطر بیش از </a:t>
            </a:r>
            <a:r>
              <a:rPr lang="en-US" sz="1200" kern="1200" dirty="0">
                <a:solidFill>
                  <a:schemeClr val="tx1"/>
                </a:solidFill>
                <a:latin typeface="+mn-lt"/>
                <a:ea typeface="+mn-ea"/>
                <a:cs typeface="+mn-cs"/>
              </a:rPr>
              <a:t>0.5</a:t>
            </a:r>
            <a:r>
              <a:rPr lang="fa-IR" sz="1200" kern="1200" dirty="0">
                <a:solidFill>
                  <a:schemeClr val="tx1"/>
                </a:solidFill>
                <a:latin typeface="+mn-lt"/>
                <a:ea typeface="+mn-ea"/>
                <a:cs typeface="+mn-cs"/>
              </a:rPr>
              <a:t> میکرون توسط سلولهای بیگانه خوار 2- التهاب: پاسخ فیزیولوژی بدن به محرکهای مختلف نظیرعفونت وجراحات بافتی است.</a:t>
            </a:r>
            <a:endParaRPr lang="en-US" sz="1200" kern="1200" dirty="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16</a:t>
            </a:fld>
            <a:endParaRPr lang="fa-I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اگر تخریب بافتی به هر علت(مثلا تروما، تکثیر میکروبی و سموم ...) صورت گیرد بافت تخریب شده موادی آزاد مینماید که میتواند سلولهای فاگوسیتیک را به محل جذب نموده و باعث حرکت سلولها به سمت محل صدمه دیده می شود. ماکروفاژها به سمت بعضی از فراورده های میکروبی نیز جذب می شوند. حرکت فاگوسیتها به سمت بافت ملتهب تحت تاثیر مواد شیمیایی آزاد شده مختلف ، شیمیوتاکسی </a:t>
            </a:r>
            <a:r>
              <a:rPr lang="en-US" sz="1200" kern="1200" dirty="0" err="1">
                <a:solidFill>
                  <a:schemeClr val="tx1"/>
                </a:solidFill>
                <a:latin typeface="+mn-lt"/>
                <a:ea typeface="+mn-ea"/>
                <a:cs typeface="+mn-cs"/>
              </a:rPr>
              <a:t>Chemotaxis</a:t>
            </a:r>
            <a:r>
              <a:rPr lang="fa-IR" sz="1200" kern="1200" dirty="0">
                <a:solidFill>
                  <a:schemeClr val="tx1"/>
                </a:solidFill>
                <a:latin typeface="+mn-lt"/>
                <a:ea typeface="+mn-ea"/>
                <a:cs typeface="+mn-cs"/>
              </a:rPr>
              <a:t> نامیده میشود. از جمله فرآورده هایی که میتوانند موجب شیمیوتاکسی شوند به فراورده میکروبی ان-فورمیل میتونین لوسین فنیل آلانین</a:t>
            </a:r>
            <a:r>
              <a:rPr lang="en-US" sz="1200" kern="1200" dirty="0">
                <a:solidFill>
                  <a:schemeClr val="tx1"/>
                </a:solidFill>
                <a:latin typeface="+mn-lt"/>
                <a:ea typeface="+mn-ea"/>
                <a:cs typeface="+mn-cs"/>
              </a:rPr>
              <a:t>(F-</a:t>
            </a:r>
            <a:r>
              <a:rPr lang="en-US" sz="1200" kern="1200" dirty="0" err="1">
                <a:solidFill>
                  <a:schemeClr val="tx1"/>
                </a:solidFill>
                <a:latin typeface="+mn-lt"/>
                <a:ea typeface="+mn-ea"/>
                <a:cs typeface="+mn-cs"/>
              </a:rPr>
              <a:t>met.leu.phe</a:t>
            </a:r>
            <a:r>
              <a:rPr lang="en-US" sz="1200" kern="1200" dirty="0">
                <a:solidFill>
                  <a:schemeClr val="tx1"/>
                </a:solidFill>
                <a:latin typeface="+mn-lt"/>
                <a:ea typeface="+mn-ea"/>
                <a:cs typeface="+mn-cs"/>
              </a:rPr>
              <a:t>)</a:t>
            </a:r>
            <a:r>
              <a:rPr lang="fa-IR" sz="1200" kern="1200" dirty="0">
                <a:solidFill>
                  <a:schemeClr val="tx1"/>
                </a:solidFill>
                <a:latin typeface="+mn-lt"/>
                <a:ea typeface="+mn-ea"/>
                <a:cs typeface="+mn-cs"/>
              </a:rPr>
              <a:t> , برخی سموم باکتریها و ویروس ها، فرآورده های تخریبی خود بافتها، فراورده های حاصل از فعال شدن سیستم کمپلمان و فرآورده های ناشی از لخته شدن بافتها اشاره میشود.</a:t>
            </a:r>
            <a:endParaRPr lang="en-US" sz="1200" kern="1200" dirty="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17</a:t>
            </a:fld>
            <a:endParaRPr lang="fa-I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سلولهای فاگوسیت برای اتصال به انتی ژن از دو روش </a:t>
            </a:r>
            <a:r>
              <a:rPr lang="en-US" sz="1200" kern="1200" dirty="0">
                <a:solidFill>
                  <a:schemeClr val="tx1"/>
                </a:solidFill>
                <a:latin typeface="+mn-lt"/>
                <a:ea typeface="+mn-ea"/>
                <a:cs typeface="+mn-cs"/>
              </a:rPr>
              <a:t> opsonic recognition</a:t>
            </a:r>
            <a:r>
              <a:rPr lang="fa-IR" sz="1200" kern="1200" dirty="0">
                <a:solidFill>
                  <a:schemeClr val="tx1"/>
                </a:solidFill>
                <a:latin typeface="+mn-lt"/>
                <a:ea typeface="+mn-ea"/>
                <a:cs typeface="+mn-cs"/>
              </a:rPr>
              <a:t>و</a:t>
            </a:r>
            <a:r>
              <a:rPr lang="en-US" sz="1200" kern="1200" dirty="0">
                <a:solidFill>
                  <a:schemeClr val="tx1"/>
                </a:solidFill>
                <a:latin typeface="+mn-lt"/>
                <a:ea typeface="+mn-ea"/>
                <a:cs typeface="+mn-cs"/>
              </a:rPr>
              <a:t> </a:t>
            </a:r>
            <a:r>
              <a:rPr lang="en-US" sz="1200" kern="1200">
                <a:solidFill>
                  <a:schemeClr val="tx1"/>
                </a:solidFill>
                <a:latin typeface="+mn-lt"/>
                <a:ea typeface="+mn-ea"/>
                <a:cs typeface="+mn-cs"/>
              </a:rPr>
              <a:t>Non- opsonic </a:t>
            </a:r>
            <a:r>
              <a:rPr lang="en-US" sz="1200" kern="1200" dirty="0">
                <a:solidFill>
                  <a:schemeClr val="tx1"/>
                </a:solidFill>
                <a:latin typeface="+mn-lt"/>
                <a:ea typeface="+mn-ea"/>
                <a:cs typeface="+mn-cs"/>
              </a:rPr>
              <a:t>recognition</a:t>
            </a:r>
            <a:r>
              <a:rPr lang="fa-IR" sz="1200" kern="1200" dirty="0">
                <a:solidFill>
                  <a:schemeClr val="tx1"/>
                </a:solidFill>
                <a:latin typeface="+mn-lt"/>
                <a:ea typeface="+mn-ea"/>
                <a:cs typeface="+mn-cs"/>
              </a:rPr>
              <a:t> استفاده می کنند:</a:t>
            </a:r>
            <a:endParaRPr lang="en-US" sz="1200" kern="1200" dirty="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18</a:t>
            </a:fld>
            <a:endParaRPr lang="fa-I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1"/>
            <a:r>
              <a:rPr lang="fa-IR" sz="1200" kern="1200" dirty="0">
                <a:solidFill>
                  <a:schemeClr val="tx1"/>
                </a:solidFill>
                <a:latin typeface="+mn-lt"/>
                <a:ea typeface="+mn-ea"/>
                <a:cs typeface="+mn-cs"/>
              </a:rPr>
              <a:t> آنزیمی بنام</a:t>
            </a:r>
            <a:r>
              <a:rPr lang="en-US" sz="1200" kern="1200" dirty="0">
                <a:solidFill>
                  <a:schemeClr val="tx1"/>
                </a:solidFill>
                <a:latin typeface="+mn-lt"/>
                <a:ea typeface="+mn-ea"/>
                <a:cs typeface="+mn-cs"/>
              </a:rPr>
              <a:t>NADPH </a:t>
            </a:r>
            <a:r>
              <a:rPr lang="fa-IR" sz="1200" kern="1200" dirty="0">
                <a:solidFill>
                  <a:schemeClr val="tx1"/>
                </a:solidFill>
                <a:latin typeface="+mn-lt"/>
                <a:ea typeface="+mn-ea"/>
                <a:cs typeface="+mn-cs"/>
              </a:rPr>
              <a:t> </a:t>
            </a:r>
            <a:r>
              <a:rPr lang="fa-IR" sz="1200" kern="1200" dirty="0" err="1">
                <a:solidFill>
                  <a:schemeClr val="tx1"/>
                </a:solidFill>
                <a:latin typeface="+mn-lt"/>
                <a:ea typeface="+mn-ea"/>
                <a:cs typeface="+mn-cs"/>
              </a:rPr>
              <a:t>اکسیداز</a:t>
            </a:r>
            <a:r>
              <a:rPr lang="fa-IR" sz="1200" kern="1200" dirty="0">
                <a:solidFill>
                  <a:schemeClr val="tx1"/>
                </a:solidFill>
                <a:latin typeface="+mn-lt"/>
                <a:ea typeface="+mn-ea"/>
                <a:cs typeface="+mn-cs"/>
              </a:rPr>
              <a:t> در غشای فاگوزوم  با انتقال الکترون به </a:t>
            </a:r>
            <a:r>
              <a:rPr lang="fa-IR" sz="1200" kern="1200" dirty="0" err="1">
                <a:solidFill>
                  <a:schemeClr val="tx1"/>
                </a:solidFill>
                <a:latin typeface="+mn-lt"/>
                <a:ea typeface="+mn-ea"/>
                <a:cs typeface="+mn-cs"/>
              </a:rPr>
              <a:t>مولکول</a:t>
            </a:r>
            <a:r>
              <a:rPr lang="fa-IR" sz="1200" kern="1200" dirty="0">
                <a:solidFill>
                  <a:schemeClr val="tx1"/>
                </a:solidFill>
                <a:latin typeface="+mn-lt"/>
                <a:ea typeface="+mn-ea"/>
                <a:cs typeface="+mn-cs"/>
              </a:rPr>
              <a:t> اکسیژن باعث تولید   </a:t>
            </a:r>
            <a:r>
              <a:rPr lang="fa-IR" sz="1200" kern="1200" dirty="0" err="1">
                <a:solidFill>
                  <a:schemeClr val="tx1"/>
                </a:solidFill>
                <a:latin typeface="+mn-lt"/>
                <a:ea typeface="+mn-ea"/>
                <a:cs typeface="+mn-cs"/>
              </a:rPr>
              <a:t>آنیون</a:t>
            </a:r>
            <a:r>
              <a:rPr lang="fa-IR" sz="1200" kern="1200" dirty="0">
                <a:solidFill>
                  <a:schemeClr val="tx1"/>
                </a:solidFill>
                <a:latin typeface="+mn-lt"/>
                <a:ea typeface="+mn-ea"/>
                <a:cs typeface="+mn-cs"/>
              </a:rPr>
              <a:t> سوپر اکسید می </a:t>
            </a:r>
            <a:r>
              <a:rPr lang="fa-IR" sz="1200" kern="1200" dirty="0" err="1">
                <a:solidFill>
                  <a:schemeClr val="tx1"/>
                </a:solidFill>
                <a:latin typeface="+mn-lt"/>
                <a:ea typeface="+mn-ea"/>
                <a:cs typeface="+mn-cs"/>
              </a:rPr>
              <a:t>شود.این</a:t>
            </a:r>
            <a:r>
              <a:rPr lang="fa-IR" sz="1200" kern="1200" dirty="0">
                <a:solidFill>
                  <a:schemeClr val="tx1"/>
                </a:solidFill>
                <a:latin typeface="+mn-lt"/>
                <a:ea typeface="+mn-ea"/>
                <a:cs typeface="+mn-cs"/>
              </a:rPr>
              <a:t> </a:t>
            </a:r>
            <a:r>
              <a:rPr lang="fa-IR" sz="1200" kern="1200" dirty="0" err="1">
                <a:solidFill>
                  <a:schemeClr val="tx1"/>
                </a:solidFill>
                <a:latin typeface="+mn-lt"/>
                <a:ea typeface="+mn-ea"/>
                <a:cs typeface="+mn-cs"/>
              </a:rPr>
              <a:t>مولکول</a:t>
            </a:r>
            <a:r>
              <a:rPr lang="fa-IR" sz="1200" kern="1200" dirty="0">
                <a:solidFill>
                  <a:schemeClr val="tx1"/>
                </a:solidFill>
                <a:latin typeface="+mn-lt"/>
                <a:ea typeface="+mn-ea"/>
                <a:cs typeface="+mn-cs"/>
              </a:rPr>
              <a:t> در آخرین </a:t>
            </a:r>
            <a:r>
              <a:rPr lang="fa-IR" sz="1200" kern="1200" dirty="0" err="1">
                <a:solidFill>
                  <a:schemeClr val="tx1"/>
                </a:solidFill>
                <a:latin typeface="+mn-lt"/>
                <a:ea typeface="+mn-ea"/>
                <a:cs typeface="+mn-cs"/>
              </a:rPr>
              <a:t>اربیتال</a:t>
            </a:r>
            <a:r>
              <a:rPr lang="fa-IR" sz="1200" kern="1200" dirty="0">
                <a:solidFill>
                  <a:schemeClr val="tx1"/>
                </a:solidFill>
                <a:latin typeface="+mn-lt"/>
                <a:ea typeface="+mn-ea"/>
                <a:cs typeface="+mn-cs"/>
              </a:rPr>
              <a:t> خود یک الکترون جفت نشده دارد.</a:t>
            </a:r>
            <a:endParaRPr lang="en-US" sz="1200" kern="1200" dirty="0">
              <a:solidFill>
                <a:schemeClr val="tx1"/>
              </a:solidFill>
              <a:latin typeface="+mn-lt"/>
              <a:ea typeface="+mn-ea"/>
              <a:cs typeface="+mn-cs"/>
            </a:endParaRPr>
          </a:p>
          <a:p>
            <a:pPr rtl="1"/>
            <a:r>
              <a:rPr lang="en-US" sz="1200" kern="1200" dirty="0">
                <a:solidFill>
                  <a:schemeClr val="tx1"/>
                </a:solidFill>
                <a:latin typeface="+mn-lt"/>
                <a:ea typeface="+mn-ea"/>
                <a:cs typeface="+mn-cs"/>
              </a:rPr>
              <a:t>NADPH + O2------------NADP +   + O2-    + H+</a:t>
            </a:r>
          </a:p>
          <a:p>
            <a:pPr rtl="1"/>
            <a:r>
              <a:rPr lang="fa-IR" sz="1200" kern="1200" dirty="0">
                <a:solidFill>
                  <a:schemeClr val="tx1"/>
                </a:solidFill>
                <a:latin typeface="+mn-lt"/>
                <a:ea typeface="+mn-ea"/>
                <a:cs typeface="+mn-cs"/>
              </a:rPr>
              <a:t> در ادامه ,</a:t>
            </a:r>
            <a:r>
              <a:rPr lang="fa-IR" sz="1200" kern="1200" dirty="0" err="1">
                <a:solidFill>
                  <a:schemeClr val="tx1"/>
                </a:solidFill>
                <a:latin typeface="+mn-lt"/>
                <a:ea typeface="+mn-ea"/>
                <a:cs typeface="+mn-cs"/>
              </a:rPr>
              <a:t>آنیون</a:t>
            </a:r>
            <a:r>
              <a:rPr lang="fa-IR" sz="1200" kern="1200" dirty="0">
                <a:solidFill>
                  <a:schemeClr val="tx1"/>
                </a:solidFill>
                <a:latin typeface="+mn-lt"/>
                <a:ea typeface="+mn-ea"/>
                <a:cs typeface="+mn-cs"/>
              </a:rPr>
              <a:t> سوپر اکسید  به </a:t>
            </a:r>
            <a:r>
              <a:rPr lang="fa-IR" sz="1200" kern="1200" dirty="0" err="1">
                <a:solidFill>
                  <a:schemeClr val="tx1"/>
                </a:solidFill>
                <a:latin typeface="+mn-lt"/>
                <a:ea typeface="+mn-ea"/>
                <a:cs typeface="+mn-cs"/>
              </a:rPr>
              <a:t>یونهای</a:t>
            </a:r>
            <a:r>
              <a:rPr lang="en-US" sz="1200" kern="1200" dirty="0">
                <a:solidFill>
                  <a:schemeClr val="tx1"/>
                </a:solidFill>
                <a:latin typeface="+mn-lt"/>
                <a:ea typeface="+mn-ea"/>
                <a:cs typeface="+mn-cs"/>
              </a:rPr>
              <a:t> H+</a:t>
            </a:r>
            <a:r>
              <a:rPr lang="fa-IR" sz="1200" kern="1200" dirty="0">
                <a:solidFill>
                  <a:schemeClr val="tx1"/>
                </a:solidFill>
                <a:latin typeface="+mn-lt"/>
                <a:ea typeface="+mn-ea"/>
                <a:cs typeface="+mn-cs"/>
              </a:rPr>
              <a:t>  متصل شده و  آب اکسیژنه و </a:t>
            </a:r>
            <a:r>
              <a:rPr lang="fa-IR" sz="1200" kern="1200" dirty="0" err="1">
                <a:solidFill>
                  <a:schemeClr val="tx1"/>
                </a:solidFill>
                <a:latin typeface="+mn-lt"/>
                <a:ea typeface="+mn-ea"/>
                <a:cs typeface="+mn-cs"/>
              </a:rPr>
              <a:t>یونهای</a:t>
            </a:r>
            <a:r>
              <a:rPr lang="fa-IR" sz="1200" kern="1200" dirty="0">
                <a:solidFill>
                  <a:schemeClr val="tx1"/>
                </a:solidFill>
                <a:latin typeface="+mn-lt"/>
                <a:ea typeface="+mn-ea"/>
                <a:cs typeface="+mn-cs"/>
              </a:rPr>
              <a:t> </a:t>
            </a:r>
            <a:r>
              <a:rPr lang="fa-IR" sz="1200" kern="1200" dirty="0" err="1">
                <a:solidFill>
                  <a:schemeClr val="tx1"/>
                </a:solidFill>
                <a:latin typeface="+mn-lt"/>
                <a:ea typeface="+mn-ea"/>
                <a:cs typeface="+mn-cs"/>
              </a:rPr>
              <a:t>هیدروکسیل</a:t>
            </a:r>
            <a:r>
              <a:rPr lang="fa-IR" sz="1200" kern="1200" dirty="0">
                <a:solidFill>
                  <a:schemeClr val="tx1"/>
                </a:solidFill>
                <a:latin typeface="+mn-lt"/>
                <a:ea typeface="+mn-ea"/>
                <a:cs typeface="+mn-cs"/>
              </a:rPr>
              <a:t> </a:t>
            </a:r>
            <a:r>
              <a:rPr lang="en-US" sz="1200" kern="1200" dirty="0">
                <a:solidFill>
                  <a:schemeClr val="tx1"/>
                </a:solidFill>
                <a:latin typeface="+mn-lt"/>
                <a:ea typeface="+mn-ea"/>
                <a:cs typeface="+mn-cs"/>
              </a:rPr>
              <a:t>(-OH)</a:t>
            </a:r>
            <a:r>
              <a:rPr lang="fa-IR" sz="1200" kern="1200" dirty="0">
                <a:solidFill>
                  <a:schemeClr val="tx1"/>
                </a:solidFill>
                <a:latin typeface="+mn-lt"/>
                <a:ea typeface="+mn-ea"/>
                <a:cs typeface="+mn-cs"/>
              </a:rPr>
              <a:t> تولید می شود که برای بیشتر باکتریها مرگ آور </a:t>
            </a:r>
            <a:r>
              <a:rPr lang="fa-IR" sz="1200" kern="1200" dirty="0" err="1">
                <a:solidFill>
                  <a:schemeClr val="tx1"/>
                </a:solidFill>
                <a:latin typeface="+mn-lt"/>
                <a:ea typeface="+mn-ea"/>
                <a:cs typeface="+mn-cs"/>
              </a:rPr>
              <a:t>هستند.به</a:t>
            </a:r>
            <a:r>
              <a:rPr lang="fa-IR" sz="1200" kern="1200" dirty="0">
                <a:solidFill>
                  <a:schemeClr val="tx1"/>
                </a:solidFill>
                <a:latin typeface="+mn-lt"/>
                <a:ea typeface="+mn-ea"/>
                <a:cs typeface="+mn-cs"/>
              </a:rPr>
              <a:t> این مواد رادیکالهای آزاد اکسیژن گفته می شود. بعضی از میکروبها با استفاده از  </a:t>
            </a:r>
            <a:r>
              <a:rPr lang="fa-IR" sz="1200" kern="1200" dirty="0" err="1">
                <a:solidFill>
                  <a:schemeClr val="tx1"/>
                </a:solidFill>
                <a:latin typeface="+mn-lt"/>
                <a:ea typeface="+mn-ea"/>
                <a:cs typeface="+mn-cs"/>
              </a:rPr>
              <a:t>کاتالاز</a:t>
            </a:r>
            <a:r>
              <a:rPr lang="fa-IR" sz="1200" kern="1200" dirty="0">
                <a:solidFill>
                  <a:schemeClr val="tx1"/>
                </a:solidFill>
                <a:latin typeface="+mn-lt"/>
                <a:ea typeface="+mn-ea"/>
                <a:cs typeface="+mn-cs"/>
              </a:rPr>
              <a:t> در مقابل مواد اکسید کننده مقاومت می کنند.</a:t>
            </a:r>
            <a:endParaRPr lang="en-US" sz="1200" kern="1200" dirty="0">
              <a:solidFill>
                <a:schemeClr val="tx1"/>
              </a:solidFill>
              <a:latin typeface="+mn-lt"/>
              <a:ea typeface="+mn-ea"/>
              <a:cs typeface="+mn-cs"/>
            </a:endParaRPr>
          </a:p>
          <a:p>
            <a:pPr rtl="1"/>
            <a:r>
              <a:rPr lang="fa-IR" sz="1200" kern="1200" dirty="0">
                <a:solidFill>
                  <a:schemeClr val="tx1"/>
                </a:solidFill>
                <a:latin typeface="+mn-lt"/>
                <a:ea typeface="+mn-ea"/>
                <a:cs typeface="+mn-cs"/>
              </a:rPr>
              <a:t> در مرحله بعد </a:t>
            </a:r>
            <a:r>
              <a:rPr lang="fa-IR" sz="1200" kern="1200" dirty="0" err="1">
                <a:solidFill>
                  <a:schemeClr val="tx1"/>
                </a:solidFill>
                <a:latin typeface="+mn-lt"/>
                <a:ea typeface="+mn-ea"/>
                <a:cs typeface="+mn-cs"/>
              </a:rPr>
              <a:t>لیزوزوم</a:t>
            </a:r>
            <a:r>
              <a:rPr lang="fa-IR" sz="1200" kern="1200" dirty="0">
                <a:solidFill>
                  <a:schemeClr val="tx1"/>
                </a:solidFill>
                <a:latin typeface="+mn-lt"/>
                <a:ea typeface="+mn-ea"/>
                <a:cs typeface="+mn-cs"/>
              </a:rPr>
              <a:t> به فاگوزوم می پیوندد. یکی از آنزیمهای </a:t>
            </a:r>
            <a:r>
              <a:rPr lang="fa-IR" sz="1200" kern="1200" dirty="0" err="1">
                <a:solidFill>
                  <a:schemeClr val="tx1"/>
                </a:solidFill>
                <a:latin typeface="+mn-lt"/>
                <a:ea typeface="+mn-ea"/>
                <a:cs typeface="+mn-cs"/>
              </a:rPr>
              <a:t>لیزوزومی</a:t>
            </a:r>
            <a:r>
              <a:rPr lang="fa-IR" sz="1200" kern="1200" dirty="0">
                <a:solidFill>
                  <a:schemeClr val="tx1"/>
                </a:solidFill>
                <a:latin typeface="+mn-lt"/>
                <a:ea typeface="+mn-ea"/>
                <a:cs typeface="+mn-cs"/>
              </a:rPr>
              <a:t> موسوم به </a:t>
            </a:r>
            <a:r>
              <a:rPr lang="fa-IR" sz="1200" kern="1200" dirty="0" err="1">
                <a:solidFill>
                  <a:schemeClr val="tx1"/>
                </a:solidFill>
                <a:latin typeface="+mn-lt"/>
                <a:ea typeface="+mn-ea"/>
                <a:cs typeface="+mn-cs"/>
              </a:rPr>
              <a:t>میلوپراکسیداز</a:t>
            </a:r>
            <a:r>
              <a:rPr lang="fa-IR" sz="1200" kern="1200" dirty="0">
                <a:solidFill>
                  <a:schemeClr val="tx1"/>
                </a:solidFill>
                <a:latin typeface="+mn-lt"/>
                <a:ea typeface="+mn-ea"/>
                <a:cs typeface="+mn-cs"/>
              </a:rPr>
              <a:t> واکنش بین آب اکسیژنه و </a:t>
            </a:r>
            <a:r>
              <a:rPr lang="fa-IR" sz="1200" kern="1200" dirty="0" err="1">
                <a:solidFill>
                  <a:schemeClr val="tx1"/>
                </a:solidFill>
                <a:latin typeface="+mn-lt"/>
                <a:ea typeface="+mn-ea"/>
                <a:cs typeface="+mn-cs"/>
              </a:rPr>
              <a:t>یون</a:t>
            </a:r>
            <a:r>
              <a:rPr lang="fa-IR" sz="1200" kern="1200" dirty="0">
                <a:solidFill>
                  <a:schemeClr val="tx1"/>
                </a:solidFill>
                <a:latin typeface="+mn-lt"/>
                <a:ea typeface="+mn-ea"/>
                <a:cs typeface="+mn-cs"/>
              </a:rPr>
              <a:t> کلر را </a:t>
            </a:r>
            <a:r>
              <a:rPr lang="fa-IR" sz="1200" kern="1200" dirty="0" err="1">
                <a:solidFill>
                  <a:schemeClr val="tx1"/>
                </a:solidFill>
                <a:latin typeface="+mn-lt"/>
                <a:ea typeface="+mn-ea"/>
                <a:cs typeface="+mn-cs"/>
              </a:rPr>
              <a:t>کاتالیز</a:t>
            </a:r>
            <a:r>
              <a:rPr lang="fa-IR" sz="1200" kern="1200" dirty="0">
                <a:solidFill>
                  <a:schemeClr val="tx1"/>
                </a:solidFill>
                <a:latin typeface="+mn-lt"/>
                <a:ea typeface="+mn-ea"/>
                <a:cs typeface="+mn-cs"/>
              </a:rPr>
              <a:t> می کند و </a:t>
            </a:r>
            <a:r>
              <a:rPr lang="fa-IR" sz="1200" kern="1200" dirty="0" err="1">
                <a:solidFill>
                  <a:schemeClr val="tx1"/>
                </a:solidFill>
                <a:latin typeface="+mn-lt"/>
                <a:ea typeface="+mn-ea"/>
                <a:cs typeface="+mn-cs"/>
              </a:rPr>
              <a:t>هیپوکلریت</a:t>
            </a:r>
            <a:r>
              <a:rPr lang="fa-IR" sz="1200" kern="1200" dirty="0">
                <a:solidFill>
                  <a:schemeClr val="tx1"/>
                </a:solidFill>
                <a:latin typeface="+mn-lt"/>
                <a:ea typeface="+mn-ea"/>
                <a:cs typeface="+mn-cs"/>
              </a:rPr>
              <a:t> </a:t>
            </a:r>
            <a:r>
              <a:rPr lang="en-US" sz="1200" kern="1200" dirty="0">
                <a:solidFill>
                  <a:schemeClr val="tx1"/>
                </a:solidFill>
                <a:latin typeface="+mn-lt"/>
                <a:ea typeface="+mn-ea"/>
                <a:cs typeface="+mn-cs"/>
              </a:rPr>
              <a:t>HOCL</a:t>
            </a:r>
            <a:r>
              <a:rPr lang="fa-IR" sz="1200" kern="1200" dirty="0">
                <a:solidFill>
                  <a:schemeClr val="tx1"/>
                </a:solidFill>
                <a:latin typeface="+mn-lt"/>
                <a:ea typeface="+mn-ea"/>
                <a:cs typeface="+mn-cs"/>
              </a:rPr>
              <a:t> تشکیل می دهد که بیشتری از مواد قبلی قدرت کشتن باکتری را دارد.</a:t>
            </a:r>
            <a:endParaRPr lang="en-US" sz="1200" kern="1200" dirty="0">
              <a:solidFill>
                <a:schemeClr val="tx1"/>
              </a:solidFill>
              <a:latin typeface="+mn-lt"/>
              <a:ea typeface="+mn-ea"/>
              <a:cs typeface="+mn-cs"/>
            </a:endParaRPr>
          </a:p>
          <a:p>
            <a:endParaRPr lang="fa-IR" dirty="0"/>
          </a:p>
          <a:p>
            <a:endParaRPr lang="en-US" dirty="0"/>
          </a:p>
        </p:txBody>
      </p:sp>
      <p:sp>
        <p:nvSpPr>
          <p:cNvPr id="4" name="Slide Number Placeholder 3"/>
          <p:cNvSpPr>
            <a:spLocks noGrp="1"/>
          </p:cNvSpPr>
          <p:nvPr>
            <p:ph type="sldNum" sz="quarter" idx="5"/>
          </p:nvPr>
        </p:nvSpPr>
        <p:spPr/>
        <p:txBody>
          <a:bodyPr/>
          <a:lstStyle/>
          <a:p>
            <a:fld id="{FDF7CFE2-FB44-4CBC-A0E3-DF8A40B5273B}" type="slidenum">
              <a:rPr lang="fa-IR" smtClean="0"/>
              <a:pPr/>
              <a:t>21</a:t>
            </a:fld>
            <a:endParaRPr lang="fa-IR"/>
          </a:p>
        </p:txBody>
      </p:sp>
    </p:spTree>
    <p:extLst>
      <p:ext uri="{BB962C8B-B14F-4D97-AF65-F5344CB8AC3E}">
        <p14:creationId xmlns:p14="http://schemas.microsoft.com/office/powerpoint/2010/main" val="2845719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FDF7CFE2-FB44-4CBC-A0E3-DF8A40B5273B}" type="slidenum">
              <a:rPr lang="fa-IR" smtClean="0"/>
              <a:pPr/>
              <a:t>23</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fa-IR"/>
          </a:p>
        </p:txBody>
      </p:sp>
      <p:sp>
        <p:nvSpPr>
          <p:cNvPr id="4" name="Date Placeholder 3"/>
          <p:cNvSpPr>
            <a:spLocks noGrp="1"/>
          </p:cNvSpPr>
          <p:nvPr>
            <p:ph type="dt" sz="half" idx="10"/>
          </p:nvPr>
        </p:nvSpPr>
        <p:spPr/>
        <p:txBody>
          <a:bodyPr/>
          <a:lstStyle>
            <a:lvl1pPr>
              <a:defRPr/>
            </a:lvl1p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1B778283-C07A-4B03-8B34-8E01E091F122}"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1B778283-C07A-4B03-8B34-8E01E091F122}" type="slidenum">
              <a:rPr lang="fa-IR" smtClean="0"/>
              <a:pPr/>
              <a:t>‹#›</a:t>
            </a:fld>
            <a:endParaRPr lang="fa-I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359558034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98666639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389208112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38232966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138454061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362775815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155910382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20451857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364513474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3110971-9ED5-429D-BDB8-E6B58DF149E1}" type="slidenum">
              <a:rPr lang="en-US"/>
              <a:pPr/>
              <a:t>‹#›</a:t>
            </a:fld>
            <a:endParaRPr lang="en-US"/>
          </a:p>
        </p:txBody>
      </p:sp>
    </p:spTree>
    <p:extLst>
      <p:ext uri="{BB962C8B-B14F-4D97-AF65-F5344CB8AC3E}">
        <p14:creationId xmlns:p14="http://schemas.microsoft.com/office/powerpoint/2010/main" val="3243383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1B778283-C07A-4B03-8B34-8E01E091F122}" type="slidenum">
              <a:rPr lang="fa-IR" smtClean="0"/>
              <a:pPr/>
              <a:t>‹#›</a:t>
            </a:fld>
            <a:endParaRPr lang="fa-I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fa-I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1C5F1D1-B9D0-4E0E-9F67-2875A0252939}" type="slidenum">
              <a:rPr lang="en-US"/>
              <a:pPr>
                <a:defRPr/>
              </a:pPr>
              <a:t>‹#›</a:t>
            </a:fld>
            <a:endParaRPr lang="en-US"/>
          </a:p>
        </p:txBody>
      </p:sp>
    </p:spTree>
    <p:extLst>
      <p:ext uri="{BB962C8B-B14F-4D97-AF65-F5344CB8AC3E}">
        <p14:creationId xmlns:p14="http://schemas.microsoft.com/office/powerpoint/2010/main" val="291808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AA3F40A-F1B5-49B7-B2BC-768DF9B82A28}" type="slidenum">
              <a:rPr lang="fa-IR" smtClean="0"/>
              <a:pPr/>
              <a:t>‹#›</a:t>
            </a:fld>
            <a:endParaRPr lang="fa-I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extLst>
      <p:ext uri="{BB962C8B-B14F-4D97-AF65-F5344CB8AC3E}">
        <p14:creationId xmlns:p14="http://schemas.microsoft.com/office/powerpoint/2010/main" val="4202127306"/>
      </p:ext>
    </p:extLst>
  </p:cSld>
  <p:clrMapOvr>
    <a:overrideClrMapping bg1="dk1" tx1="lt1" bg2="dk2" tx2="lt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10752012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2529974161"/>
      </p:ext>
    </p:extLst>
  </p:cSld>
  <p:clrMapOvr>
    <a:overrideClrMapping bg1="dk1" tx1="lt1" bg2="dk2" tx2="lt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226688747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380239366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144642461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250505740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AA3F40A-F1B5-49B7-B2BC-768DF9B82A28}" type="slidenum">
              <a:rPr lang="fa-IR" smtClean="0"/>
              <a:pPr/>
              <a:t>‹#›</a:t>
            </a:fld>
            <a:endParaRPr lang="fa-I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extLst>
      <p:ext uri="{BB962C8B-B14F-4D97-AF65-F5344CB8AC3E}">
        <p14:creationId xmlns:p14="http://schemas.microsoft.com/office/powerpoint/2010/main" val="110538713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EDAFB3E-57F1-4A94-8C6B-9F87E7F55530}" type="datetimeFigureOut">
              <a:rPr lang="fa-IR" smtClean="0"/>
              <a:pPr/>
              <a:t>09/09/1447</a:t>
            </a:fld>
            <a:endParaRPr lang="fa-I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fa-IR"/>
          </a:p>
        </p:txBody>
      </p:sp>
      <p:sp>
        <p:nvSpPr>
          <p:cNvPr id="7" name="Slide Number Placeholder 6"/>
          <p:cNvSpPr>
            <a:spLocks noGrp="1"/>
          </p:cNvSpPr>
          <p:nvPr>
            <p:ph type="sldNum" sz="quarter" idx="12"/>
          </p:nvPr>
        </p:nvSpPr>
        <p:spPr>
          <a:xfrm>
            <a:off x="8339328" y="1170432"/>
            <a:ext cx="733864" cy="201168"/>
          </a:xfrm>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2723081730"/>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a-I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41A300D5-FB8B-40EE-8130-689839A9D00D}" type="slidenum">
              <a:rPr lang="en-US"/>
              <a:pPr>
                <a:defRPr/>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249647624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a:xfrm>
            <a:off x="2640597" y="6377459"/>
            <a:ext cx="3836404" cy="365125"/>
          </a:xfrm>
        </p:spPr>
        <p:txBody>
          <a:bodyPr/>
          <a:lstStyle/>
          <a:p>
            <a:endParaRPr lang="fa-IR"/>
          </a:p>
        </p:txBody>
      </p:sp>
      <p:sp>
        <p:nvSpPr>
          <p:cNvPr id="6" name="Slide Number Placeholder 5"/>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18235126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371600" y="2130425"/>
            <a:ext cx="6477000" cy="1470025"/>
          </a:xfrm>
        </p:spPr>
        <p:txBody>
          <a:bodyPr/>
          <a:lstStyle>
            <a:lvl1pPr>
              <a:defRPr/>
            </a:lvl1pPr>
          </a:lstStyle>
          <a:p>
            <a:r>
              <a:rPr lang="en-US"/>
              <a:t>Click to edit Master title style</a:t>
            </a:r>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3076" name="Rectangle 4"/>
          <p:cNvSpPr>
            <a:spLocks noGrp="1" noChangeArrowheads="1"/>
          </p:cNvSpPr>
          <p:nvPr>
            <p:ph type="dt" sz="half" idx="2"/>
          </p:nvPr>
        </p:nvSpPr>
        <p:spPr/>
        <p:txBody>
          <a:bodyPr/>
          <a:lstStyle>
            <a:lvl1pPr>
              <a:defRPr/>
            </a:lvl1pPr>
          </a:lstStyle>
          <a:p>
            <a:fld id="{1EDAFB3E-57F1-4A94-8C6B-9F87E7F55530}" type="datetimeFigureOut">
              <a:rPr lang="fa-IR" smtClean="0"/>
              <a:pPr/>
              <a:t>09/09/1447</a:t>
            </a:fld>
            <a:endParaRPr lang="fa-IR"/>
          </a:p>
        </p:txBody>
      </p:sp>
      <p:sp>
        <p:nvSpPr>
          <p:cNvPr id="3077" name="Rectangle 5"/>
          <p:cNvSpPr>
            <a:spLocks noGrp="1" noChangeArrowheads="1"/>
          </p:cNvSpPr>
          <p:nvPr>
            <p:ph type="ftr" sz="quarter" idx="3"/>
          </p:nvPr>
        </p:nvSpPr>
        <p:spPr/>
        <p:txBody>
          <a:bodyPr/>
          <a:lstStyle>
            <a:lvl1pPr>
              <a:defRPr/>
            </a:lvl1pPr>
          </a:lstStyle>
          <a:p>
            <a:endParaRPr lang="fa-IR"/>
          </a:p>
        </p:txBody>
      </p:sp>
      <p:sp>
        <p:nvSpPr>
          <p:cNvPr id="3078" name="Rectangle 6"/>
          <p:cNvSpPr>
            <a:spLocks noGrp="1" noChangeArrowheads="1"/>
          </p:cNvSpPr>
          <p:nvPr>
            <p:ph type="sldNum" sz="quarter" idx="4"/>
          </p:nvPr>
        </p:nvSpPr>
        <p:spPr/>
        <p:txBody>
          <a:bodyPr/>
          <a:lstStyle>
            <a:lvl1pPr>
              <a:defRPr/>
            </a:lvl1pPr>
          </a:lstStyle>
          <a:p>
            <a:fld id="{BAA3F40A-F1B5-49B7-B2BC-768DF9B82A28}" type="slidenum">
              <a:rPr lang="fa-IR" smtClean="0"/>
              <a:pPr/>
              <a:t>‹#›</a:t>
            </a:fld>
            <a:endParaRPr lang="fa-IR"/>
          </a:p>
        </p:txBody>
      </p:sp>
    </p:spTree>
    <p:extLst>
      <p:ext uri="{BB962C8B-B14F-4D97-AF65-F5344CB8AC3E}">
        <p14:creationId xmlns:p14="http://schemas.microsoft.com/office/powerpoint/2010/main" val="419332020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AA3F40A-F1B5-49B7-B2BC-768DF9B82A28}" type="slidenum">
              <a:rPr lang="fa-IR" smtClean="0"/>
              <a:pPr/>
              <a:t>‹#›</a:t>
            </a:fld>
            <a:endParaRPr lang="fa-IR"/>
          </a:p>
        </p:txBody>
      </p:sp>
    </p:spTree>
    <p:extLst>
      <p:ext uri="{BB962C8B-B14F-4D97-AF65-F5344CB8AC3E}">
        <p14:creationId xmlns:p14="http://schemas.microsoft.com/office/powerpoint/2010/main" val="268960038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AA3F40A-F1B5-49B7-B2BC-768DF9B82A28}" type="slidenum">
              <a:rPr lang="fa-IR" smtClean="0"/>
              <a:pPr/>
              <a:t>‹#›</a:t>
            </a:fld>
            <a:endParaRPr lang="fa-IR"/>
          </a:p>
        </p:txBody>
      </p:sp>
    </p:spTree>
    <p:extLst>
      <p:ext uri="{BB962C8B-B14F-4D97-AF65-F5344CB8AC3E}">
        <p14:creationId xmlns:p14="http://schemas.microsoft.com/office/powerpoint/2010/main" val="190084908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fld id="{1EDAFB3E-57F1-4A94-8C6B-9F87E7F55530}" type="datetimeFigureOut">
              <a:rPr lang="fa-IR" smtClean="0"/>
              <a:pPr/>
              <a:t>09/09/1447</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AA3F40A-F1B5-49B7-B2BC-768DF9B82A28}" type="slidenum">
              <a:rPr lang="fa-IR" smtClean="0"/>
              <a:pPr/>
              <a:t>‹#›</a:t>
            </a:fld>
            <a:endParaRPr lang="fa-IR"/>
          </a:p>
        </p:txBody>
      </p:sp>
    </p:spTree>
    <p:extLst>
      <p:ext uri="{BB962C8B-B14F-4D97-AF65-F5344CB8AC3E}">
        <p14:creationId xmlns:p14="http://schemas.microsoft.com/office/powerpoint/2010/main" val="15367175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fld id="{1EDAFB3E-57F1-4A94-8C6B-9F87E7F55530}" type="datetimeFigureOut">
              <a:rPr lang="fa-IR" smtClean="0"/>
              <a:pPr/>
              <a:t>09/09/1447</a:t>
            </a:fld>
            <a:endParaRPr lang="fa-IR"/>
          </a:p>
        </p:txBody>
      </p:sp>
      <p:sp>
        <p:nvSpPr>
          <p:cNvPr id="8" name="Footer Placeholder 7"/>
          <p:cNvSpPr>
            <a:spLocks noGrp="1"/>
          </p:cNvSpPr>
          <p:nvPr>
            <p:ph type="ftr" sz="quarter" idx="11"/>
          </p:nvPr>
        </p:nvSpPr>
        <p:spPr/>
        <p:txBody>
          <a:bodyPr/>
          <a:lstStyle>
            <a:lvl1pPr>
              <a:defRPr/>
            </a:lvl1pPr>
          </a:lstStyle>
          <a:p>
            <a:endParaRPr lang="fa-IR"/>
          </a:p>
        </p:txBody>
      </p:sp>
      <p:sp>
        <p:nvSpPr>
          <p:cNvPr id="9" name="Slide Number Placeholder 8"/>
          <p:cNvSpPr>
            <a:spLocks noGrp="1"/>
          </p:cNvSpPr>
          <p:nvPr>
            <p:ph type="sldNum" sz="quarter" idx="12"/>
          </p:nvPr>
        </p:nvSpPr>
        <p:spPr/>
        <p:txBody>
          <a:bodyPr/>
          <a:lstStyle>
            <a:lvl1pPr>
              <a:defRPr/>
            </a:lvl1pPr>
          </a:lstStyle>
          <a:p>
            <a:fld id="{BAA3F40A-F1B5-49B7-B2BC-768DF9B82A28}" type="slidenum">
              <a:rPr lang="fa-IR" smtClean="0"/>
              <a:pPr/>
              <a:t>‹#›</a:t>
            </a:fld>
            <a:endParaRPr lang="fa-IR"/>
          </a:p>
        </p:txBody>
      </p:sp>
    </p:spTree>
    <p:extLst>
      <p:ext uri="{BB962C8B-B14F-4D97-AF65-F5344CB8AC3E}">
        <p14:creationId xmlns:p14="http://schemas.microsoft.com/office/powerpoint/2010/main" val="35861853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fld id="{1EDAFB3E-57F1-4A94-8C6B-9F87E7F55530}" type="datetimeFigureOut">
              <a:rPr lang="fa-IR" smtClean="0"/>
              <a:pPr/>
              <a:t>09/09/1447</a:t>
            </a:fld>
            <a:endParaRPr lang="fa-IR"/>
          </a:p>
        </p:txBody>
      </p:sp>
      <p:sp>
        <p:nvSpPr>
          <p:cNvPr id="4" name="Footer Placeholder 3"/>
          <p:cNvSpPr>
            <a:spLocks noGrp="1"/>
          </p:cNvSpPr>
          <p:nvPr>
            <p:ph type="ftr" sz="quarter" idx="11"/>
          </p:nvPr>
        </p:nvSpPr>
        <p:spPr/>
        <p:txBody>
          <a:bodyPr/>
          <a:lstStyle>
            <a:lvl1pPr>
              <a:defRPr/>
            </a:lvl1pPr>
          </a:lstStyle>
          <a:p>
            <a:endParaRPr lang="fa-IR"/>
          </a:p>
        </p:txBody>
      </p:sp>
      <p:sp>
        <p:nvSpPr>
          <p:cNvPr id="5" name="Slide Number Placeholder 4"/>
          <p:cNvSpPr>
            <a:spLocks noGrp="1"/>
          </p:cNvSpPr>
          <p:nvPr>
            <p:ph type="sldNum" sz="quarter" idx="12"/>
          </p:nvPr>
        </p:nvSpPr>
        <p:spPr/>
        <p:txBody>
          <a:bodyPr/>
          <a:lstStyle>
            <a:lvl1pPr>
              <a:defRPr/>
            </a:lvl1pPr>
          </a:lstStyle>
          <a:p>
            <a:fld id="{BAA3F40A-F1B5-49B7-B2BC-768DF9B82A28}" type="slidenum">
              <a:rPr lang="fa-IR" smtClean="0"/>
              <a:pPr/>
              <a:t>‹#›</a:t>
            </a:fld>
            <a:endParaRPr lang="fa-IR"/>
          </a:p>
        </p:txBody>
      </p:sp>
    </p:spTree>
    <p:extLst>
      <p:ext uri="{BB962C8B-B14F-4D97-AF65-F5344CB8AC3E}">
        <p14:creationId xmlns:p14="http://schemas.microsoft.com/office/powerpoint/2010/main" val="305226606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EDAFB3E-57F1-4A94-8C6B-9F87E7F55530}" type="datetimeFigureOut">
              <a:rPr lang="fa-IR" smtClean="0"/>
              <a:pPr/>
              <a:t>09/09/1447</a:t>
            </a:fld>
            <a:endParaRPr lang="fa-IR"/>
          </a:p>
        </p:txBody>
      </p:sp>
      <p:sp>
        <p:nvSpPr>
          <p:cNvPr id="3" name="Footer Placeholder 2"/>
          <p:cNvSpPr>
            <a:spLocks noGrp="1"/>
          </p:cNvSpPr>
          <p:nvPr>
            <p:ph type="ftr" sz="quarter" idx="11"/>
          </p:nvPr>
        </p:nvSpPr>
        <p:spPr/>
        <p:txBody>
          <a:bodyPr/>
          <a:lstStyle>
            <a:lvl1pPr>
              <a:defRPr/>
            </a:lvl1pPr>
          </a:lstStyle>
          <a:p>
            <a:endParaRPr lang="fa-IR"/>
          </a:p>
        </p:txBody>
      </p:sp>
      <p:sp>
        <p:nvSpPr>
          <p:cNvPr id="4" name="Slide Number Placeholder 3"/>
          <p:cNvSpPr>
            <a:spLocks noGrp="1"/>
          </p:cNvSpPr>
          <p:nvPr>
            <p:ph type="sldNum" sz="quarter" idx="12"/>
          </p:nvPr>
        </p:nvSpPr>
        <p:spPr/>
        <p:txBody>
          <a:bodyPr/>
          <a:lstStyle>
            <a:lvl1pPr>
              <a:defRPr/>
            </a:lvl1pPr>
          </a:lstStyle>
          <a:p>
            <a:fld id="{BAA3F40A-F1B5-49B7-B2BC-768DF9B82A28}" type="slidenum">
              <a:rPr lang="fa-IR" smtClean="0"/>
              <a:pPr/>
              <a:t>‹#›</a:t>
            </a:fld>
            <a:endParaRPr lang="fa-IR"/>
          </a:p>
        </p:txBody>
      </p:sp>
    </p:spTree>
    <p:extLst>
      <p:ext uri="{BB962C8B-B14F-4D97-AF65-F5344CB8AC3E}">
        <p14:creationId xmlns:p14="http://schemas.microsoft.com/office/powerpoint/2010/main" val="240980820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1EDAFB3E-57F1-4A94-8C6B-9F87E7F55530}" type="datetimeFigureOut">
              <a:rPr lang="fa-IR" smtClean="0"/>
              <a:pPr/>
              <a:t>09/09/1447</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AA3F40A-F1B5-49B7-B2BC-768DF9B82A28}" type="slidenum">
              <a:rPr lang="fa-IR" smtClean="0"/>
              <a:pPr/>
              <a:t>‹#›</a:t>
            </a:fld>
            <a:endParaRPr lang="fa-IR"/>
          </a:p>
        </p:txBody>
      </p:sp>
    </p:spTree>
    <p:extLst>
      <p:ext uri="{BB962C8B-B14F-4D97-AF65-F5344CB8AC3E}">
        <p14:creationId xmlns:p14="http://schemas.microsoft.com/office/powerpoint/2010/main" val="152656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a-I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quarter" idx="2"/>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half" idx="3"/>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D60E9A7E-149E-4B85-8B10-D4A62DFE72B5}" type="slidenum">
              <a:rPr lang="ar-SA"/>
              <a:pPr>
                <a:defRPr/>
              </a:pPr>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1EDAFB3E-57F1-4A94-8C6B-9F87E7F55530}" type="datetimeFigureOut">
              <a:rPr lang="fa-IR" smtClean="0"/>
              <a:pPr/>
              <a:t>09/09/1447</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AA3F40A-F1B5-49B7-B2BC-768DF9B82A28}" type="slidenum">
              <a:rPr lang="fa-IR" smtClean="0"/>
              <a:pPr/>
              <a:t>‹#›</a:t>
            </a:fld>
            <a:endParaRPr lang="fa-IR"/>
          </a:p>
        </p:txBody>
      </p:sp>
    </p:spTree>
    <p:extLst>
      <p:ext uri="{BB962C8B-B14F-4D97-AF65-F5344CB8AC3E}">
        <p14:creationId xmlns:p14="http://schemas.microsoft.com/office/powerpoint/2010/main" val="23084189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AA3F40A-F1B5-49B7-B2BC-768DF9B82A28}" type="slidenum">
              <a:rPr lang="fa-IR" smtClean="0"/>
              <a:pPr/>
              <a:t>‹#›</a:t>
            </a:fld>
            <a:endParaRPr lang="fa-IR"/>
          </a:p>
        </p:txBody>
      </p:sp>
    </p:spTree>
    <p:extLst>
      <p:ext uri="{BB962C8B-B14F-4D97-AF65-F5344CB8AC3E}">
        <p14:creationId xmlns:p14="http://schemas.microsoft.com/office/powerpoint/2010/main" val="102332851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AA3F40A-F1B5-49B7-B2BC-768DF9B82A28}" type="slidenum">
              <a:rPr lang="fa-IR" smtClean="0"/>
              <a:pPr/>
              <a:t>‹#›</a:t>
            </a:fld>
            <a:endParaRPr lang="fa-IR"/>
          </a:p>
        </p:txBody>
      </p:sp>
    </p:spTree>
    <p:extLst>
      <p:ext uri="{BB962C8B-B14F-4D97-AF65-F5344CB8AC3E}">
        <p14:creationId xmlns:p14="http://schemas.microsoft.com/office/powerpoint/2010/main" val="42127189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749F14-2839-CC77-2B50-BA4A9E407B43}"/>
              </a:ext>
            </a:extLst>
          </p:cNvPr>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rtl="1" fontAlgn="auto">
              <a:spcBef>
                <a:spcPts val="0"/>
              </a:spcBef>
              <a:spcAft>
                <a:spcPts val="0"/>
              </a:spcAft>
              <a:defRPr/>
            </a:pPr>
            <a:endParaRPr lang="en-US" sz="1800"/>
          </a:p>
        </p:txBody>
      </p:sp>
      <p:sp useBgFill="1">
        <p:nvSpPr>
          <p:cNvPr id="3" name="Rounded Rectangle 10">
            <a:extLst>
              <a:ext uri="{FF2B5EF4-FFF2-40B4-BE49-F238E27FC236}">
                <a16:creationId xmlns:a16="http://schemas.microsoft.com/office/drawing/2014/main" id="{01B55214-9676-1AF1-A0ED-FD0B86512F2E}"/>
              </a:ext>
            </a:extLst>
          </p:cNvPr>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p:nvSpPr>
          <p:cNvPr id="4" name="Rectangle 3">
            <a:extLst>
              <a:ext uri="{FF2B5EF4-FFF2-40B4-BE49-F238E27FC236}">
                <a16:creationId xmlns:a16="http://schemas.microsoft.com/office/drawing/2014/main" id="{414E5EB2-927E-32FA-BADF-7006F05C85B6}"/>
              </a:ext>
            </a:extLst>
          </p:cNvPr>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p:nvSpPr>
          <p:cNvPr id="5" name="Rectangle 4">
            <a:extLst>
              <a:ext uri="{FF2B5EF4-FFF2-40B4-BE49-F238E27FC236}">
                <a16:creationId xmlns:a16="http://schemas.microsoft.com/office/drawing/2014/main" id="{BECC54DA-F15E-52FC-3454-7290C3AC66D7}"/>
              </a:ext>
            </a:extLst>
          </p:cNvPr>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p:nvSpPr>
          <p:cNvPr id="6" name="Rectangle 5">
            <a:extLst>
              <a:ext uri="{FF2B5EF4-FFF2-40B4-BE49-F238E27FC236}">
                <a16:creationId xmlns:a16="http://schemas.microsoft.com/office/drawing/2014/main" id="{3D621168-ADF6-53B8-FF77-6589A510295D}"/>
              </a:ext>
            </a:extLst>
          </p:cNvPr>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a:t>Click to edit Master title style</a:t>
            </a:r>
          </a:p>
        </p:txBody>
      </p:sp>
      <p:sp>
        <p:nvSpPr>
          <p:cNvPr id="7" name="Date Placeholder 27">
            <a:extLst>
              <a:ext uri="{FF2B5EF4-FFF2-40B4-BE49-F238E27FC236}">
                <a16:creationId xmlns:a16="http://schemas.microsoft.com/office/drawing/2014/main" id="{7CF746D5-E7DB-7CE1-A532-E665A48982C6}"/>
              </a:ext>
            </a:extLst>
          </p:cNvPr>
          <p:cNvSpPr>
            <a:spLocks noGrp="1"/>
          </p:cNvSpPr>
          <p:nvPr>
            <p:ph type="dt" sz="half" idx="10"/>
          </p:nvPr>
        </p:nvSpPr>
        <p:spPr/>
        <p:txBody>
          <a:bodyPr/>
          <a:lstStyle>
            <a:lvl1pPr>
              <a:defRPr/>
            </a:lvl1pPr>
          </a:lstStyle>
          <a:p>
            <a:pPr>
              <a:defRPr/>
            </a:pPr>
            <a:fld id="{A38BB821-B6B8-4A25-8181-390EC937867E}" type="datetimeFigureOut">
              <a:rPr lang="fa-IR"/>
              <a:pPr>
                <a:defRPr/>
              </a:pPr>
              <a:t>09/09/1447</a:t>
            </a:fld>
            <a:endParaRPr lang="fa-IR"/>
          </a:p>
        </p:txBody>
      </p:sp>
      <p:sp>
        <p:nvSpPr>
          <p:cNvPr id="10" name="Footer Placeholder 16">
            <a:extLst>
              <a:ext uri="{FF2B5EF4-FFF2-40B4-BE49-F238E27FC236}">
                <a16:creationId xmlns:a16="http://schemas.microsoft.com/office/drawing/2014/main" id="{6B4ECA6A-1747-516F-E094-AF03B8EB6CB0}"/>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28">
            <a:extLst>
              <a:ext uri="{FF2B5EF4-FFF2-40B4-BE49-F238E27FC236}">
                <a16:creationId xmlns:a16="http://schemas.microsoft.com/office/drawing/2014/main" id="{69B911C1-9F24-DA11-4A27-F9974F05FB2B}"/>
              </a:ext>
            </a:extLst>
          </p:cNvPr>
          <p:cNvSpPr>
            <a:spLocks noGrp="1"/>
          </p:cNvSpPr>
          <p:nvPr>
            <p:ph type="sldNum" sz="quarter" idx="12"/>
          </p:nvPr>
        </p:nvSpPr>
        <p:spPr/>
        <p:txBody>
          <a:bodyPr/>
          <a:lstStyle>
            <a:lvl1pPr>
              <a:defRPr/>
            </a:lvl1pPr>
          </a:lstStyle>
          <a:p>
            <a:fld id="{7A5BD9B5-5417-44BC-9864-4BB7CC0CCEA6}" type="slidenum">
              <a:rPr lang="fa-IR" altLang="en-US"/>
              <a:pPr/>
              <a:t>‹#›</a:t>
            </a:fld>
            <a:endParaRPr lang="fa-IR" altLang="en-US"/>
          </a:p>
        </p:txBody>
      </p:sp>
    </p:spTree>
    <p:extLst>
      <p:ext uri="{BB962C8B-B14F-4D97-AF65-F5344CB8AC3E}">
        <p14:creationId xmlns:p14="http://schemas.microsoft.com/office/powerpoint/2010/main" val="2167442710"/>
      </p:ext>
    </p:extLst>
  </p:cSld>
  <p:clrMapOvr>
    <a:overrideClrMapping bg1="lt1" tx1="dk1" bg2="lt2" tx2="dk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914400" y="1447800"/>
            <a:ext cx="7772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13">
            <a:extLst>
              <a:ext uri="{FF2B5EF4-FFF2-40B4-BE49-F238E27FC236}">
                <a16:creationId xmlns:a16="http://schemas.microsoft.com/office/drawing/2014/main" id="{19E8E5E7-5303-EA4A-5D10-503026F1FF1C}"/>
              </a:ext>
            </a:extLst>
          </p:cNvPr>
          <p:cNvSpPr>
            <a:spLocks noGrp="1"/>
          </p:cNvSpPr>
          <p:nvPr>
            <p:ph type="dt" sz="half" idx="10"/>
          </p:nvPr>
        </p:nvSpPr>
        <p:spPr/>
        <p:txBody>
          <a:bodyPr/>
          <a:lstStyle>
            <a:lvl1pPr>
              <a:defRPr/>
            </a:lvl1pPr>
          </a:lstStyle>
          <a:p>
            <a:pPr>
              <a:defRPr/>
            </a:pPr>
            <a:fld id="{D8A6EAD5-E86A-4097-B7BC-191402F93ECC}" type="datetimeFigureOut">
              <a:rPr lang="fa-IR"/>
              <a:pPr>
                <a:defRPr/>
              </a:pPr>
              <a:t>09/09/1447</a:t>
            </a:fld>
            <a:endParaRPr lang="fa-IR"/>
          </a:p>
        </p:txBody>
      </p:sp>
      <p:sp>
        <p:nvSpPr>
          <p:cNvPr id="4" name="Footer Placeholder 2">
            <a:extLst>
              <a:ext uri="{FF2B5EF4-FFF2-40B4-BE49-F238E27FC236}">
                <a16:creationId xmlns:a16="http://schemas.microsoft.com/office/drawing/2014/main" id="{2652F1A3-29E9-F0F6-F4DD-1028BE0EA41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22">
            <a:extLst>
              <a:ext uri="{FF2B5EF4-FFF2-40B4-BE49-F238E27FC236}">
                <a16:creationId xmlns:a16="http://schemas.microsoft.com/office/drawing/2014/main" id="{2040A612-46FC-64E3-AE5F-E9C671A5BD02}"/>
              </a:ext>
            </a:extLst>
          </p:cNvPr>
          <p:cNvSpPr>
            <a:spLocks noGrp="1"/>
          </p:cNvSpPr>
          <p:nvPr>
            <p:ph type="sldNum" sz="quarter" idx="12"/>
          </p:nvPr>
        </p:nvSpPr>
        <p:spPr/>
        <p:txBody>
          <a:bodyPr/>
          <a:lstStyle>
            <a:lvl1pPr>
              <a:defRPr/>
            </a:lvl1pPr>
          </a:lstStyle>
          <a:p>
            <a:fld id="{177BDFAF-E650-4515-AE0C-F745DAE09976}" type="slidenum">
              <a:rPr lang="fa-IR" altLang="en-US"/>
              <a:pPr/>
              <a:t>‹#›</a:t>
            </a:fld>
            <a:endParaRPr lang="fa-IR" altLang="en-US"/>
          </a:p>
        </p:txBody>
      </p:sp>
    </p:spTree>
    <p:extLst>
      <p:ext uri="{BB962C8B-B14F-4D97-AF65-F5344CB8AC3E}">
        <p14:creationId xmlns:p14="http://schemas.microsoft.com/office/powerpoint/2010/main" val="225144754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C29F0D8-EC30-22A1-6DB3-A7559E7D40BE}"/>
              </a:ext>
            </a:extLst>
          </p:cNvPr>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rtl="1" fontAlgn="auto">
              <a:spcBef>
                <a:spcPts val="0"/>
              </a:spcBef>
              <a:spcAft>
                <a:spcPts val="0"/>
              </a:spcAft>
              <a:defRPr/>
            </a:pPr>
            <a:endParaRPr lang="en-US" sz="1800"/>
          </a:p>
        </p:txBody>
      </p:sp>
      <p:sp useBgFill="1">
        <p:nvSpPr>
          <p:cNvPr id="5" name="Rounded Rectangle 10">
            <a:extLst>
              <a:ext uri="{FF2B5EF4-FFF2-40B4-BE49-F238E27FC236}">
                <a16:creationId xmlns:a16="http://schemas.microsoft.com/office/drawing/2014/main" id="{71DCFBA3-3FC7-ABB4-8555-11EB20ABC97B}"/>
              </a:ext>
            </a:extLst>
          </p:cNvPr>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p:nvSpPr>
          <p:cNvPr id="6" name="Rectangle 5">
            <a:extLst>
              <a:ext uri="{FF2B5EF4-FFF2-40B4-BE49-F238E27FC236}">
                <a16:creationId xmlns:a16="http://schemas.microsoft.com/office/drawing/2014/main" id="{9C3E378B-F365-BA7E-3441-AABDDC5C067B}"/>
              </a:ext>
            </a:extLst>
          </p:cNvPr>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p:nvSpPr>
          <p:cNvPr id="7" name="Rectangle 6">
            <a:extLst>
              <a:ext uri="{FF2B5EF4-FFF2-40B4-BE49-F238E27FC236}">
                <a16:creationId xmlns:a16="http://schemas.microsoft.com/office/drawing/2014/main" id="{240AFC1A-1274-C225-1D33-20B0749160E2}"/>
              </a:ext>
            </a:extLst>
          </p:cNvPr>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p:nvSpPr>
          <p:cNvPr id="8" name="Rectangle 7">
            <a:extLst>
              <a:ext uri="{FF2B5EF4-FFF2-40B4-BE49-F238E27FC236}">
                <a16:creationId xmlns:a16="http://schemas.microsoft.com/office/drawing/2014/main" id="{920EB883-2B46-DB12-7BA4-6540A1152A40}"/>
              </a:ext>
            </a:extLst>
          </p:cNvPr>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a:t>Click to edit Master title style</a:t>
            </a:r>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9" name="Date Placeholder 3">
            <a:extLst>
              <a:ext uri="{FF2B5EF4-FFF2-40B4-BE49-F238E27FC236}">
                <a16:creationId xmlns:a16="http://schemas.microsoft.com/office/drawing/2014/main" id="{C9E91597-A7D5-4057-38FF-77DF39827B72}"/>
              </a:ext>
            </a:extLst>
          </p:cNvPr>
          <p:cNvSpPr>
            <a:spLocks noGrp="1"/>
          </p:cNvSpPr>
          <p:nvPr>
            <p:ph type="dt" sz="half" idx="10"/>
          </p:nvPr>
        </p:nvSpPr>
        <p:spPr/>
        <p:txBody>
          <a:bodyPr/>
          <a:lstStyle>
            <a:lvl1pPr>
              <a:defRPr/>
            </a:lvl1pPr>
          </a:lstStyle>
          <a:p>
            <a:pPr>
              <a:defRPr/>
            </a:pPr>
            <a:fld id="{61500C34-4CC2-40B2-95AD-FCF22AA2E642}" type="datetimeFigureOut">
              <a:rPr lang="fa-IR"/>
              <a:pPr>
                <a:defRPr/>
              </a:pPr>
              <a:t>09/09/1447</a:t>
            </a:fld>
            <a:endParaRPr lang="fa-IR"/>
          </a:p>
        </p:txBody>
      </p:sp>
      <p:sp>
        <p:nvSpPr>
          <p:cNvPr id="10" name="Footer Placeholder 4">
            <a:extLst>
              <a:ext uri="{FF2B5EF4-FFF2-40B4-BE49-F238E27FC236}">
                <a16:creationId xmlns:a16="http://schemas.microsoft.com/office/drawing/2014/main" id="{462752B1-289A-2C72-5F6B-03BE85A364C6}"/>
              </a:ext>
            </a:extLst>
          </p:cNvPr>
          <p:cNvSpPr>
            <a:spLocks noGrp="1"/>
          </p:cNvSpPr>
          <p:nvPr>
            <p:ph type="ftr" sz="quarter" idx="11"/>
          </p:nvPr>
        </p:nvSpPr>
        <p:spPr>
          <a:xfrm>
            <a:off x="800100" y="6172200"/>
            <a:ext cx="4000500" cy="457200"/>
          </a:xfrm>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id="{96603751-8F4D-B73A-6AF5-8FCC9C0F8712}"/>
              </a:ext>
            </a:extLst>
          </p:cNvPr>
          <p:cNvSpPr>
            <a:spLocks noGrp="1"/>
          </p:cNvSpPr>
          <p:nvPr>
            <p:ph type="sldNum" sz="quarter" idx="12"/>
          </p:nvPr>
        </p:nvSpPr>
        <p:spPr>
          <a:xfrm>
            <a:off x="146050" y="6208713"/>
            <a:ext cx="457200" cy="457200"/>
          </a:xfrm>
        </p:spPr>
        <p:txBody>
          <a:bodyPr/>
          <a:lstStyle>
            <a:lvl1pPr>
              <a:defRPr/>
            </a:lvl1pPr>
          </a:lstStyle>
          <a:p>
            <a:fld id="{18EE3A8B-E573-4317-8CD7-1A2AC673C160}" type="slidenum">
              <a:rPr lang="fa-IR" altLang="en-US"/>
              <a:pPr/>
              <a:t>‹#›</a:t>
            </a:fld>
            <a:endParaRPr lang="fa-IR" altLang="en-US"/>
          </a:p>
        </p:txBody>
      </p:sp>
    </p:spTree>
    <p:extLst>
      <p:ext uri="{BB962C8B-B14F-4D97-AF65-F5344CB8AC3E}">
        <p14:creationId xmlns:p14="http://schemas.microsoft.com/office/powerpoint/2010/main" val="939495396"/>
      </p:ext>
    </p:extLst>
  </p:cSld>
  <p:clrMapOvr>
    <a:overrideClrMapping bg1="lt1" tx1="dk1" bg2="lt2" tx2="dk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91440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93395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13">
            <a:extLst>
              <a:ext uri="{FF2B5EF4-FFF2-40B4-BE49-F238E27FC236}">
                <a16:creationId xmlns:a16="http://schemas.microsoft.com/office/drawing/2014/main" id="{1FC8B3D5-7F76-FD4F-5999-801EAF86F352}"/>
              </a:ext>
            </a:extLst>
          </p:cNvPr>
          <p:cNvSpPr>
            <a:spLocks noGrp="1"/>
          </p:cNvSpPr>
          <p:nvPr>
            <p:ph type="dt" sz="half" idx="10"/>
          </p:nvPr>
        </p:nvSpPr>
        <p:spPr/>
        <p:txBody>
          <a:bodyPr/>
          <a:lstStyle>
            <a:lvl1pPr>
              <a:defRPr/>
            </a:lvl1pPr>
          </a:lstStyle>
          <a:p>
            <a:pPr>
              <a:defRPr/>
            </a:pPr>
            <a:fld id="{D2215719-7C92-4BFF-98FF-D63C083740F9}" type="datetimeFigureOut">
              <a:rPr lang="fa-IR"/>
              <a:pPr>
                <a:defRPr/>
              </a:pPr>
              <a:t>09/09/1447</a:t>
            </a:fld>
            <a:endParaRPr lang="fa-IR"/>
          </a:p>
        </p:txBody>
      </p:sp>
      <p:sp>
        <p:nvSpPr>
          <p:cNvPr id="4" name="Footer Placeholder 2">
            <a:extLst>
              <a:ext uri="{FF2B5EF4-FFF2-40B4-BE49-F238E27FC236}">
                <a16:creationId xmlns:a16="http://schemas.microsoft.com/office/drawing/2014/main" id="{03B8294D-7D87-B6F0-387B-AB712FCD4A8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22">
            <a:extLst>
              <a:ext uri="{FF2B5EF4-FFF2-40B4-BE49-F238E27FC236}">
                <a16:creationId xmlns:a16="http://schemas.microsoft.com/office/drawing/2014/main" id="{9B52165A-BAFE-EFB3-2A3A-A2D81E37AA62}"/>
              </a:ext>
            </a:extLst>
          </p:cNvPr>
          <p:cNvSpPr>
            <a:spLocks noGrp="1"/>
          </p:cNvSpPr>
          <p:nvPr>
            <p:ph type="sldNum" sz="quarter" idx="12"/>
          </p:nvPr>
        </p:nvSpPr>
        <p:spPr/>
        <p:txBody>
          <a:bodyPr/>
          <a:lstStyle>
            <a:lvl1pPr>
              <a:defRPr/>
            </a:lvl1pPr>
          </a:lstStyle>
          <a:p>
            <a:fld id="{AF5AEE95-F88E-4768-A5C1-069D3345C0A1}" type="slidenum">
              <a:rPr lang="fa-IR" altLang="en-US"/>
              <a:pPr/>
              <a:t>‹#›</a:t>
            </a:fld>
            <a:endParaRPr lang="fa-IR" altLang="en-US"/>
          </a:p>
        </p:txBody>
      </p:sp>
    </p:spTree>
    <p:extLst>
      <p:ext uri="{BB962C8B-B14F-4D97-AF65-F5344CB8AC3E}">
        <p14:creationId xmlns:p14="http://schemas.microsoft.com/office/powerpoint/2010/main" val="246901061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4"/>
          </p:nvPr>
        </p:nvSpPr>
        <p:spPr>
          <a:xfrm>
            <a:off x="49530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a:extLst>
              <a:ext uri="{FF2B5EF4-FFF2-40B4-BE49-F238E27FC236}">
                <a16:creationId xmlns:a16="http://schemas.microsoft.com/office/drawing/2014/main" id="{7C921E23-9359-9B86-7F57-0A8752870A8E}"/>
              </a:ext>
            </a:extLst>
          </p:cNvPr>
          <p:cNvSpPr>
            <a:spLocks noGrp="1"/>
          </p:cNvSpPr>
          <p:nvPr>
            <p:ph type="dt" sz="half" idx="10"/>
          </p:nvPr>
        </p:nvSpPr>
        <p:spPr/>
        <p:txBody>
          <a:bodyPr/>
          <a:lstStyle>
            <a:lvl1pPr>
              <a:defRPr/>
            </a:lvl1pPr>
          </a:lstStyle>
          <a:p>
            <a:pPr>
              <a:defRPr/>
            </a:pPr>
            <a:fld id="{B2C7FD5D-618B-4B23-BD7E-12DC62EE038B}" type="datetimeFigureOut">
              <a:rPr lang="fa-IR"/>
              <a:pPr>
                <a:defRPr/>
              </a:pPr>
              <a:t>09/09/1447</a:t>
            </a:fld>
            <a:endParaRPr lang="fa-IR"/>
          </a:p>
        </p:txBody>
      </p:sp>
      <p:sp>
        <p:nvSpPr>
          <p:cNvPr id="6" name="Footer Placeholder 2">
            <a:extLst>
              <a:ext uri="{FF2B5EF4-FFF2-40B4-BE49-F238E27FC236}">
                <a16:creationId xmlns:a16="http://schemas.microsoft.com/office/drawing/2014/main" id="{9442FE5E-4FE1-2ED9-1065-BA6A2664B20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22">
            <a:extLst>
              <a:ext uri="{FF2B5EF4-FFF2-40B4-BE49-F238E27FC236}">
                <a16:creationId xmlns:a16="http://schemas.microsoft.com/office/drawing/2014/main" id="{67D6DADA-370F-0182-B7D6-0EC2234B7EC0}"/>
              </a:ext>
            </a:extLst>
          </p:cNvPr>
          <p:cNvSpPr>
            <a:spLocks noGrp="1"/>
          </p:cNvSpPr>
          <p:nvPr>
            <p:ph type="sldNum" sz="quarter" idx="12"/>
          </p:nvPr>
        </p:nvSpPr>
        <p:spPr/>
        <p:txBody>
          <a:bodyPr/>
          <a:lstStyle>
            <a:lvl1pPr>
              <a:defRPr/>
            </a:lvl1pPr>
          </a:lstStyle>
          <a:p>
            <a:fld id="{9F8EC324-674F-483D-B3CB-55AD6F060116}" type="slidenum">
              <a:rPr lang="fa-IR" altLang="en-US"/>
              <a:pPr/>
              <a:t>‹#›</a:t>
            </a:fld>
            <a:endParaRPr lang="fa-IR" altLang="en-US"/>
          </a:p>
        </p:txBody>
      </p:sp>
    </p:spTree>
    <p:extLst>
      <p:ext uri="{BB962C8B-B14F-4D97-AF65-F5344CB8AC3E}">
        <p14:creationId xmlns:p14="http://schemas.microsoft.com/office/powerpoint/2010/main" val="56879567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a:extLst>
              <a:ext uri="{FF2B5EF4-FFF2-40B4-BE49-F238E27FC236}">
                <a16:creationId xmlns:a16="http://schemas.microsoft.com/office/drawing/2014/main" id="{AC7246DB-9AE6-1355-2DB3-EB64716C46F2}"/>
              </a:ext>
            </a:extLst>
          </p:cNvPr>
          <p:cNvSpPr>
            <a:spLocks noGrp="1"/>
          </p:cNvSpPr>
          <p:nvPr>
            <p:ph type="dt" sz="half" idx="10"/>
          </p:nvPr>
        </p:nvSpPr>
        <p:spPr/>
        <p:txBody>
          <a:bodyPr/>
          <a:lstStyle>
            <a:lvl1pPr>
              <a:defRPr/>
            </a:lvl1pPr>
          </a:lstStyle>
          <a:p>
            <a:pPr>
              <a:defRPr/>
            </a:pPr>
            <a:fld id="{3D5B532E-F7EB-4903-9658-5D66A2F412C2}" type="datetimeFigureOut">
              <a:rPr lang="fa-IR"/>
              <a:pPr>
                <a:defRPr/>
              </a:pPr>
              <a:t>09/09/1447</a:t>
            </a:fld>
            <a:endParaRPr lang="fa-IR"/>
          </a:p>
        </p:txBody>
      </p:sp>
      <p:sp>
        <p:nvSpPr>
          <p:cNvPr id="4" name="Footer Placeholder 2">
            <a:extLst>
              <a:ext uri="{FF2B5EF4-FFF2-40B4-BE49-F238E27FC236}">
                <a16:creationId xmlns:a16="http://schemas.microsoft.com/office/drawing/2014/main" id="{A5113DCD-25B2-777D-CE89-E54595D7BC7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22">
            <a:extLst>
              <a:ext uri="{FF2B5EF4-FFF2-40B4-BE49-F238E27FC236}">
                <a16:creationId xmlns:a16="http://schemas.microsoft.com/office/drawing/2014/main" id="{C4D97E54-F8CF-DE3E-C65E-12EC7D2CCF9B}"/>
              </a:ext>
            </a:extLst>
          </p:cNvPr>
          <p:cNvSpPr>
            <a:spLocks noGrp="1"/>
          </p:cNvSpPr>
          <p:nvPr>
            <p:ph type="sldNum" sz="quarter" idx="12"/>
          </p:nvPr>
        </p:nvSpPr>
        <p:spPr/>
        <p:txBody>
          <a:bodyPr/>
          <a:lstStyle>
            <a:lvl1pPr>
              <a:defRPr/>
            </a:lvl1pPr>
          </a:lstStyle>
          <a:p>
            <a:fld id="{95BB2543-DE14-495B-AA22-07AA8CF166F5}" type="slidenum">
              <a:rPr lang="fa-IR" altLang="en-US"/>
              <a:pPr/>
              <a:t>‹#›</a:t>
            </a:fld>
            <a:endParaRPr lang="fa-IR" altLang="en-US"/>
          </a:p>
        </p:txBody>
      </p:sp>
    </p:spTree>
    <p:extLst>
      <p:ext uri="{BB962C8B-B14F-4D97-AF65-F5344CB8AC3E}">
        <p14:creationId xmlns:p14="http://schemas.microsoft.com/office/powerpoint/2010/main" val="27251920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a:extLst>
              <a:ext uri="{FF2B5EF4-FFF2-40B4-BE49-F238E27FC236}">
                <a16:creationId xmlns:a16="http://schemas.microsoft.com/office/drawing/2014/main" id="{28D043FE-EE5C-1F89-817E-FFB7A12340AA}"/>
              </a:ext>
            </a:extLst>
          </p:cNvPr>
          <p:cNvSpPr>
            <a:spLocks noGrp="1"/>
          </p:cNvSpPr>
          <p:nvPr>
            <p:ph type="dt" sz="half" idx="10"/>
          </p:nvPr>
        </p:nvSpPr>
        <p:spPr/>
        <p:txBody>
          <a:bodyPr/>
          <a:lstStyle>
            <a:lvl1pPr>
              <a:defRPr/>
            </a:lvl1pPr>
          </a:lstStyle>
          <a:p>
            <a:pPr>
              <a:defRPr/>
            </a:pPr>
            <a:fld id="{9499BB22-8DBE-41A6-9389-C7A02DDE9E54}" type="datetimeFigureOut">
              <a:rPr lang="fa-IR"/>
              <a:pPr>
                <a:defRPr/>
              </a:pPr>
              <a:t>09/09/1447</a:t>
            </a:fld>
            <a:endParaRPr lang="fa-IR"/>
          </a:p>
        </p:txBody>
      </p:sp>
      <p:sp>
        <p:nvSpPr>
          <p:cNvPr id="3" name="Footer Placeholder 2">
            <a:extLst>
              <a:ext uri="{FF2B5EF4-FFF2-40B4-BE49-F238E27FC236}">
                <a16:creationId xmlns:a16="http://schemas.microsoft.com/office/drawing/2014/main" id="{310689BB-68F5-8D6C-8CD4-F3D4BD11D42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22">
            <a:extLst>
              <a:ext uri="{FF2B5EF4-FFF2-40B4-BE49-F238E27FC236}">
                <a16:creationId xmlns:a16="http://schemas.microsoft.com/office/drawing/2014/main" id="{6CD4EE23-F6E8-08B1-BF98-FF437AC6CBEA}"/>
              </a:ext>
            </a:extLst>
          </p:cNvPr>
          <p:cNvSpPr>
            <a:spLocks noGrp="1"/>
          </p:cNvSpPr>
          <p:nvPr>
            <p:ph type="sldNum" sz="quarter" idx="12"/>
          </p:nvPr>
        </p:nvSpPr>
        <p:spPr/>
        <p:txBody>
          <a:bodyPr/>
          <a:lstStyle>
            <a:lvl1pPr>
              <a:defRPr/>
            </a:lvl1pPr>
          </a:lstStyle>
          <a:p>
            <a:fld id="{255B7CB8-3BDC-483F-87A9-ECA4F0CD8EC6}" type="slidenum">
              <a:rPr lang="fa-IR" altLang="en-US"/>
              <a:pPr/>
              <a:t>‹#›</a:t>
            </a:fld>
            <a:endParaRPr lang="fa-IR" altLang="en-US"/>
          </a:p>
        </p:txBody>
      </p:sp>
    </p:spTree>
    <p:extLst>
      <p:ext uri="{BB962C8B-B14F-4D97-AF65-F5344CB8AC3E}">
        <p14:creationId xmlns:p14="http://schemas.microsoft.com/office/powerpoint/2010/main" val="3447593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p>
        </p:txBody>
      </p:sp>
      <p:sp>
        <p:nvSpPr>
          <p:cNvPr id="3" name="SmartArt Placeholder 2"/>
          <p:cNvSpPr>
            <a:spLocks noGrp="1"/>
          </p:cNvSpPr>
          <p:nvPr>
            <p:ph type="dgm" idx="1"/>
          </p:nvPr>
        </p:nvSpPr>
        <p:spPr>
          <a:xfrm>
            <a:off x="457200" y="1981200"/>
            <a:ext cx="8229600" cy="3886200"/>
          </a:xfrm>
        </p:spPr>
        <p:txBody>
          <a:bodyPr/>
          <a:lstStyle/>
          <a:p>
            <a:pPr lvl="0"/>
            <a:endParaRPr lang="en-US" noProof="0"/>
          </a:p>
        </p:txBody>
      </p:sp>
      <p:sp>
        <p:nvSpPr>
          <p:cNvPr id="4" name="Footer Placeholder 3">
            <a:extLst>
              <a:ext uri="{FF2B5EF4-FFF2-40B4-BE49-F238E27FC236}">
                <a16:creationId xmlns:a16="http://schemas.microsoft.com/office/drawing/2014/main" id="{E49C222B-A7AD-D93B-A6DA-608F2AED72FD}"/>
              </a:ext>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FA6A6D73-F8D5-C3DF-9E7E-91A39DABDA49}"/>
              </a:ext>
            </a:extLst>
          </p:cNvPr>
          <p:cNvSpPr>
            <a:spLocks noGrp="1"/>
          </p:cNvSpPr>
          <p:nvPr>
            <p:ph type="sldNum" sz="quarter" idx="11"/>
          </p:nvPr>
        </p:nvSpPr>
        <p:spPr/>
        <p:txBody>
          <a:bodyPr/>
          <a:lstStyle>
            <a:lvl1pPr>
              <a:defRPr/>
            </a:lvl1pPr>
          </a:lstStyle>
          <a:p>
            <a:fld id="{291653CA-1965-43C5-A342-C2306786ACAD}" type="slidenum">
              <a:rPr lang="en-US" altLang="en-US"/>
              <a:pPr/>
              <a:t>‹#›</a:t>
            </a:fld>
            <a:endParaRPr lang="en-US" altLang="en-US"/>
          </a:p>
        </p:txBody>
      </p:sp>
      <p:sp>
        <p:nvSpPr>
          <p:cNvPr id="6" name="Date Placeholder 5">
            <a:extLst>
              <a:ext uri="{FF2B5EF4-FFF2-40B4-BE49-F238E27FC236}">
                <a16:creationId xmlns:a16="http://schemas.microsoft.com/office/drawing/2014/main" id="{74DB2C03-3C9C-7A68-02DD-0C3E8CE827CB}"/>
              </a:ext>
            </a:extLst>
          </p:cNvPr>
          <p:cNvSpPr>
            <a:spLocks noGrp="1"/>
          </p:cNvSpPr>
          <p:nvPr>
            <p:ph type="dt" sz="half" idx="12"/>
          </p:nvPr>
        </p:nvSpPr>
        <p:spPr/>
        <p:txBody>
          <a:bodyPr/>
          <a:lstStyle>
            <a:lvl1pPr>
              <a:defRPr/>
            </a:lvl1pPr>
          </a:lstStyle>
          <a:p>
            <a:pPr>
              <a:defRPr/>
            </a:pPr>
            <a:fld id="{B37892EE-589D-4FC7-920B-9C81CC7AE4B9}" type="datetimeFigureOut">
              <a:rPr lang="en-US"/>
              <a:pPr>
                <a:defRPr/>
              </a:pPr>
              <a:t>2/25/2026</a:t>
            </a:fld>
            <a:endParaRPr lang="en-US"/>
          </a:p>
        </p:txBody>
      </p:sp>
    </p:spTree>
    <p:extLst>
      <p:ext uri="{BB962C8B-B14F-4D97-AF65-F5344CB8AC3E}">
        <p14:creationId xmlns:p14="http://schemas.microsoft.com/office/powerpoint/2010/main" val="109711633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A453DBA-F98F-D45E-16C9-5F491D34C6DE}"/>
              </a:ext>
            </a:extLst>
          </p:cNvPr>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useBgFill="1">
        <p:nvSpPr>
          <p:cNvPr id="5" name="Rounded Rectangle 10">
            <a:extLst>
              <a:ext uri="{FF2B5EF4-FFF2-40B4-BE49-F238E27FC236}">
                <a16:creationId xmlns:a16="http://schemas.microsoft.com/office/drawing/2014/main" id="{082EE877-322B-30B0-61A2-0A3AC70FFB6F}"/>
              </a:ext>
            </a:extLst>
          </p:cNvPr>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a:extLst>
              <a:ext uri="{FF2B5EF4-FFF2-40B4-BE49-F238E27FC236}">
                <a16:creationId xmlns:a16="http://schemas.microsoft.com/office/drawing/2014/main" id="{F68CC737-8777-72ED-B091-10459BAE0C6D}"/>
              </a:ext>
            </a:extLst>
          </p:cNvPr>
          <p:cNvSpPr>
            <a:spLocks noGrp="1"/>
          </p:cNvSpPr>
          <p:nvPr>
            <p:ph type="dt" sz="half" idx="10"/>
          </p:nvPr>
        </p:nvSpPr>
        <p:spPr/>
        <p:txBody>
          <a:bodyPr/>
          <a:lstStyle>
            <a:lvl1pPr>
              <a:defRPr/>
            </a:lvl1pPr>
          </a:lstStyle>
          <a:p>
            <a:pPr>
              <a:defRPr/>
            </a:pPr>
            <a:fld id="{BEF821B9-4275-416A-9219-EC57CBAF1DA9}" type="datetimeFigureOut">
              <a:rPr lang="fa-IR"/>
              <a:pPr>
                <a:defRPr/>
              </a:pPr>
              <a:t>09/09/1447</a:t>
            </a:fld>
            <a:endParaRPr lang="fa-IR"/>
          </a:p>
        </p:txBody>
      </p:sp>
      <p:sp>
        <p:nvSpPr>
          <p:cNvPr id="7" name="Footer Placeholder 5">
            <a:extLst>
              <a:ext uri="{FF2B5EF4-FFF2-40B4-BE49-F238E27FC236}">
                <a16:creationId xmlns:a16="http://schemas.microsoft.com/office/drawing/2014/main" id="{7B950DE9-F9C0-1618-9C4A-BE69526360B1}"/>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3C195824-A834-7D10-1211-A54A6E1CC1D8}"/>
              </a:ext>
            </a:extLst>
          </p:cNvPr>
          <p:cNvSpPr>
            <a:spLocks noGrp="1"/>
          </p:cNvSpPr>
          <p:nvPr>
            <p:ph type="sldNum" sz="quarter" idx="12"/>
          </p:nvPr>
        </p:nvSpPr>
        <p:spPr/>
        <p:txBody>
          <a:bodyPr/>
          <a:lstStyle>
            <a:lvl1pPr>
              <a:defRPr/>
            </a:lvl1pPr>
          </a:lstStyle>
          <a:p>
            <a:fld id="{60D66488-6C3D-4C01-BF70-B9EF86E06F03}" type="slidenum">
              <a:rPr lang="fa-IR" altLang="en-US"/>
              <a:pPr/>
              <a:t>‹#›</a:t>
            </a:fld>
            <a:endParaRPr lang="fa-IR" altLang="en-US"/>
          </a:p>
        </p:txBody>
      </p:sp>
    </p:spTree>
    <p:extLst>
      <p:ext uri="{BB962C8B-B14F-4D97-AF65-F5344CB8AC3E}">
        <p14:creationId xmlns:p14="http://schemas.microsoft.com/office/powerpoint/2010/main" val="19530251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46B4FBB-FF33-357A-F613-F585FC0E0BE3}"/>
              </a:ext>
            </a:extLst>
          </p:cNvPr>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p:nvSpPr>
          <p:cNvPr id="6" name="Rectangle 5">
            <a:extLst>
              <a:ext uri="{FF2B5EF4-FFF2-40B4-BE49-F238E27FC236}">
                <a16:creationId xmlns:a16="http://schemas.microsoft.com/office/drawing/2014/main" id="{5C3FFC36-1684-96FC-282C-73C632A28427}"/>
              </a:ext>
            </a:extLst>
          </p:cNvPr>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p:nvSpPr>
          <p:cNvPr id="7" name="Rectangle 6">
            <a:extLst>
              <a:ext uri="{FF2B5EF4-FFF2-40B4-BE49-F238E27FC236}">
                <a16:creationId xmlns:a16="http://schemas.microsoft.com/office/drawing/2014/main" id="{42E5C0DB-EBEB-A258-4871-F8E91C969F4E}"/>
              </a:ext>
            </a:extLst>
          </p:cNvPr>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a:t>Drag picture to placeholder or click icon to add</a:t>
            </a:r>
            <a:endParaRPr lang="en-US" noProof="0" dirty="0"/>
          </a:p>
        </p:txBody>
      </p:sp>
      <p:sp>
        <p:nvSpPr>
          <p:cNvPr id="8" name="Date Placeholder 4">
            <a:extLst>
              <a:ext uri="{FF2B5EF4-FFF2-40B4-BE49-F238E27FC236}">
                <a16:creationId xmlns:a16="http://schemas.microsoft.com/office/drawing/2014/main" id="{AFDD54F3-6D56-BC4F-25B7-83BDC6A38FD0}"/>
              </a:ext>
            </a:extLst>
          </p:cNvPr>
          <p:cNvSpPr>
            <a:spLocks noGrp="1"/>
          </p:cNvSpPr>
          <p:nvPr>
            <p:ph type="dt" sz="half" idx="10"/>
          </p:nvPr>
        </p:nvSpPr>
        <p:spPr/>
        <p:txBody>
          <a:bodyPr/>
          <a:lstStyle>
            <a:lvl1pPr>
              <a:defRPr/>
            </a:lvl1pPr>
          </a:lstStyle>
          <a:p>
            <a:pPr>
              <a:defRPr/>
            </a:pPr>
            <a:fld id="{57C6AE8D-EA9A-451C-B0C4-BCE54F6C59D4}" type="datetimeFigureOut">
              <a:rPr lang="fa-IR"/>
              <a:pPr>
                <a:defRPr/>
              </a:pPr>
              <a:t>09/09/1447</a:t>
            </a:fld>
            <a:endParaRPr lang="fa-IR"/>
          </a:p>
        </p:txBody>
      </p:sp>
      <p:sp>
        <p:nvSpPr>
          <p:cNvPr id="9" name="Footer Placeholder 5">
            <a:extLst>
              <a:ext uri="{FF2B5EF4-FFF2-40B4-BE49-F238E27FC236}">
                <a16:creationId xmlns:a16="http://schemas.microsoft.com/office/drawing/2014/main" id="{BB47CE01-60BA-C50F-814B-DFA45FE667A6}"/>
              </a:ext>
            </a:extLst>
          </p:cNvPr>
          <p:cNvSpPr>
            <a:spLocks noGrp="1"/>
          </p:cNvSpPr>
          <p:nvPr>
            <p:ph type="ftr" sz="quarter" idx="11"/>
          </p:nvPr>
        </p:nvSpPr>
        <p:spPr>
          <a:xfrm>
            <a:off x="914400" y="6172200"/>
            <a:ext cx="3886200" cy="457200"/>
          </a:xfrm>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D16BFA20-7BBC-1D02-FAD1-7136DBE0724A}"/>
              </a:ext>
            </a:extLst>
          </p:cNvPr>
          <p:cNvSpPr>
            <a:spLocks noGrp="1"/>
          </p:cNvSpPr>
          <p:nvPr>
            <p:ph type="sldNum" sz="quarter" idx="12"/>
          </p:nvPr>
        </p:nvSpPr>
        <p:spPr>
          <a:xfrm>
            <a:off x="146050" y="6208713"/>
            <a:ext cx="457200" cy="457200"/>
          </a:xfrm>
        </p:spPr>
        <p:txBody>
          <a:bodyPr/>
          <a:lstStyle>
            <a:lvl1pPr>
              <a:defRPr/>
            </a:lvl1pPr>
          </a:lstStyle>
          <a:p>
            <a:fld id="{4DBE2368-DCBC-4E5F-9FFF-82570C519DFA}" type="slidenum">
              <a:rPr lang="fa-IR" altLang="en-US"/>
              <a:pPr/>
              <a:t>‹#›</a:t>
            </a:fld>
            <a:endParaRPr lang="fa-IR" altLang="en-US"/>
          </a:p>
        </p:txBody>
      </p:sp>
    </p:spTree>
    <p:extLst>
      <p:ext uri="{BB962C8B-B14F-4D97-AF65-F5344CB8AC3E}">
        <p14:creationId xmlns:p14="http://schemas.microsoft.com/office/powerpoint/2010/main" val="148360732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B71C2DF0-88D4-7FA5-0370-80AFF20202D4}"/>
              </a:ext>
            </a:extLst>
          </p:cNvPr>
          <p:cNvSpPr>
            <a:spLocks noGrp="1"/>
          </p:cNvSpPr>
          <p:nvPr>
            <p:ph type="dt" sz="half" idx="10"/>
          </p:nvPr>
        </p:nvSpPr>
        <p:spPr/>
        <p:txBody>
          <a:bodyPr/>
          <a:lstStyle>
            <a:lvl1pPr>
              <a:defRPr/>
            </a:lvl1pPr>
          </a:lstStyle>
          <a:p>
            <a:pPr>
              <a:defRPr/>
            </a:pPr>
            <a:fld id="{AE005D07-D6B3-4ACE-B0F5-D531D1904C8B}" type="datetimeFigureOut">
              <a:rPr lang="fa-IR"/>
              <a:pPr>
                <a:defRPr/>
              </a:pPr>
              <a:t>09/09/1447</a:t>
            </a:fld>
            <a:endParaRPr lang="fa-IR"/>
          </a:p>
        </p:txBody>
      </p:sp>
      <p:sp>
        <p:nvSpPr>
          <p:cNvPr id="5" name="Footer Placeholder 2">
            <a:extLst>
              <a:ext uri="{FF2B5EF4-FFF2-40B4-BE49-F238E27FC236}">
                <a16:creationId xmlns:a16="http://schemas.microsoft.com/office/drawing/2014/main" id="{CA64CDF1-300D-73DB-1880-67408DD5B0F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4EAEB8B0-A8DD-C288-1400-F47902AE54E2}"/>
              </a:ext>
            </a:extLst>
          </p:cNvPr>
          <p:cNvSpPr>
            <a:spLocks noGrp="1"/>
          </p:cNvSpPr>
          <p:nvPr>
            <p:ph type="sldNum" sz="quarter" idx="12"/>
          </p:nvPr>
        </p:nvSpPr>
        <p:spPr/>
        <p:txBody>
          <a:bodyPr/>
          <a:lstStyle>
            <a:lvl1pPr>
              <a:defRPr/>
            </a:lvl1pPr>
          </a:lstStyle>
          <a:p>
            <a:fld id="{D9781E74-BE5A-4C7F-A68C-33C16EF97B04}" type="slidenum">
              <a:rPr lang="fa-IR" altLang="en-US"/>
              <a:pPr/>
              <a:t>‹#›</a:t>
            </a:fld>
            <a:endParaRPr lang="fa-IR" altLang="en-US"/>
          </a:p>
        </p:txBody>
      </p:sp>
    </p:spTree>
    <p:extLst>
      <p:ext uri="{BB962C8B-B14F-4D97-AF65-F5344CB8AC3E}">
        <p14:creationId xmlns:p14="http://schemas.microsoft.com/office/powerpoint/2010/main" val="60599440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8C741AD2-5706-7DC7-5CA5-DA00A4C3BB23}"/>
              </a:ext>
            </a:extLst>
          </p:cNvPr>
          <p:cNvSpPr>
            <a:spLocks noGrp="1"/>
          </p:cNvSpPr>
          <p:nvPr>
            <p:ph type="dt" sz="half" idx="10"/>
          </p:nvPr>
        </p:nvSpPr>
        <p:spPr/>
        <p:txBody>
          <a:bodyPr/>
          <a:lstStyle>
            <a:lvl1pPr>
              <a:defRPr/>
            </a:lvl1pPr>
          </a:lstStyle>
          <a:p>
            <a:pPr>
              <a:defRPr/>
            </a:pPr>
            <a:fld id="{84E95504-F88E-406E-B1BE-158B02B8F379}" type="datetimeFigureOut">
              <a:rPr lang="fa-IR"/>
              <a:pPr>
                <a:defRPr/>
              </a:pPr>
              <a:t>09/09/1447</a:t>
            </a:fld>
            <a:endParaRPr lang="fa-IR"/>
          </a:p>
        </p:txBody>
      </p:sp>
      <p:sp>
        <p:nvSpPr>
          <p:cNvPr id="5" name="Footer Placeholder 2">
            <a:extLst>
              <a:ext uri="{FF2B5EF4-FFF2-40B4-BE49-F238E27FC236}">
                <a16:creationId xmlns:a16="http://schemas.microsoft.com/office/drawing/2014/main" id="{146234A0-1404-2C66-5C90-9D60AA7A59F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4AB0DC1C-4303-59F6-0B91-B39A3774624F}"/>
              </a:ext>
            </a:extLst>
          </p:cNvPr>
          <p:cNvSpPr>
            <a:spLocks noGrp="1"/>
          </p:cNvSpPr>
          <p:nvPr>
            <p:ph type="sldNum" sz="quarter" idx="12"/>
          </p:nvPr>
        </p:nvSpPr>
        <p:spPr/>
        <p:txBody>
          <a:bodyPr/>
          <a:lstStyle>
            <a:lvl1pPr>
              <a:defRPr/>
            </a:lvl1pPr>
          </a:lstStyle>
          <a:p>
            <a:fld id="{2CF675D4-A08F-4986-B87E-20DB27EDD153}" type="slidenum">
              <a:rPr lang="fa-IR" altLang="en-US"/>
              <a:pPr/>
              <a:t>‹#›</a:t>
            </a:fld>
            <a:endParaRPr lang="fa-IR" altLang="en-US"/>
          </a:p>
        </p:txBody>
      </p:sp>
    </p:spTree>
    <p:extLst>
      <p:ext uri="{BB962C8B-B14F-4D97-AF65-F5344CB8AC3E}">
        <p14:creationId xmlns:p14="http://schemas.microsoft.com/office/powerpoint/2010/main" val="219810419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a-I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quarter" idx="2"/>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half" idx="3"/>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Rectangle 4">
            <a:extLst>
              <a:ext uri="{FF2B5EF4-FFF2-40B4-BE49-F238E27FC236}">
                <a16:creationId xmlns:a16="http://schemas.microsoft.com/office/drawing/2014/main" id="{BCFC512C-C018-3DFE-1320-9A6FD2D286A6}"/>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7" name="Rectangle 5">
            <a:extLst>
              <a:ext uri="{FF2B5EF4-FFF2-40B4-BE49-F238E27FC236}">
                <a16:creationId xmlns:a16="http://schemas.microsoft.com/office/drawing/2014/main" id="{D43351B7-F769-002D-4E51-5D76BCB6EBCF}"/>
              </a:ext>
            </a:extLst>
          </p:cNvPr>
          <p:cNvSpPr>
            <a:spLocks noGrp="1" noChangeArrowheads="1"/>
          </p:cNvSpPr>
          <p:nvPr>
            <p:ph type="ftr" sz="quarter" idx="11"/>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Rectangle 6">
            <a:extLst>
              <a:ext uri="{FF2B5EF4-FFF2-40B4-BE49-F238E27FC236}">
                <a16:creationId xmlns:a16="http://schemas.microsoft.com/office/drawing/2014/main" id="{A5F04784-068B-DF47-9A66-1A5EDB278D8A}"/>
              </a:ext>
            </a:extLst>
          </p:cNvPr>
          <p:cNvSpPr>
            <a:spLocks noGrp="1" noChangeArrowheads="1"/>
          </p:cNvSpPr>
          <p:nvPr>
            <p:ph type="sldNum" sz="quarter" idx="12"/>
          </p:nvPr>
        </p:nvSpPr>
        <p:spPr/>
        <p:txBody>
          <a:bodyPr/>
          <a:lstStyle>
            <a:lvl1pPr>
              <a:defRPr/>
            </a:lvl1pPr>
          </a:lstStyle>
          <a:p>
            <a:fld id="{53619007-4482-45B5-8531-9F46241DE994}" type="slidenum">
              <a:rPr lang="ar-SA" altLang="en-US"/>
              <a:pPr/>
              <a:t>‹#›</a:t>
            </a:fld>
            <a:endParaRPr lang="en-US" altLang="en-US"/>
          </a:p>
        </p:txBody>
      </p:sp>
    </p:spTree>
    <p:extLst>
      <p:ext uri="{BB962C8B-B14F-4D97-AF65-F5344CB8AC3E}">
        <p14:creationId xmlns:p14="http://schemas.microsoft.com/office/powerpoint/2010/main" val="30052913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B854E8-6151-4A82-94B7-CADF97B749C7}" type="slidenum">
              <a:rPr lang="ar-SA"/>
              <a:pPr>
                <a:defRPr/>
              </a:pPr>
              <a:t>‹#›</a:t>
            </a:fld>
            <a:endParaRPr lang="en-US"/>
          </a:p>
        </p:txBody>
      </p:sp>
    </p:spTree>
    <p:extLst>
      <p:ext uri="{BB962C8B-B14F-4D97-AF65-F5344CB8AC3E}">
        <p14:creationId xmlns:p14="http://schemas.microsoft.com/office/powerpoint/2010/main" val="1224549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17" name="Footer Placeholder 16"/>
          <p:cNvSpPr>
            <a:spLocks noGrp="1"/>
          </p:cNvSpPr>
          <p:nvPr>
            <p:ph type="ftr" sz="quarter" idx="11"/>
          </p:nvPr>
        </p:nvSpPr>
        <p:spPr/>
        <p:txBody>
          <a:bodyPr/>
          <a:lstStyle/>
          <a:p>
            <a:endParaRPr lang="fa-I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1B778283-C07A-4B03-8B34-8E01E091F122}" type="slidenum">
              <a:rPr lang="fa-IR" smtClean="0"/>
              <a:pPr/>
              <a:t>‹#›</a:t>
            </a:fld>
            <a:endParaRPr lang="fa-I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a:xfrm>
            <a:off x="800100" y="6172200"/>
            <a:ext cx="4000500" cy="457200"/>
          </a:xfrm>
        </p:spPr>
        <p:txBody>
          <a:bodyPr/>
          <a:lstStyle/>
          <a:p>
            <a:endParaRPr lang="fa-I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1B778283-C07A-4B03-8B34-8E01E091F122}"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1B778283-C07A-4B03-8B34-8E01E091F122}" type="slidenum">
              <a:rPr lang="fa-IR" smtClean="0"/>
              <a:pPr/>
              <a:t>‹#›</a:t>
            </a:fld>
            <a:endParaRPr lang="fa-I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1B778283-C07A-4B03-8B34-8E01E091F122}" type="slidenum">
              <a:rPr lang="fa-IR" smtClean="0"/>
              <a:pPr/>
              <a:t>‹#›</a:t>
            </a:fld>
            <a:endParaRPr lang="fa-I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1B778283-C07A-4B03-8B34-8E01E091F122}" type="slidenum">
              <a:rPr lang="fa-IR" smtClean="0"/>
              <a:pPr/>
              <a:t>‹#›</a:t>
            </a:fld>
            <a:endParaRPr lang="fa-I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1B778283-C07A-4B03-8B34-8E01E091F122}" type="slidenum">
              <a:rPr lang="fa-IR" smtClean="0"/>
              <a:pPr/>
              <a:t>‹#›</a:t>
            </a:fld>
            <a:endParaRPr lang="fa-I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a:xfrm>
            <a:off x="914400" y="6172200"/>
            <a:ext cx="3886200" cy="457200"/>
          </a:xfrm>
        </p:spPr>
        <p:txBody>
          <a:bodyPr/>
          <a:lstStyle/>
          <a:p>
            <a:endParaRPr lang="fa-IR"/>
          </a:p>
        </p:txBody>
      </p:sp>
      <p:sp>
        <p:nvSpPr>
          <p:cNvPr id="7" name="Slide Number Placeholder 6"/>
          <p:cNvSpPr>
            <a:spLocks noGrp="1"/>
          </p:cNvSpPr>
          <p:nvPr>
            <p:ph type="sldNum" sz="quarter" idx="12"/>
          </p:nvPr>
        </p:nvSpPr>
        <p:spPr>
          <a:xfrm>
            <a:off x="146304" y="6208776"/>
            <a:ext cx="457200" cy="457200"/>
          </a:xfrm>
        </p:spPr>
        <p:txBody>
          <a:bodyPr/>
          <a:lstStyle/>
          <a:p>
            <a:fld id="{1B778283-C07A-4B03-8B34-8E01E091F122}" type="slidenum">
              <a:rPr lang="fa-IR" smtClean="0"/>
              <a:pPr/>
              <a:t>‹#›</a:t>
            </a:fld>
            <a:endParaRPr lang="fa-I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B854E8-6151-4A82-94B7-CADF97B749C7}" type="slidenum">
              <a:rPr lang="ar-SA"/>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1B778283-C07A-4B03-8B34-8E01E091F122}" type="slidenum">
              <a:rPr lang="fa-IR" smtClean="0"/>
              <a:pPr/>
              <a:t>‹#›</a:t>
            </a:fld>
            <a:endParaRPr lang="fa-I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a-I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quarter" idx="2"/>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half" idx="3"/>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D60E9A7E-149E-4B85-8B10-D4A62DFE72B5}" type="slidenum">
              <a:rPr lang="ar-SA"/>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1B778283-C07A-4B03-8B34-8E01E091F122}" type="slidenum">
              <a:rPr lang="fa-IR" smtClean="0"/>
              <a:pPr/>
              <a:t>‹#›</a:t>
            </a:fld>
            <a:endParaRPr lang="fa-I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9528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36489175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31260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41652403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3313363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26955676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a-IR"/>
          </a:p>
        </p:txBody>
      </p:sp>
      <p:sp>
        <p:nvSpPr>
          <p:cNvPr id="9" name="Slide Number Placeholder 8"/>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41794463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a-I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B778283-C07A-4B03-8B34-8E01E091F122}" type="slidenum">
              <a:rPr lang="fa-IR" smtClean="0"/>
              <a:pPr/>
              <a:t>‹#›</a:t>
            </a:fld>
            <a:endParaRPr lang="fa-IR"/>
          </a:p>
        </p:txBody>
      </p:sp>
    </p:spTree>
    <p:extLst>
      <p:ext uri="{BB962C8B-B14F-4D97-AF65-F5344CB8AC3E}">
        <p14:creationId xmlns:p14="http://schemas.microsoft.com/office/powerpoint/2010/main" val="30629631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7478927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3859513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fld id="{F5661B07-F05E-4BA6-8D66-E43311730712}" type="datetimeFigureOut">
              <a:rPr lang="fa-IR" smtClean="0"/>
              <a:pPr/>
              <a:t>09/09/1447</a:t>
            </a:fld>
            <a:endParaRPr lang="fa-IR"/>
          </a:p>
        </p:txBody>
      </p:sp>
      <p:sp>
        <p:nvSpPr>
          <p:cNvPr id="8" name="Footer Placeholder 7"/>
          <p:cNvSpPr>
            <a:spLocks noGrp="1"/>
          </p:cNvSpPr>
          <p:nvPr>
            <p:ph type="ftr" sz="quarter" idx="11"/>
          </p:nvPr>
        </p:nvSpPr>
        <p:spPr/>
        <p:txBody>
          <a:bodyPr/>
          <a:lstStyle>
            <a:lvl1pPr>
              <a:defRPr/>
            </a:lvl1pPr>
          </a:lstStyle>
          <a:p>
            <a:endParaRPr lang="fa-IR"/>
          </a:p>
        </p:txBody>
      </p:sp>
      <p:sp>
        <p:nvSpPr>
          <p:cNvPr id="9" name="Slide Number Placeholder 8"/>
          <p:cNvSpPr>
            <a:spLocks noGrp="1"/>
          </p:cNvSpPr>
          <p:nvPr>
            <p:ph type="sldNum" sz="quarter" idx="12"/>
          </p:nvPr>
        </p:nvSpPr>
        <p:spPr/>
        <p:txBody>
          <a:bodyPr/>
          <a:lstStyle>
            <a:lvl1pPr>
              <a:defRPr/>
            </a:lvl1pPr>
          </a:lstStyle>
          <a:p>
            <a:fld id="{1B778283-C07A-4B03-8B34-8E01E091F122}" type="slidenum">
              <a:rPr lang="fa-IR" smtClean="0"/>
              <a:pPr/>
              <a:t>‹#›</a:t>
            </a:fld>
            <a:endParaRPr lang="fa-I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14939434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94126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18027458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75714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30041176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22503150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693301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a-IR"/>
          </a:p>
        </p:txBody>
      </p:sp>
      <p:sp>
        <p:nvSpPr>
          <p:cNvPr id="9" name="Slide Number Placeholder 8"/>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18408970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a-I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B778283-C07A-4B03-8B34-8E01E091F122}" type="slidenum">
              <a:rPr lang="fa-IR" smtClean="0"/>
              <a:pPr/>
              <a:t>‹#›</a:t>
            </a:fld>
            <a:endParaRPr lang="fa-IR"/>
          </a:p>
        </p:txBody>
      </p:sp>
    </p:spTree>
    <p:extLst>
      <p:ext uri="{BB962C8B-B14F-4D97-AF65-F5344CB8AC3E}">
        <p14:creationId xmlns:p14="http://schemas.microsoft.com/office/powerpoint/2010/main" val="26965851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1821642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fld id="{F5661B07-F05E-4BA6-8D66-E43311730712}" type="datetimeFigureOut">
              <a:rPr lang="fa-IR" smtClean="0"/>
              <a:pPr/>
              <a:t>09/09/1447</a:t>
            </a:fld>
            <a:endParaRPr lang="fa-IR"/>
          </a:p>
        </p:txBody>
      </p:sp>
      <p:sp>
        <p:nvSpPr>
          <p:cNvPr id="4" name="Footer Placeholder 3"/>
          <p:cNvSpPr>
            <a:spLocks noGrp="1"/>
          </p:cNvSpPr>
          <p:nvPr>
            <p:ph type="ftr" sz="quarter" idx="11"/>
          </p:nvPr>
        </p:nvSpPr>
        <p:spPr/>
        <p:txBody>
          <a:bodyPr/>
          <a:lstStyle>
            <a:lvl1pPr>
              <a:defRPr/>
            </a:lvl1pPr>
          </a:lstStyle>
          <a:p>
            <a:endParaRPr lang="fa-IR"/>
          </a:p>
        </p:txBody>
      </p:sp>
      <p:sp>
        <p:nvSpPr>
          <p:cNvPr id="5" name="Slide Number Placeholder 4"/>
          <p:cNvSpPr>
            <a:spLocks noGrp="1"/>
          </p:cNvSpPr>
          <p:nvPr>
            <p:ph type="sldNum" sz="quarter" idx="12"/>
          </p:nvPr>
        </p:nvSpPr>
        <p:spPr/>
        <p:txBody>
          <a:bodyPr/>
          <a:lstStyle>
            <a:lvl1pPr>
              <a:defRPr/>
            </a:lvl1pPr>
          </a:lstStyle>
          <a:p>
            <a:fld id="{1B778283-C07A-4B03-8B34-8E01E091F122}" type="slidenum">
              <a:rPr lang="fa-IR" smtClean="0"/>
              <a:pPr/>
              <a:t>‹#›</a:t>
            </a:fld>
            <a:endParaRPr lang="fa-I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18259693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661B07-F05E-4BA6-8D66-E43311730712}"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778283-C07A-4B03-8B34-8E01E091F122}" type="slidenum">
              <a:rPr lang="fa-IR" smtClean="0"/>
              <a:pPr/>
              <a:t>‹#›</a:t>
            </a:fld>
            <a:endParaRPr lang="fa-IR"/>
          </a:p>
        </p:txBody>
      </p:sp>
    </p:spTree>
    <p:extLst>
      <p:ext uri="{BB962C8B-B14F-4D97-AF65-F5344CB8AC3E}">
        <p14:creationId xmlns:p14="http://schemas.microsoft.com/office/powerpoint/2010/main" val="28269948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5" name="Rounded Rectangle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Rectangle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a:t>Click to edit Master title style</a:t>
            </a:r>
          </a:p>
        </p:txBody>
      </p:sp>
      <p:sp>
        <p:nvSpPr>
          <p:cNvPr id="11" name="Date Placeholder 27"/>
          <p:cNvSpPr>
            <a:spLocks noGrp="1"/>
          </p:cNvSpPr>
          <p:nvPr>
            <p:ph type="dt" sz="half" idx="10"/>
          </p:nvPr>
        </p:nvSpPr>
        <p:spPr/>
        <p:txBody>
          <a:bodyPr/>
          <a:lstStyle>
            <a:lvl1pPr>
              <a:defRPr/>
            </a:lvl1pPr>
          </a:lstStyle>
          <a:p>
            <a:pPr>
              <a:defRPr/>
            </a:pPr>
            <a:endParaRPr lang="en-US"/>
          </a:p>
        </p:txBody>
      </p:sp>
      <p:sp>
        <p:nvSpPr>
          <p:cNvPr id="12" name="Footer Placeholder 16"/>
          <p:cNvSpPr>
            <a:spLocks noGrp="1"/>
          </p:cNvSpPr>
          <p:nvPr>
            <p:ph type="ftr" sz="quarter" idx="11"/>
          </p:nvPr>
        </p:nvSpPr>
        <p:spPr/>
        <p:txBody>
          <a:bodyPr/>
          <a:lstStyle>
            <a:lvl1pPr>
              <a:defRPr/>
            </a:lvl1pPr>
          </a:lstStyle>
          <a:p>
            <a:pPr>
              <a:defRPr/>
            </a:pPr>
            <a:endParaRPr lang="en-US"/>
          </a:p>
        </p:txBody>
      </p:sp>
      <p:sp>
        <p:nvSpPr>
          <p:cNvPr id="13" name="Slide Number Placeholder 28"/>
          <p:cNvSpPr>
            <a:spLocks noGrp="1"/>
          </p:cNvSpPr>
          <p:nvPr>
            <p:ph type="sldNum" sz="quarter" idx="12"/>
          </p:nvPr>
        </p:nvSpPr>
        <p:spPr/>
        <p:txBody>
          <a:bodyPr/>
          <a:lstStyle>
            <a:lvl1pPr>
              <a:defRPr smtClean="0"/>
            </a:lvl1pPr>
          </a:lstStyle>
          <a:p>
            <a:pPr>
              <a:defRPr/>
            </a:pPr>
            <a:fld id="{D89EF63E-2925-47A6-997F-793DBF545EAC}" type="slidenum">
              <a:rPr lang="ar-SA"/>
              <a:pPr>
                <a:defRPr/>
              </a:pPr>
              <a:t>‹#›</a:t>
            </a:fld>
            <a:endParaRPr lang="en-US"/>
          </a:p>
        </p:txBody>
      </p:sp>
    </p:spTree>
    <p:extLst>
      <p:ext uri="{BB962C8B-B14F-4D97-AF65-F5344CB8AC3E}">
        <p14:creationId xmlns:p14="http://schemas.microsoft.com/office/powerpoint/2010/main" val="2952085606"/>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914400" y="1447800"/>
            <a:ext cx="7772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5EC0E040-4861-41A5-9271-2123301F4FB3}" type="slidenum">
              <a:rPr lang="ar-SA"/>
              <a:pPr>
                <a:defRPr/>
              </a:pPr>
              <a:t>‹#›</a:t>
            </a:fld>
            <a:endParaRPr lang="en-US"/>
          </a:p>
        </p:txBody>
      </p:sp>
    </p:spTree>
    <p:extLst>
      <p:ext uri="{BB962C8B-B14F-4D97-AF65-F5344CB8AC3E}">
        <p14:creationId xmlns:p14="http://schemas.microsoft.com/office/powerpoint/2010/main" val="41642536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5" name="Rounded Rectangle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a:t>Click to edit Master title style</a:t>
            </a:r>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9" name="Date Placeholder 3"/>
          <p:cNvSpPr>
            <a:spLocks noGrp="1"/>
          </p:cNvSpPr>
          <p:nvPr>
            <p:ph type="dt" sz="half" idx="10"/>
          </p:nvPr>
        </p:nvSpPr>
        <p:spPr/>
        <p:txBody>
          <a:bodyPr/>
          <a:lstStyle>
            <a:lvl1pPr>
              <a:defRPr/>
            </a:lvl1pPr>
          </a:lstStyle>
          <a:p>
            <a:pPr>
              <a:defRPr/>
            </a:pPr>
            <a:endParaRPr lang="en-US"/>
          </a:p>
        </p:txBody>
      </p:sp>
      <p:sp>
        <p:nvSpPr>
          <p:cNvPr id="10" name="Footer Placeholder 4"/>
          <p:cNvSpPr>
            <a:spLocks noGrp="1"/>
          </p:cNvSpPr>
          <p:nvPr>
            <p:ph type="ftr" sz="quarter" idx="11"/>
          </p:nvPr>
        </p:nvSpPr>
        <p:spPr>
          <a:xfrm>
            <a:off x="800100" y="6172200"/>
            <a:ext cx="4000500" cy="457200"/>
          </a:xfrm>
        </p:spPr>
        <p:txBody>
          <a:bodyPr/>
          <a:lstStyle>
            <a:lvl1pPr>
              <a:defRPr/>
            </a:lvl1pPr>
          </a:lstStyle>
          <a:p>
            <a:pPr>
              <a:defRPr/>
            </a:pPr>
            <a:endParaRPr lang="en-US"/>
          </a:p>
        </p:txBody>
      </p:sp>
      <p:sp>
        <p:nvSpPr>
          <p:cNvPr id="11" name="Slide Number Placeholder 5"/>
          <p:cNvSpPr>
            <a:spLocks noGrp="1"/>
          </p:cNvSpPr>
          <p:nvPr>
            <p:ph type="sldNum" sz="quarter" idx="12"/>
          </p:nvPr>
        </p:nvSpPr>
        <p:spPr>
          <a:xfrm>
            <a:off x="146050" y="6208713"/>
            <a:ext cx="457200" cy="457200"/>
          </a:xfrm>
        </p:spPr>
        <p:txBody>
          <a:bodyPr/>
          <a:lstStyle>
            <a:lvl1pPr>
              <a:defRPr smtClean="0"/>
            </a:lvl1pPr>
          </a:lstStyle>
          <a:p>
            <a:pPr>
              <a:defRPr/>
            </a:pPr>
            <a:fld id="{F699C563-B7D5-4034-A4A4-C7AC7EC6C55F}" type="slidenum">
              <a:rPr lang="ar-SA"/>
              <a:pPr>
                <a:defRPr/>
              </a:pPr>
              <a:t>‹#›</a:t>
            </a:fld>
            <a:endParaRPr lang="en-US"/>
          </a:p>
        </p:txBody>
      </p:sp>
    </p:spTree>
    <p:extLst>
      <p:ext uri="{BB962C8B-B14F-4D97-AF65-F5344CB8AC3E}">
        <p14:creationId xmlns:p14="http://schemas.microsoft.com/office/powerpoint/2010/main" val="3437921560"/>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91440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93395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AB10675F-52E8-4F72-8846-6F869FA9B074}" type="slidenum">
              <a:rPr lang="ar-SA"/>
              <a:pPr>
                <a:defRPr/>
              </a:pPr>
              <a:t>‹#›</a:t>
            </a:fld>
            <a:endParaRPr lang="en-US"/>
          </a:p>
        </p:txBody>
      </p:sp>
    </p:spTree>
    <p:extLst>
      <p:ext uri="{BB962C8B-B14F-4D97-AF65-F5344CB8AC3E}">
        <p14:creationId xmlns:p14="http://schemas.microsoft.com/office/powerpoint/2010/main" val="24927906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4"/>
          </p:nvPr>
        </p:nvSpPr>
        <p:spPr>
          <a:xfrm>
            <a:off x="49530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p:cNvSpPr>
            <a:spLocks noGrp="1"/>
          </p:cNvSpPr>
          <p:nvPr>
            <p:ph type="dt" sz="half" idx="10"/>
          </p:nvPr>
        </p:nvSpPr>
        <p:spPr/>
        <p:txBody>
          <a:bodyPr/>
          <a:lstStyle>
            <a:lvl1pPr>
              <a:defRPr/>
            </a:lvl1pPr>
          </a:lstStyle>
          <a:p>
            <a:pPr>
              <a:defRPr/>
            </a:pPr>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3125E9B9-59D5-4B48-B511-1E5E391A77B8}" type="slidenum">
              <a:rPr lang="ar-SA"/>
              <a:pPr>
                <a:defRPr/>
              </a:pPr>
              <a:t>‹#›</a:t>
            </a:fld>
            <a:endParaRPr lang="en-US"/>
          </a:p>
        </p:txBody>
      </p:sp>
    </p:spTree>
    <p:extLst>
      <p:ext uri="{BB962C8B-B14F-4D97-AF65-F5344CB8AC3E}">
        <p14:creationId xmlns:p14="http://schemas.microsoft.com/office/powerpoint/2010/main" val="13353884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A47FAA2C-E185-4BC7-B875-979E2005D7A7}" type="slidenum">
              <a:rPr lang="ar-SA"/>
              <a:pPr>
                <a:defRPr/>
              </a:pPr>
              <a:t>‹#›</a:t>
            </a:fld>
            <a:endParaRPr lang="en-US"/>
          </a:p>
        </p:txBody>
      </p:sp>
    </p:spTree>
    <p:extLst>
      <p:ext uri="{BB962C8B-B14F-4D97-AF65-F5344CB8AC3E}">
        <p14:creationId xmlns:p14="http://schemas.microsoft.com/office/powerpoint/2010/main" val="6727921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FAB65B6A-5254-4C6D-AFA9-C1E044FBFD9D}" type="slidenum">
              <a:rPr lang="ar-SA"/>
              <a:pPr>
                <a:defRPr/>
              </a:pPr>
              <a:t>‹#›</a:t>
            </a:fld>
            <a:endParaRPr lang="en-US"/>
          </a:p>
        </p:txBody>
      </p:sp>
    </p:spTree>
    <p:extLst>
      <p:ext uri="{BB962C8B-B14F-4D97-AF65-F5344CB8AC3E}">
        <p14:creationId xmlns:p14="http://schemas.microsoft.com/office/powerpoint/2010/main" val="358366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6" name="Rounded Rectangle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4"/>
          <p:cNvSpPr>
            <a:spLocks noGrp="1"/>
          </p:cNvSpPr>
          <p:nvPr>
            <p:ph type="dt" sz="half" idx="10"/>
          </p:nvPr>
        </p:nvSpPr>
        <p:spPr/>
        <p:txBody>
          <a:bodyPr/>
          <a:lstStyle>
            <a:lvl1pPr>
              <a:defRPr/>
            </a:lvl1pPr>
          </a:lstStyle>
          <a:p>
            <a:pPr>
              <a:defRPr/>
            </a:pPr>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smtClean="0"/>
            </a:lvl1pPr>
          </a:lstStyle>
          <a:p>
            <a:pPr>
              <a:defRPr/>
            </a:pPr>
            <a:fld id="{DFE89037-A209-4A23-81F4-0E6ED2058A3F}" type="slidenum">
              <a:rPr lang="ar-SA"/>
              <a:pPr>
                <a:defRPr/>
              </a:pPr>
              <a:t>‹#›</a:t>
            </a:fld>
            <a:endParaRPr lang="en-US"/>
          </a:p>
        </p:txBody>
      </p:sp>
    </p:spTree>
    <p:extLst>
      <p:ext uri="{BB962C8B-B14F-4D97-AF65-F5344CB8AC3E}">
        <p14:creationId xmlns:p14="http://schemas.microsoft.com/office/powerpoint/2010/main" val="1466983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5661B07-F05E-4BA6-8D66-E43311730712}" type="datetimeFigureOut">
              <a:rPr lang="fa-IR" smtClean="0"/>
              <a:pPr/>
              <a:t>09/09/1447</a:t>
            </a:fld>
            <a:endParaRPr lang="fa-IR"/>
          </a:p>
        </p:txBody>
      </p:sp>
      <p:sp>
        <p:nvSpPr>
          <p:cNvPr id="3" name="Footer Placeholder 2"/>
          <p:cNvSpPr>
            <a:spLocks noGrp="1"/>
          </p:cNvSpPr>
          <p:nvPr>
            <p:ph type="ftr" sz="quarter" idx="11"/>
          </p:nvPr>
        </p:nvSpPr>
        <p:spPr/>
        <p:txBody>
          <a:bodyPr/>
          <a:lstStyle>
            <a:lvl1pPr>
              <a:defRPr/>
            </a:lvl1pPr>
          </a:lstStyle>
          <a:p>
            <a:endParaRPr lang="fa-IR"/>
          </a:p>
        </p:txBody>
      </p:sp>
      <p:sp>
        <p:nvSpPr>
          <p:cNvPr id="4" name="Slide Number Placeholder 3"/>
          <p:cNvSpPr>
            <a:spLocks noGrp="1"/>
          </p:cNvSpPr>
          <p:nvPr>
            <p:ph type="sldNum" sz="quarter" idx="12"/>
          </p:nvPr>
        </p:nvSpPr>
        <p:spPr/>
        <p:txBody>
          <a:bodyPr/>
          <a:lstStyle>
            <a:lvl1pPr>
              <a:defRPr/>
            </a:lvl1pPr>
          </a:lstStyle>
          <a:p>
            <a:fld id="{1B778283-C07A-4B03-8B34-8E01E091F122}" type="slidenum">
              <a:rPr lang="fa-IR" smtClean="0"/>
              <a:pPr/>
              <a:t>‹#›</a:t>
            </a:fld>
            <a:endParaRPr lang="fa-I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a:t>Click icon to add picture</a:t>
            </a:r>
            <a:endParaRPr lang="en-US" noProof="0" dirty="0"/>
          </a:p>
        </p:txBody>
      </p:sp>
      <p:sp>
        <p:nvSpPr>
          <p:cNvPr id="8" name="Date Placeholder 4"/>
          <p:cNvSpPr>
            <a:spLocks noGrp="1"/>
          </p:cNvSpPr>
          <p:nvPr>
            <p:ph type="dt" sz="half" idx="10"/>
          </p:nvPr>
        </p:nvSpPr>
        <p:spPr/>
        <p:txBody>
          <a:bodyPr/>
          <a:lstStyle>
            <a:lvl1pPr>
              <a:defRPr/>
            </a:lvl1pPr>
          </a:lstStyle>
          <a:p>
            <a:pPr>
              <a:defRPr/>
            </a:pPr>
            <a:endParaRPr lang="en-US"/>
          </a:p>
        </p:txBody>
      </p:sp>
      <p:sp>
        <p:nvSpPr>
          <p:cNvPr id="9" name="Footer Placeholder 5"/>
          <p:cNvSpPr>
            <a:spLocks noGrp="1"/>
          </p:cNvSpPr>
          <p:nvPr>
            <p:ph type="ftr" sz="quarter" idx="11"/>
          </p:nvPr>
        </p:nvSpPr>
        <p:spPr>
          <a:xfrm>
            <a:off x="914400" y="6172200"/>
            <a:ext cx="3886200" cy="457200"/>
          </a:xfrm>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146050" y="6208713"/>
            <a:ext cx="457200" cy="457200"/>
          </a:xfrm>
        </p:spPr>
        <p:txBody>
          <a:bodyPr/>
          <a:lstStyle>
            <a:lvl1pPr>
              <a:defRPr smtClean="0"/>
            </a:lvl1pPr>
          </a:lstStyle>
          <a:p>
            <a:pPr>
              <a:defRPr/>
            </a:pPr>
            <a:fld id="{E8496AF8-2D5C-4176-956D-C76FBB20CF61}" type="slidenum">
              <a:rPr lang="ar-SA"/>
              <a:pPr>
                <a:defRPr/>
              </a:pPr>
              <a:t>‹#›</a:t>
            </a:fld>
            <a:endParaRPr lang="en-US"/>
          </a:p>
        </p:txBody>
      </p:sp>
    </p:spTree>
    <p:extLst>
      <p:ext uri="{BB962C8B-B14F-4D97-AF65-F5344CB8AC3E}">
        <p14:creationId xmlns:p14="http://schemas.microsoft.com/office/powerpoint/2010/main" val="14490638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EDC1DCF0-BAB9-4675-A19F-0BFAF43898B4}" type="slidenum">
              <a:rPr lang="ar-SA"/>
              <a:pPr>
                <a:defRPr/>
              </a:pPr>
              <a:t>‹#›</a:t>
            </a:fld>
            <a:endParaRPr lang="en-US"/>
          </a:p>
        </p:txBody>
      </p:sp>
    </p:spTree>
    <p:extLst>
      <p:ext uri="{BB962C8B-B14F-4D97-AF65-F5344CB8AC3E}">
        <p14:creationId xmlns:p14="http://schemas.microsoft.com/office/powerpoint/2010/main" val="231119640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EB8967A9-1B54-4A35-A6DE-23B3A44AC9D5}" type="slidenum">
              <a:rPr lang="ar-SA"/>
              <a:pPr>
                <a:defRPr/>
              </a:pPr>
              <a:t>‹#›</a:t>
            </a:fld>
            <a:endParaRPr lang="en-US"/>
          </a:p>
        </p:txBody>
      </p:sp>
    </p:spTree>
    <p:extLst>
      <p:ext uri="{BB962C8B-B14F-4D97-AF65-F5344CB8AC3E}">
        <p14:creationId xmlns:p14="http://schemas.microsoft.com/office/powerpoint/2010/main" val="10609837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fa-IR"/>
          </a:p>
        </p:txBody>
      </p:sp>
      <p:sp>
        <p:nvSpPr>
          <p:cNvPr id="3" name="Text Placeholder 2"/>
          <p:cNvSpPr>
            <a:spLocks noGrp="1"/>
          </p:cNvSpPr>
          <p:nvPr>
            <p:ph type="body" sz="half" idx="1"/>
          </p:nvPr>
        </p:nvSpPr>
        <p:spPr>
          <a:xfrm>
            <a:off x="457200" y="1600200"/>
            <a:ext cx="82296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57200" y="3938588"/>
            <a:ext cx="82296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FD13468A-6549-40A0-B477-C4839DC0CAD0}" type="slidenum">
              <a:rPr lang="ar-SA"/>
              <a:pPr>
                <a:defRPr/>
              </a:pPr>
              <a:t>‹#›</a:t>
            </a:fld>
            <a:endParaRPr lang="en-US"/>
          </a:p>
        </p:txBody>
      </p:sp>
    </p:spTree>
    <p:extLst>
      <p:ext uri="{BB962C8B-B14F-4D97-AF65-F5344CB8AC3E}">
        <p14:creationId xmlns:p14="http://schemas.microsoft.com/office/powerpoint/2010/main" val="1937033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4C29B4AC-EB04-4B35-8411-DCC6EC0D152E}" type="slidenum">
              <a:rPr lang="en-US"/>
              <a:pPr>
                <a:defRPr/>
              </a:pPr>
              <a:t>‹#›</a:t>
            </a:fld>
            <a:endParaRPr lang="en-US"/>
          </a:p>
        </p:txBody>
      </p:sp>
    </p:spTree>
    <p:extLst>
      <p:ext uri="{BB962C8B-B14F-4D97-AF65-F5344CB8AC3E}">
        <p14:creationId xmlns:p14="http://schemas.microsoft.com/office/powerpoint/2010/main" val="259423196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fa-I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89EF63E-2925-47A6-997F-793DBF545EAC}" type="slidenum">
              <a:rPr lang="ar-SA" smtClean="0"/>
              <a:pPr>
                <a:defRPr/>
              </a:pPr>
              <a:t>‹#›</a:t>
            </a:fld>
            <a:endParaRPr lang="en-US"/>
          </a:p>
        </p:txBody>
      </p:sp>
    </p:spTree>
    <p:extLst>
      <p:ext uri="{BB962C8B-B14F-4D97-AF65-F5344CB8AC3E}">
        <p14:creationId xmlns:p14="http://schemas.microsoft.com/office/powerpoint/2010/main" val="137952148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EC0E040-4861-41A5-9271-2123301F4FB3}" type="slidenum">
              <a:rPr lang="ar-SA" smtClean="0"/>
              <a:pPr>
                <a:defRPr/>
              </a:pPr>
              <a:t>‹#›</a:t>
            </a:fld>
            <a:endParaRPr lang="en-US"/>
          </a:p>
        </p:txBody>
      </p:sp>
    </p:spTree>
    <p:extLst>
      <p:ext uri="{BB962C8B-B14F-4D97-AF65-F5344CB8AC3E}">
        <p14:creationId xmlns:p14="http://schemas.microsoft.com/office/powerpoint/2010/main" val="11729190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699C563-B7D5-4034-A4A4-C7AC7EC6C55F}" type="slidenum">
              <a:rPr lang="ar-SA" smtClean="0"/>
              <a:pPr>
                <a:defRPr/>
              </a:pPr>
              <a:t>‹#›</a:t>
            </a:fld>
            <a:endParaRPr lang="en-US"/>
          </a:p>
        </p:txBody>
      </p:sp>
    </p:spTree>
    <p:extLst>
      <p:ext uri="{BB962C8B-B14F-4D97-AF65-F5344CB8AC3E}">
        <p14:creationId xmlns:p14="http://schemas.microsoft.com/office/powerpoint/2010/main" val="295696365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AB10675F-52E8-4F72-8846-6F869FA9B074}" type="slidenum">
              <a:rPr lang="ar-SA" smtClean="0"/>
              <a:pPr>
                <a:defRPr/>
              </a:pPr>
              <a:t>‹#›</a:t>
            </a:fld>
            <a:endParaRPr lang="en-US"/>
          </a:p>
        </p:txBody>
      </p:sp>
    </p:spTree>
    <p:extLst>
      <p:ext uri="{BB962C8B-B14F-4D97-AF65-F5344CB8AC3E}">
        <p14:creationId xmlns:p14="http://schemas.microsoft.com/office/powerpoint/2010/main" val="13938853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3125E9B9-59D5-4B48-B511-1E5E391A77B8}" type="slidenum">
              <a:rPr lang="ar-SA" smtClean="0"/>
              <a:pPr>
                <a:defRPr/>
              </a:pPr>
              <a:t>‹#›</a:t>
            </a:fld>
            <a:endParaRPr lang="en-US"/>
          </a:p>
        </p:txBody>
      </p:sp>
    </p:spTree>
    <p:extLst>
      <p:ext uri="{BB962C8B-B14F-4D97-AF65-F5344CB8AC3E}">
        <p14:creationId xmlns:p14="http://schemas.microsoft.com/office/powerpoint/2010/main" val="2156905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1B778283-C07A-4B03-8B34-8E01E091F122}" type="slidenum">
              <a:rPr lang="fa-IR" smtClean="0"/>
              <a:pPr/>
              <a:t>‹#›</a:t>
            </a:fld>
            <a:endParaRPr lang="fa-I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A47FAA2C-E185-4BC7-B875-979E2005D7A7}" type="slidenum">
              <a:rPr lang="ar-SA" smtClean="0"/>
              <a:pPr>
                <a:defRPr/>
              </a:pPr>
              <a:t>‹#›</a:t>
            </a:fld>
            <a:endParaRPr lang="en-US"/>
          </a:p>
        </p:txBody>
      </p:sp>
    </p:spTree>
    <p:extLst>
      <p:ext uri="{BB962C8B-B14F-4D97-AF65-F5344CB8AC3E}">
        <p14:creationId xmlns:p14="http://schemas.microsoft.com/office/powerpoint/2010/main" val="417208719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FAB65B6A-5254-4C6D-AFA9-C1E044FBFD9D}" type="slidenum">
              <a:rPr lang="ar-SA" smtClean="0"/>
              <a:pPr>
                <a:defRPr/>
              </a:pPr>
              <a:t>‹#›</a:t>
            </a:fld>
            <a:endParaRPr lang="en-US"/>
          </a:p>
        </p:txBody>
      </p:sp>
    </p:spTree>
    <p:extLst>
      <p:ext uri="{BB962C8B-B14F-4D97-AF65-F5344CB8AC3E}">
        <p14:creationId xmlns:p14="http://schemas.microsoft.com/office/powerpoint/2010/main" val="63339175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DFE89037-A209-4A23-81F4-0E6ED2058A3F}" type="slidenum">
              <a:rPr lang="ar-SA" smtClean="0"/>
              <a:pPr>
                <a:defRPr/>
              </a:pPr>
              <a:t>‹#›</a:t>
            </a:fld>
            <a:endParaRPr lang="en-US"/>
          </a:p>
        </p:txBody>
      </p:sp>
    </p:spTree>
    <p:extLst>
      <p:ext uri="{BB962C8B-B14F-4D97-AF65-F5344CB8AC3E}">
        <p14:creationId xmlns:p14="http://schemas.microsoft.com/office/powerpoint/2010/main" val="275157592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E8496AF8-2D5C-4176-956D-C76FBB20CF61}" type="slidenum">
              <a:rPr lang="ar-SA" smtClean="0"/>
              <a:pPr>
                <a:defRPr/>
              </a:pPr>
              <a:t>‹#›</a:t>
            </a:fld>
            <a:endParaRPr lang="en-US"/>
          </a:p>
        </p:txBody>
      </p:sp>
    </p:spTree>
    <p:extLst>
      <p:ext uri="{BB962C8B-B14F-4D97-AF65-F5344CB8AC3E}">
        <p14:creationId xmlns:p14="http://schemas.microsoft.com/office/powerpoint/2010/main" val="360104462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C1DCF0-BAB9-4675-A19F-0BFAF43898B4}" type="slidenum">
              <a:rPr lang="ar-SA" smtClean="0"/>
              <a:pPr>
                <a:defRPr/>
              </a:pPr>
              <a:t>‹#›</a:t>
            </a:fld>
            <a:endParaRPr lang="en-US"/>
          </a:p>
        </p:txBody>
      </p:sp>
    </p:spTree>
    <p:extLst>
      <p:ext uri="{BB962C8B-B14F-4D97-AF65-F5344CB8AC3E}">
        <p14:creationId xmlns:p14="http://schemas.microsoft.com/office/powerpoint/2010/main" val="205625162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8967A9-1B54-4A35-A6DE-23B3A44AC9D5}" type="slidenum">
              <a:rPr lang="ar-SA" smtClean="0"/>
              <a:pPr>
                <a:defRPr/>
              </a:pPr>
              <a:t>‹#›</a:t>
            </a:fld>
            <a:endParaRPr lang="en-US"/>
          </a:p>
        </p:txBody>
      </p:sp>
    </p:spTree>
    <p:extLst>
      <p:ext uri="{BB962C8B-B14F-4D97-AF65-F5344CB8AC3E}">
        <p14:creationId xmlns:p14="http://schemas.microsoft.com/office/powerpoint/2010/main" val="208581744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838489" y="762000"/>
            <a:ext cx="7771534" cy="1143000"/>
          </a:xfrm>
        </p:spPr>
        <p:txBody>
          <a:bodyPr/>
          <a:lstStyle/>
          <a:p>
            <a:r>
              <a:rPr lang="en-US"/>
              <a:t>Click to edit Master title style</a:t>
            </a:r>
            <a:endParaRPr lang="fa-IR"/>
          </a:p>
        </p:txBody>
      </p:sp>
      <p:sp>
        <p:nvSpPr>
          <p:cNvPr id="3" name="SmartArt Placeholder 2"/>
          <p:cNvSpPr>
            <a:spLocks noGrp="1"/>
          </p:cNvSpPr>
          <p:nvPr>
            <p:ph type="dgm" idx="1"/>
          </p:nvPr>
        </p:nvSpPr>
        <p:spPr>
          <a:xfrm>
            <a:off x="838489" y="2515196"/>
            <a:ext cx="7771534" cy="3351609"/>
          </a:xfrm>
        </p:spPr>
        <p:txBody>
          <a:bodyPr/>
          <a:lstStyle/>
          <a:p>
            <a:endParaRPr lang="fa-IR"/>
          </a:p>
        </p:txBody>
      </p:sp>
      <p:sp>
        <p:nvSpPr>
          <p:cNvPr id="4" name="Date Placeholder 3"/>
          <p:cNvSpPr>
            <a:spLocks noGrp="1"/>
          </p:cNvSpPr>
          <p:nvPr>
            <p:ph type="dt" sz="half" idx="10"/>
          </p:nvPr>
        </p:nvSpPr>
        <p:spPr>
          <a:xfrm>
            <a:off x="838489" y="6325196"/>
            <a:ext cx="1905000" cy="456903"/>
          </a:xfrm>
        </p:spPr>
        <p:txBody>
          <a:bodyPr/>
          <a:lstStyle>
            <a:lvl1pPr>
              <a:defRPr/>
            </a:lvl1pPr>
          </a:lstStyle>
          <a:p>
            <a:endParaRPr lang="en-US"/>
          </a:p>
        </p:txBody>
      </p:sp>
      <p:sp>
        <p:nvSpPr>
          <p:cNvPr id="5" name="Footer Placeholder 4"/>
          <p:cNvSpPr>
            <a:spLocks noGrp="1"/>
          </p:cNvSpPr>
          <p:nvPr>
            <p:ph type="ftr" sz="quarter" idx="11"/>
          </p:nvPr>
        </p:nvSpPr>
        <p:spPr>
          <a:xfrm>
            <a:off x="3276023" y="6325196"/>
            <a:ext cx="2896466" cy="456903"/>
          </a:xfrm>
        </p:spPr>
        <p:txBody>
          <a:bodyPr/>
          <a:lstStyle>
            <a:lvl1pPr>
              <a:defRPr/>
            </a:lvl1pPr>
          </a:lstStyle>
          <a:p>
            <a:endParaRPr lang="en-US"/>
          </a:p>
        </p:txBody>
      </p:sp>
      <p:sp>
        <p:nvSpPr>
          <p:cNvPr id="6" name="Slide Number Placeholder 5"/>
          <p:cNvSpPr>
            <a:spLocks noGrp="1"/>
          </p:cNvSpPr>
          <p:nvPr>
            <p:ph type="sldNum" sz="quarter" idx="12"/>
          </p:nvPr>
        </p:nvSpPr>
        <p:spPr>
          <a:xfrm>
            <a:off x="6705023" y="6325196"/>
            <a:ext cx="1905000" cy="456903"/>
          </a:xfrm>
        </p:spPr>
        <p:txBody>
          <a:bodyPr/>
          <a:lstStyle>
            <a:lvl1pPr>
              <a:defRPr/>
            </a:lvl1pPr>
          </a:lstStyle>
          <a:p>
            <a:fld id="{4A3AB5B1-8033-4C21-A88B-1EB46A3D7328}" type="slidenum">
              <a:rPr lang="ar-SA"/>
              <a:pPr/>
              <a:t>‹#›</a:t>
            </a:fld>
            <a:endParaRPr lang="en-US"/>
          </a:p>
        </p:txBody>
      </p:sp>
    </p:spTree>
    <p:extLst>
      <p:ext uri="{BB962C8B-B14F-4D97-AF65-F5344CB8AC3E}">
        <p14:creationId xmlns:p14="http://schemas.microsoft.com/office/powerpoint/2010/main" val="392199380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5" name="Rounded Rectangle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Rectangle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a:t>Click to edit Master title style</a:t>
            </a:r>
          </a:p>
        </p:txBody>
      </p:sp>
      <p:sp>
        <p:nvSpPr>
          <p:cNvPr id="11" name="Date Placeholder 27"/>
          <p:cNvSpPr>
            <a:spLocks noGrp="1"/>
          </p:cNvSpPr>
          <p:nvPr>
            <p:ph type="dt" sz="half" idx="10"/>
          </p:nvPr>
        </p:nvSpPr>
        <p:spPr/>
        <p:txBody>
          <a:bodyPr/>
          <a:lstStyle>
            <a:lvl1pPr>
              <a:defRPr/>
            </a:lvl1pPr>
          </a:lstStyle>
          <a:p>
            <a:pPr>
              <a:defRPr/>
            </a:pPr>
            <a:endParaRPr lang="en-US"/>
          </a:p>
        </p:txBody>
      </p:sp>
      <p:sp>
        <p:nvSpPr>
          <p:cNvPr id="12" name="Footer Placeholder 16"/>
          <p:cNvSpPr>
            <a:spLocks noGrp="1"/>
          </p:cNvSpPr>
          <p:nvPr>
            <p:ph type="ftr" sz="quarter" idx="11"/>
          </p:nvPr>
        </p:nvSpPr>
        <p:spPr/>
        <p:txBody>
          <a:bodyPr/>
          <a:lstStyle>
            <a:lvl1pPr>
              <a:defRPr/>
            </a:lvl1pPr>
          </a:lstStyle>
          <a:p>
            <a:pPr>
              <a:defRPr/>
            </a:pPr>
            <a:endParaRPr lang="en-US"/>
          </a:p>
        </p:txBody>
      </p:sp>
      <p:sp>
        <p:nvSpPr>
          <p:cNvPr id="13" name="Slide Number Placeholder 28"/>
          <p:cNvSpPr>
            <a:spLocks noGrp="1"/>
          </p:cNvSpPr>
          <p:nvPr>
            <p:ph type="sldNum" sz="quarter" idx="12"/>
          </p:nvPr>
        </p:nvSpPr>
        <p:spPr/>
        <p:txBody>
          <a:bodyPr/>
          <a:lstStyle>
            <a:lvl1pPr>
              <a:defRPr smtClean="0"/>
            </a:lvl1pPr>
          </a:lstStyle>
          <a:p>
            <a:pPr>
              <a:defRPr/>
            </a:pPr>
            <a:fld id="{E8333F9D-CE8F-4B03-8DDC-1CA8EDFBF93A}" type="slidenum">
              <a:rPr lang="ar-SA"/>
              <a:pPr>
                <a:defRPr/>
              </a:pPr>
              <a:t>‹#›</a:t>
            </a:fld>
            <a:endParaRPr lang="en-US"/>
          </a:p>
        </p:txBody>
      </p:sp>
    </p:spTree>
    <p:extLst>
      <p:ext uri="{BB962C8B-B14F-4D97-AF65-F5344CB8AC3E}">
        <p14:creationId xmlns:p14="http://schemas.microsoft.com/office/powerpoint/2010/main" val="216663501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914400" y="1447800"/>
            <a:ext cx="7772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D8F26DC3-F4CE-44AC-89C4-D4F4A69BB5F9}" type="slidenum">
              <a:rPr lang="ar-SA"/>
              <a:pPr>
                <a:defRPr/>
              </a:pPr>
              <a:t>‹#›</a:t>
            </a:fld>
            <a:endParaRPr lang="en-US"/>
          </a:p>
        </p:txBody>
      </p:sp>
    </p:spTree>
    <p:extLst>
      <p:ext uri="{BB962C8B-B14F-4D97-AF65-F5344CB8AC3E}">
        <p14:creationId xmlns:p14="http://schemas.microsoft.com/office/powerpoint/2010/main" val="308931792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5" name="Rounded Rectangle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a:t>Click to edit Master title style</a:t>
            </a:r>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9" name="Date Placeholder 3"/>
          <p:cNvSpPr>
            <a:spLocks noGrp="1"/>
          </p:cNvSpPr>
          <p:nvPr>
            <p:ph type="dt" sz="half" idx="10"/>
          </p:nvPr>
        </p:nvSpPr>
        <p:spPr/>
        <p:txBody>
          <a:bodyPr/>
          <a:lstStyle>
            <a:lvl1pPr>
              <a:defRPr/>
            </a:lvl1pPr>
          </a:lstStyle>
          <a:p>
            <a:pPr>
              <a:defRPr/>
            </a:pPr>
            <a:endParaRPr lang="en-US"/>
          </a:p>
        </p:txBody>
      </p:sp>
      <p:sp>
        <p:nvSpPr>
          <p:cNvPr id="10" name="Footer Placeholder 4"/>
          <p:cNvSpPr>
            <a:spLocks noGrp="1"/>
          </p:cNvSpPr>
          <p:nvPr>
            <p:ph type="ftr" sz="quarter" idx="11"/>
          </p:nvPr>
        </p:nvSpPr>
        <p:spPr>
          <a:xfrm>
            <a:off x="800100" y="6172200"/>
            <a:ext cx="4000500" cy="457200"/>
          </a:xfrm>
        </p:spPr>
        <p:txBody>
          <a:bodyPr/>
          <a:lstStyle>
            <a:lvl1pPr>
              <a:defRPr/>
            </a:lvl1pPr>
          </a:lstStyle>
          <a:p>
            <a:pPr>
              <a:defRPr/>
            </a:pPr>
            <a:endParaRPr lang="en-US"/>
          </a:p>
        </p:txBody>
      </p:sp>
      <p:sp>
        <p:nvSpPr>
          <p:cNvPr id="11" name="Slide Number Placeholder 5"/>
          <p:cNvSpPr>
            <a:spLocks noGrp="1"/>
          </p:cNvSpPr>
          <p:nvPr>
            <p:ph type="sldNum" sz="quarter" idx="12"/>
          </p:nvPr>
        </p:nvSpPr>
        <p:spPr>
          <a:xfrm>
            <a:off x="146050" y="6208713"/>
            <a:ext cx="457200" cy="457200"/>
          </a:xfrm>
        </p:spPr>
        <p:txBody>
          <a:bodyPr/>
          <a:lstStyle>
            <a:lvl1pPr>
              <a:defRPr smtClean="0"/>
            </a:lvl1pPr>
          </a:lstStyle>
          <a:p>
            <a:pPr>
              <a:defRPr/>
            </a:pPr>
            <a:fld id="{8893B2D9-FD8A-4A94-A93B-70F943B5C8EE}" type="slidenum">
              <a:rPr lang="ar-SA"/>
              <a:pPr>
                <a:defRPr/>
              </a:pPr>
              <a:t>‹#›</a:t>
            </a:fld>
            <a:endParaRPr lang="en-US"/>
          </a:p>
        </p:txBody>
      </p:sp>
    </p:spTree>
    <p:extLst>
      <p:ext uri="{BB962C8B-B14F-4D97-AF65-F5344CB8AC3E}">
        <p14:creationId xmlns:p14="http://schemas.microsoft.com/office/powerpoint/2010/main" val="4278909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F5661B07-F05E-4BA6-8D66-E43311730712}" type="datetimeFigureOut">
              <a:rPr lang="fa-IR" smtClean="0"/>
              <a:pPr/>
              <a:t>09/09/1447</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1B778283-C07A-4B03-8B34-8E01E091F122}" type="slidenum">
              <a:rPr lang="fa-IR" smtClean="0"/>
              <a:pPr/>
              <a:t>‹#›</a:t>
            </a:fld>
            <a:endParaRPr lang="fa-I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91440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93395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D65C636C-1C56-44C1-BB79-5D8E2759BF83}" type="slidenum">
              <a:rPr lang="ar-SA"/>
              <a:pPr>
                <a:defRPr/>
              </a:pPr>
              <a:t>‹#›</a:t>
            </a:fld>
            <a:endParaRPr lang="en-US"/>
          </a:p>
        </p:txBody>
      </p:sp>
    </p:spTree>
    <p:extLst>
      <p:ext uri="{BB962C8B-B14F-4D97-AF65-F5344CB8AC3E}">
        <p14:creationId xmlns:p14="http://schemas.microsoft.com/office/powerpoint/2010/main" val="165976089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4"/>
          </p:nvPr>
        </p:nvSpPr>
        <p:spPr>
          <a:xfrm>
            <a:off x="49530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p:cNvSpPr>
            <a:spLocks noGrp="1"/>
          </p:cNvSpPr>
          <p:nvPr>
            <p:ph type="dt" sz="half" idx="10"/>
          </p:nvPr>
        </p:nvSpPr>
        <p:spPr/>
        <p:txBody>
          <a:bodyPr/>
          <a:lstStyle>
            <a:lvl1pPr>
              <a:defRPr/>
            </a:lvl1pPr>
          </a:lstStyle>
          <a:p>
            <a:pPr>
              <a:defRPr/>
            </a:pPr>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76B975FA-46F5-479E-9A26-47B3C8115BA3}" type="slidenum">
              <a:rPr lang="ar-SA"/>
              <a:pPr>
                <a:defRPr/>
              </a:pPr>
              <a:t>‹#›</a:t>
            </a:fld>
            <a:endParaRPr lang="en-US"/>
          </a:p>
        </p:txBody>
      </p:sp>
    </p:spTree>
    <p:extLst>
      <p:ext uri="{BB962C8B-B14F-4D97-AF65-F5344CB8AC3E}">
        <p14:creationId xmlns:p14="http://schemas.microsoft.com/office/powerpoint/2010/main" val="18682936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4A5889D8-42AE-4747-BA4F-9FAA0497A40D}" type="slidenum">
              <a:rPr lang="ar-SA"/>
              <a:pPr>
                <a:defRPr/>
              </a:pPr>
              <a:t>‹#›</a:t>
            </a:fld>
            <a:endParaRPr lang="en-US"/>
          </a:p>
        </p:txBody>
      </p:sp>
    </p:spTree>
    <p:extLst>
      <p:ext uri="{BB962C8B-B14F-4D97-AF65-F5344CB8AC3E}">
        <p14:creationId xmlns:p14="http://schemas.microsoft.com/office/powerpoint/2010/main" val="68414759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3D65F29C-237E-4C5D-9D68-A3AAA92F159F}" type="slidenum">
              <a:rPr lang="ar-SA"/>
              <a:pPr>
                <a:defRPr/>
              </a:pPr>
              <a:t>‹#›</a:t>
            </a:fld>
            <a:endParaRPr lang="en-US"/>
          </a:p>
        </p:txBody>
      </p:sp>
    </p:spTree>
    <p:extLst>
      <p:ext uri="{BB962C8B-B14F-4D97-AF65-F5344CB8AC3E}">
        <p14:creationId xmlns:p14="http://schemas.microsoft.com/office/powerpoint/2010/main" val="23716806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6" name="Rounded Rectangle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4"/>
          <p:cNvSpPr>
            <a:spLocks noGrp="1"/>
          </p:cNvSpPr>
          <p:nvPr>
            <p:ph type="dt" sz="half" idx="10"/>
          </p:nvPr>
        </p:nvSpPr>
        <p:spPr/>
        <p:txBody>
          <a:bodyPr/>
          <a:lstStyle>
            <a:lvl1pPr>
              <a:defRPr/>
            </a:lvl1pPr>
          </a:lstStyle>
          <a:p>
            <a:pPr>
              <a:defRPr/>
            </a:pPr>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smtClean="0"/>
            </a:lvl1pPr>
          </a:lstStyle>
          <a:p>
            <a:pPr>
              <a:defRPr/>
            </a:pPr>
            <a:fld id="{E08F2250-7380-43A2-AB75-F5D0D986D64E}" type="slidenum">
              <a:rPr lang="ar-SA"/>
              <a:pPr>
                <a:defRPr/>
              </a:pPr>
              <a:t>‹#›</a:t>
            </a:fld>
            <a:endParaRPr lang="en-US"/>
          </a:p>
        </p:txBody>
      </p:sp>
    </p:spTree>
    <p:extLst>
      <p:ext uri="{BB962C8B-B14F-4D97-AF65-F5344CB8AC3E}">
        <p14:creationId xmlns:p14="http://schemas.microsoft.com/office/powerpoint/2010/main" val="105632744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a:t>Click icon to add picture</a:t>
            </a:r>
            <a:endParaRPr lang="en-US" noProof="0" dirty="0"/>
          </a:p>
        </p:txBody>
      </p:sp>
      <p:sp>
        <p:nvSpPr>
          <p:cNvPr id="8" name="Date Placeholder 4"/>
          <p:cNvSpPr>
            <a:spLocks noGrp="1"/>
          </p:cNvSpPr>
          <p:nvPr>
            <p:ph type="dt" sz="half" idx="10"/>
          </p:nvPr>
        </p:nvSpPr>
        <p:spPr/>
        <p:txBody>
          <a:bodyPr/>
          <a:lstStyle>
            <a:lvl1pPr>
              <a:defRPr/>
            </a:lvl1pPr>
          </a:lstStyle>
          <a:p>
            <a:pPr>
              <a:defRPr/>
            </a:pPr>
            <a:endParaRPr lang="en-US"/>
          </a:p>
        </p:txBody>
      </p:sp>
      <p:sp>
        <p:nvSpPr>
          <p:cNvPr id="9" name="Footer Placeholder 5"/>
          <p:cNvSpPr>
            <a:spLocks noGrp="1"/>
          </p:cNvSpPr>
          <p:nvPr>
            <p:ph type="ftr" sz="quarter" idx="11"/>
          </p:nvPr>
        </p:nvSpPr>
        <p:spPr>
          <a:xfrm>
            <a:off x="914400" y="6172200"/>
            <a:ext cx="3886200" cy="457200"/>
          </a:xfrm>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146050" y="6208713"/>
            <a:ext cx="457200" cy="457200"/>
          </a:xfrm>
        </p:spPr>
        <p:txBody>
          <a:bodyPr/>
          <a:lstStyle>
            <a:lvl1pPr>
              <a:defRPr smtClean="0"/>
            </a:lvl1pPr>
          </a:lstStyle>
          <a:p>
            <a:pPr>
              <a:defRPr/>
            </a:pPr>
            <a:fld id="{105B54E3-D01F-417A-B84E-24537242F786}" type="slidenum">
              <a:rPr lang="ar-SA"/>
              <a:pPr>
                <a:defRPr/>
              </a:pPr>
              <a:t>‹#›</a:t>
            </a:fld>
            <a:endParaRPr lang="en-US"/>
          </a:p>
        </p:txBody>
      </p:sp>
    </p:spTree>
    <p:extLst>
      <p:ext uri="{BB962C8B-B14F-4D97-AF65-F5344CB8AC3E}">
        <p14:creationId xmlns:p14="http://schemas.microsoft.com/office/powerpoint/2010/main" val="1890158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3FCAAE3-8CCE-4EDF-94A2-EAE57AC34BD1}" type="slidenum">
              <a:rPr lang="ar-SA"/>
              <a:pPr>
                <a:defRPr/>
              </a:pPr>
              <a:t>‹#›</a:t>
            </a:fld>
            <a:endParaRPr lang="en-US"/>
          </a:p>
        </p:txBody>
      </p:sp>
    </p:spTree>
    <p:extLst>
      <p:ext uri="{BB962C8B-B14F-4D97-AF65-F5344CB8AC3E}">
        <p14:creationId xmlns:p14="http://schemas.microsoft.com/office/powerpoint/2010/main" val="160898932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034428E5-E4F1-4E79-AD2B-9E55A2CB5C18}" type="slidenum">
              <a:rPr lang="ar-SA"/>
              <a:pPr>
                <a:defRPr/>
              </a:pPr>
              <a:t>‹#›</a:t>
            </a:fld>
            <a:endParaRPr lang="en-US"/>
          </a:p>
        </p:txBody>
      </p:sp>
    </p:spTree>
    <p:extLst>
      <p:ext uri="{BB962C8B-B14F-4D97-AF65-F5344CB8AC3E}">
        <p14:creationId xmlns:p14="http://schemas.microsoft.com/office/powerpoint/2010/main" val="44348189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a-IR"/>
          </a:p>
        </p:txBody>
      </p:sp>
      <p:sp>
        <p:nvSpPr>
          <p:cNvPr id="4" name="Date Placeholder 3"/>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106573245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1EDAFB3E-57F1-4A94-8C6B-9F87E7F55530}" type="datetimeFigureOut">
              <a:rPr lang="fa-IR" smtClean="0"/>
              <a:pPr/>
              <a:t>09/09/1447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AA3F40A-F1B5-49B7-B2BC-768DF9B82A28}" type="slidenum">
              <a:rPr lang="fa-IR" smtClean="0"/>
              <a:pPr/>
              <a:t>‹#›</a:t>
            </a:fld>
            <a:endParaRPr lang="fa-IR"/>
          </a:p>
        </p:txBody>
      </p:sp>
    </p:spTree>
    <p:extLst>
      <p:ext uri="{BB962C8B-B14F-4D97-AF65-F5344CB8AC3E}">
        <p14:creationId xmlns:p14="http://schemas.microsoft.com/office/powerpoint/2010/main" val="3760415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0.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5.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1.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theme" Target="../theme/theme12.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theme" Target="../theme/theme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image" Target="../media/image1.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4.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theme" Target="../theme/theme8.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F5661B07-F05E-4BA6-8D66-E43311730712}" type="datetimeFigureOut">
              <a:rPr lang="fa-IR" smtClean="0"/>
              <a:pPr/>
              <a:t>09/09/1447</a:t>
            </a:fld>
            <a:endParaRPr lang="fa-I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fa-I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1B778283-C07A-4B03-8B34-8E01E091F122}"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718" r:id="rId14"/>
    <p:sldLayoutId id="2147483743" r:id="rId15"/>
  </p:sldLayoutIdLst>
  <p:txStyles>
    <p:titleStyle>
      <a:lvl1pPr algn="ctr" rtl="1" eaLnBrk="1" fontAlgn="base" hangingPunct="1">
        <a:spcBef>
          <a:spcPct val="0"/>
        </a:spcBef>
        <a:spcAft>
          <a:spcPct val="0"/>
        </a:spcAft>
        <a:defRPr sz="4400">
          <a:solidFill>
            <a:schemeClr val="tx2"/>
          </a:solidFill>
          <a:latin typeface="+mj-lt"/>
          <a:ea typeface="+mj-ea"/>
          <a:cs typeface="+mj-cs"/>
        </a:defRPr>
      </a:lvl1pPr>
      <a:lvl2pPr algn="ctr" rtl="1" eaLnBrk="1" fontAlgn="base" hangingPunct="1">
        <a:spcBef>
          <a:spcPct val="0"/>
        </a:spcBef>
        <a:spcAft>
          <a:spcPct val="0"/>
        </a:spcAft>
        <a:defRPr sz="4400">
          <a:solidFill>
            <a:schemeClr val="tx2"/>
          </a:solidFill>
          <a:latin typeface="Arial" pitchFamily="34" charset="0"/>
          <a:cs typeface="Arial" pitchFamily="34" charset="0"/>
        </a:defRPr>
      </a:lvl2pPr>
      <a:lvl3pPr algn="ctr" rtl="1" eaLnBrk="1" fontAlgn="base" hangingPunct="1">
        <a:spcBef>
          <a:spcPct val="0"/>
        </a:spcBef>
        <a:spcAft>
          <a:spcPct val="0"/>
        </a:spcAft>
        <a:defRPr sz="4400">
          <a:solidFill>
            <a:schemeClr val="tx2"/>
          </a:solidFill>
          <a:latin typeface="Arial" pitchFamily="34" charset="0"/>
          <a:cs typeface="Arial" pitchFamily="34" charset="0"/>
        </a:defRPr>
      </a:lvl3pPr>
      <a:lvl4pPr algn="ctr" rtl="1" eaLnBrk="1" fontAlgn="base" hangingPunct="1">
        <a:spcBef>
          <a:spcPct val="0"/>
        </a:spcBef>
        <a:spcAft>
          <a:spcPct val="0"/>
        </a:spcAft>
        <a:defRPr sz="4400">
          <a:solidFill>
            <a:schemeClr val="tx2"/>
          </a:solidFill>
          <a:latin typeface="Arial" pitchFamily="34" charset="0"/>
          <a:cs typeface="Arial" pitchFamily="34" charset="0"/>
        </a:defRPr>
      </a:lvl4pPr>
      <a:lvl5pPr algn="ctr" rtl="1" eaLnBrk="1" fontAlgn="base" hangingPunct="1">
        <a:spcBef>
          <a:spcPct val="0"/>
        </a:spcBef>
        <a:spcAft>
          <a:spcPct val="0"/>
        </a:spcAft>
        <a:defRPr sz="4400">
          <a:solidFill>
            <a:schemeClr val="tx2"/>
          </a:solidFill>
          <a:latin typeface="Arial" pitchFamily="34" charset="0"/>
          <a:cs typeface="Arial" pitchFamily="34" charset="0"/>
        </a:defRPr>
      </a:lvl5pPr>
      <a:lvl6pPr marL="457200" algn="ctr" rtl="1" eaLnBrk="1" fontAlgn="base" hangingPunct="1">
        <a:spcBef>
          <a:spcPct val="0"/>
        </a:spcBef>
        <a:spcAft>
          <a:spcPct val="0"/>
        </a:spcAft>
        <a:defRPr sz="4400">
          <a:solidFill>
            <a:schemeClr val="tx2"/>
          </a:solidFill>
          <a:latin typeface="Arial" pitchFamily="34" charset="0"/>
          <a:cs typeface="Arial" pitchFamily="34" charset="0"/>
        </a:defRPr>
      </a:lvl6pPr>
      <a:lvl7pPr marL="914400" algn="ctr" rtl="1" eaLnBrk="1" fontAlgn="base" hangingPunct="1">
        <a:spcBef>
          <a:spcPct val="0"/>
        </a:spcBef>
        <a:spcAft>
          <a:spcPct val="0"/>
        </a:spcAft>
        <a:defRPr sz="4400">
          <a:solidFill>
            <a:schemeClr val="tx2"/>
          </a:solidFill>
          <a:latin typeface="Arial" pitchFamily="34" charset="0"/>
          <a:cs typeface="Arial" pitchFamily="34" charset="0"/>
        </a:defRPr>
      </a:lvl7pPr>
      <a:lvl8pPr marL="1371600" algn="ctr" rtl="1" eaLnBrk="1" fontAlgn="base" hangingPunct="1">
        <a:spcBef>
          <a:spcPct val="0"/>
        </a:spcBef>
        <a:spcAft>
          <a:spcPct val="0"/>
        </a:spcAft>
        <a:defRPr sz="4400">
          <a:solidFill>
            <a:schemeClr val="tx2"/>
          </a:solidFill>
          <a:latin typeface="Arial" pitchFamily="34" charset="0"/>
          <a:cs typeface="Arial" pitchFamily="34" charset="0"/>
        </a:defRPr>
      </a:lvl8pPr>
      <a:lvl9pPr marL="1828800" algn="ctr" rtl="1" eaLnBrk="1" fontAlgn="base" hangingPunct="1">
        <a:spcBef>
          <a:spcPct val="0"/>
        </a:spcBef>
        <a:spcAft>
          <a:spcPct val="0"/>
        </a:spcAft>
        <a:defRPr sz="4400">
          <a:solidFill>
            <a:schemeClr val="tx2"/>
          </a:solidFill>
          <a:latin typeface="Arial" pitchFamily="34" charset="0"/>
          <a:cs typeface="Arial" pitchFamily="34" charset="0"/>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mn-lt"/>
          <a:cs typeface="+mn-cs"/>
        </a:defRPr>
      </a:lvl2pPr>
      <a:lvl3pPr marL="1143000" indent="-228600" algn="r" rtl="1" eaLnBrk="1" fontAlgn="base" hangingPunct="1">
        <a:spcBef>
          <a:spcPct val="20000"/>
        </a:spcBef>
        <a:spcAft>
          <a:spcPct val="0"/>
        </a:spcAft>
        <a:buChar char="•"/>
        <a:defRPr sz="2400">
          <a:solidFill>
            <a:schemeClr val="tx1"/>
          </a:solidFill>
          <a:latin typeface="+mn-lt"/>
          <a:cs typeface="+mn-cs"/>
        </a:defRPr>
      </a:lvl3pPr>
      <a:lvl4pPr marL="1600200" indent="-228600" algn="r" rtl="1" eaLnBrk="1" fontAlgn="base" hangingPunct="1">
        <a:spcBef>
          <a:spcPct val="20000"/>
        </a:spcBef>
        <a:spcAft>
          <a:spcPct val="0"/>
        </a:spcAft>
        <a:buChar char="–"/>
        <a:defRPr sz="2000">
          <a:solidFill>
            <a:schemeClr val="tx1"/>
          </a:solidFill>
          <a:latin typeface="+mn-lt"/>
          <a:cs typeface="+mn-cs"/>
        </a:defRPr>
      </a:lvl4pPr>
      <a:lvl5pPr marL="2057400" indent="-228600" algn="r" rtl="1" eaLnBrk="1" fontAlgn="base" hangingPunct="1">
        <a:spcBef>
          <a:spcPct val="20000"/>
        </a:spcBef>
        <a:spcAft>
          <a:spcPct val="0"/>
        </a:spcAft>
        <a:buChar char="»"/>
        <a:defRPr sz="2000">
          <a:solidFill>
            <a:schemeClr val="tx1"/>
          </a:solidFill>
          <a:latin typeface="+mn-lt"/>
          <a:cs typeface="+mn-cs"/>
        </a:defRPr>
      </a:lvl5pPr>
      <a:lvl6pPr marL="2514600" indent="-228600" algn="r" rtl="1" eaLnBrk="1" fontAlgn="base" hangingPunct="1">
        <a:spcBef>
          <a:spcPct val="20000"/>
        </a:spcBef>
        <a:spcAft>
          <a:spcPct val="0"/>
        </a:spcAft>
        <a:buChar char="»"/>
        <a:defRPr sz="2000">
          <a:solidFill>
            <a:schemeClr val="tx1"/>
          </a:solidFill>
          <a:latin typeface="+mn-lt"/>
          <a:cs typeface="+mn-cs"/>
        </a:defRPr>
      </a:lvl6pPr>
      <a:lvl7pPr marL="2971800" indent="-228600" algn="r" rtl="1" eaLnBrk="1" fontAlgn="base" hangingPunct="1">
        <a:spcBef>
          <a:spcPct val="20000"/>
        </a:spcBef>
        <a:spcAft>
          <a:spcPct val="0"/>
        </a:spcAft>
        <a:buChar char="»"/>
        <a:defRPr sz="2000">
          <a:solidFill>
            <a:schemeClr val="tx1"/>
          </a:solidFill>
          <a:latin typeface="+mn-lt"/>
          <a:cs typeface="+mn-cs"/>
        </a:defRPr>
      </a:lvl7pPr>
      <a:lvl8pPr marL="3429000" indent="-228600" algn="r" rtl="1" eaLnBrk="1" fontAlgn="base" hangingPunct="1">
        <a:spcBef>
          <a:spcPct val="20000"/>
        </a:spcBef>
        <a:spcAft>
          <a:spcPct val="0"/>
        </a:spcAft>
        <a:buChar char="»"/>
        <a:defRPr sz="2000">
          <a:solidFill>
            <a:schemeClr val="tx1"/>
          </a:solidFill>
          <a:latin typeface="+mn-lt"/>
          <a:cs typeface="+mn-cs"/>
        </a:defRPr>
      </a:lvl8pPr>
      <a:lvl9pPr marL="3886200" indent="-228600" algn="r" rtl="1" eaLnBrk="1" fontAlgn="base" hangingPunct="1">
        <a:spcBef>
          <a:spcPct val="20000"/>
        </a:spcBef>
        <a:spcAft>
          <a:spcPct val="0"/>
        </a:spcAft>
        <a:buChar char="»"/>
        <a:defRPr sz="2000">
          <a:solidFill>
            <a:schemeClr val="tx1"/>
          </a:solidFill>
          <a:latin typeface="+mn-lt"/>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EDAFB3E-57F1-4A94-8C6B-9F87E7F55530}" type="datetimeFigureOut">
              <a:rPr lang="fa-IR" smtClean="0"/>
              <a:pPr/>
              <a:t>09/09/1447</a:t>
            </a:fld>
            <a:endParaRPr lang="fa-IR"/>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fa-IR"/>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AA3F40A-F1B5-49B7-B2BC-768DF9B82A28}" type="slidenum">
              <a:rPr lang="fa-IR" smtClean="0"/>
              <a:pPr/>
              <a:t>‹#›</a:t>
            </a:fld>
            <a:endParaRPr lang="fa-IR"/>
          </a:p>
        </p:txBody>
      </p:sp>
    </p:spTree>
    <p:extLst>
      <p:ext uri="{BB962C8B-B14F-4D97-AF65-F5344CB8AC3E}">
        <p14:creationId xmlns:p14="http://schemas.microsoft.com/office/powerpoint/2010/main" val="4163480387"/>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Lst>
  <p:txStyles>
    <p:titleStyle>
      <a:lvl1pPr algn="l" rtl="1"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r" rtl="1"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r" rtl="1"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r" rtl="1"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r" rtl="1"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r" rtl="1"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r" rtl="1"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r" rtl="1"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r" rtl="1"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r" rtl="1"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600" y="274638"/>
            <a:ext cx="65532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1EDAFB3E-57F1-4A94-8C6B-9F87E7F55530}" type="datetimeFigureOut">
              <a:rPr lang="fa-IR" smtClean="0"/>
              <a:pPr/>
              <a:t>09/09/1447</a:t>
            </a:fld>
            <a:endParaRPr lang="fa-I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fa-I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AA3F40A-F1B5-49B7-B2BC-768DF9B82A28}" type="slidenum">
              <a:rPr lang="fa-IR" smtClean="0"/>
              <a:pPr/>
              <a:t>‹#›</a:t>
            </a:fld>
            <a:endParaRPr lang="fa-IR"/>
          </a:p>
        </p:txBody>
      </p:sp>
    </p:spTree>
    <p:extLst>
      <p:ext uri="{BB962C8B-B14F-4D97-AF65-F5344CB8AC3E}">
        <p14:creationId xmlns:p14="http://schemas.microsoft.com/office/powerpoint/2010/main" val="3537699825"/>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xStyles>
    <p:titleStyle>
      <a:lvl1pPr algn="ctr" rtl="1" eaLnBrk="1" fontAlgn="base" hangingPunct="1">
        <a:spcBef>
          <a:spcPct val="0"/>
        </a:spcBef>
        <a:spcAft>
          <a:spcPct val="0"/>
        </a:spcAft>
        <a:defRPr sz="4400">
          <a:solidFill>
            <a:schemeClr val="tx1"/>
          </a:solidFill>
          <a:latin typeface="+mj-lt"/>
          <a:ea typeface="+mj-ea"/>
          <a:cs typeface="+mj-cs"/>
        </a:defRPr>
      </a:lvl1pPr>
      <a:lvl2pPr algn="ctr" rtl="1" eaLnBrk="1" fontAlgn="base" hangingPunct="1">
        <a:spcBef>
          <a:spcPct val="0"/>
        </a:spcBef>
        <a:spcAft>
          <a:spcPct val="0"/>
        </a:spcAft>
        <a:defRPr sz="4400">
          <a:solidFill>
            <a:schemeClr val="tx1"/>
          </a:solidFill>
          <a:latin typeface="Arial" charset="0"/>
        </a:defRPr>
      </a:lvl2pPr>
      <a:lvl3pPr algn="ctr" rtl="1" eaLnBrk="1" fontAlgn="base" hangingPunct="1">
        <a:spcBef>
          <a:spcPct val="0"/>
        </a:spcBef>
        <a:spcAft>
          <a:spcPct val="0"/>
        </a:spcAft>
        <a:defRPr sz="4400">
          <a:solidFill>
            <a:schemeClr val="tx1"/>
          </a:solidFill>
          <a:latin typeface="Arial" charset="0"/>
        </a:defRPr>
      </a:lvl3pPr>
      <a:lvl4pPr algn="ctr" rtl="1" eaLnBrk="1" fontAlgn="base" hangingPunct="1">
        <a:spcBef>
          <a:spcPct val="0"/>
        </a:spcBef>
        <a:spcAft>
          <a:spcPct val="0"/>
        </a:spcAft>
        <a:defRPr sz="4400">
          <a:solidFill>
            <a:schemeClr val="tx1"/>
          </a:solidFill>
          <a:latin typeface="Arial" charset="0"/>
        </a:defRPr>
      </a:lvl4pPr>
      <a:lvl5pPr algn="ctr" rtl="1" eaLnBrk="1" fontAlgn="base" hangingPunct="1">
        <a:spcBef>
          <a:spcPct val="0"/>
        </a:spcBef>
        <a:spcAft>
          <a:spcPct val="0"/>
        </a:spcAft>
        <a:defRPr sz="4400">
          <a:solidFill>
            <a:schemeClr val="tx1"/>
          </a:solidFill>
          <a:latin typeface="Arial" charset="0"/>
        </a:defRPr>
      </a:lvl5pPr>
      <a:lvl6pPr marL="457200" algn="ctr" rtl="1" eaLnBrk="1" fontAlgn="base" hangingPunct="1">
        <a:spcBef>
          <a:spcPct val="0"/>
        </a:spcBef>
        <a:spcAft>
          <a:spcPct val="0"/>
        </a:spcAft>
        <a:defRPr sz="4400">
          <a:solidFill>
            <a:schemeClr val="tx1"/>
          </a:solidFill>
          <a:latin typeface="Arial" charset="0"/>
        </a:defRPr>
      </a:lvl6pPr>
      <a:lvl7pPr marL="914400" algn="ctr" rtl="1" eaLnBrk="1" fontAlgn="base" hangingPunct="1">
        <a:spcBef>
          <a:spcPct val="0"/>
        </a:spcBef>
        <a:spcAft>
          <a:spcPct val="0"/>
        </a:spcAft>
        <a:defRPr sz="4400">
          <a:solidFill>
            <a:schemeClr val="tx1"/>
          </a:solidFill>
          <a:latin typeface="Arial" charset="0"/>
        </a:defRPr>
      </a:lvl7pPr>
      <a:lvl8pPr marL="1371600" algn="ctr" rtl="1" eaLnBrk="1" fontAlgn="base" hangingPunct="1">
        <a:spcBef>
          <a:spcPct val="0"/>
        </a:spcBef>
        <a:spcAft>
          <a:spcPct val="0"/>
        </a:spcAft>
        <a:defRPr sz="4400">
          <a:solidFill>
            <a:schemeClr val="tx1"/>
          </a:solidFill>
          <a:latin typeface="Arial" charset="0"/>
        </a:defRPr>
      </a:lvl8pPr>
      <a:lvl9pPr marL="1828800" algn="ctr" rtl="1" eaLnBrk="1" fontAlgn="base" hangingPunct="1">
        <a:spcBef>
          <a:spcPct val="0"/>
        </a:spcBef>
        <a:spcAft>
          <a:spcPct val="0"/>
        </a:spcAft>
        <a:defRPr sz="4400">
          <a:solidFill>
            <a:schemeClr val="tx1"/>
          </a:solidFill>
          <a:latin typeface="Arial" charset="0"/>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mn-lt"/>
        </a:defRPr>
      </a:lvl2pPr>
      <a:lvl3pPr marL="1143000" indent="-228600" algn="r" rtl="1" eaLnBrk="1" fontAlgn="base" hangingPunct="1">
        <a:spcBef>
          <a:spcPct val="20000"/>
        </a:spcBef>
        <a:spcAft>
          <a:spcPct val="0"/>
        </a:spcAft>
        <a:buChar char="•"/>
        <a:defRPr sz="2400">
          <a:solidFill>
            <a:schemeClr val="tx1"/>
          </a:solidFill>
          <a:latin typeface="+mn-lt"/>
        </a:defRPr>
      </a:lvl3pPr>
      <a:lvl4pPr marL="1600200" indent="-228600" algn="r" rtl="1" eaLnBrk="1" fontAlgn="base" hangingPunct="1">
        <a:spcBef>
          <a:spcPct val="20000"/>
        </a:spcBef>
        <a:spcAft>
          <a:spcPct val="0"/>
        </a:spcAft>
        <a:buChar char="–"/>
        <a:defRPr sz="2000">
          <a:solidFill>
            <a:schemeClr val="tx1"/>
          </a:solidFill>
          <a:latin typeface="+mn-lt"/>
        </a:defRPr>
      </a:lvl4pPr>
      <a:lvl5pPr marL="2057400" indent="-228600" algn="r" rtl="1" eaLnBrk="1" fontAlgn="base" hangingPunct="1">
        <a:spcBef>
          <a:spcPct val="20000"/>
        </a:spcBef>
        <a:spcAft>
          <a:spcPct val="0"/>
        </a:spcAft>
        <a:buChar char="»"/>
        <a:defRPr sz="2000">
          <a:solidFill>
            <a:schemeClr val="tx1"/>
          </a:solidFill>
          <a:latin typeface="+mn-lt"/>
        </a:defRPr>
      </a:lvl5pPr>
      <a:lvl6pPr marL="2514600" indent="-228600" algn="r" rtl="1" eaLnBrk="1" fontAlgn="base" hangingPunct="1">
        <a:spcBef>
          <a:spcPct val="20000"/>
        </a:spcBef>
        <a:spcAft>
          <a:spcPct val="0"/>
        </a:spcAft>
        <a:buChar char="»"/>
        <a:defRPr sz="2000">
          <a:solidFill>
            <a:schemeClr val="tx1"/>
          </a:solidFill>
          <a:latin typeface="+mn-lt"/>
        </a:defRPr>
      </a:lvl6pPr>
      <a:lvl7pPr marL="2971800" indent="-228600" algn="r" rtl="1" eaLnBrk="1" fontAlgn="base" hangingPunct="1">
        <a:spcBef>
          <a:spcPct val="20000"/>
        </a:spcBef>
        <a:spcAft>
          <a:spcPct val="0"/>
        </a:spcAft>
        <a:buChar char="»"/>
        <a:defRPr sz="2000">
          <a:solidFill>
            <a:schemeClr val="tx1"/>
          </a:solidFill>
          <a:latin typeface="+mn-lt"/>
        </a:defRPr>
      </a:lvl7pPr>
      <a:lvl8pPr marL="3429000" indent="-228600" algn="r" rtl="1" eaLnBrk="1" fontAlgn="base" hangingPunct="1">
        <a:spcBef>
          <a:spcPct val="20000"/>
        </a:spcBef>
        <a:spcAft>
          <a:spcPct val="0"/>
        </a:spcAft>
        <a:buChar char="»"/>
        <a:defRPr sz="2000">
          <a:solidFill>
            <a:schemeClr val="tx1"/>
          </a:solidFill>
          <a:latin typeface="+mn-lt"/>
        </a:defRPr>
      </a:lvl8pPr>
      <a:lvl9pPr marL="3886200" indent="-228600" algn="r" rtl="1" eaLnBrk="1" fontAlgn="base" hangingPunct="1">
        <a:spcBef>
          <a:spcPct val="20000"/>
        </a:spcBef>
        <a:spcAft>
          <a:spcPct val="0"/>
        </a:spcAft>
        <a:buChar char="»"/>
        <a:defRPr sz="20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FB784B-A2AF-AC61-1C3E-18D75F1C9BB2}"/>
              </a:ext>
            </a:extLst>
          </p:cNvPr>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rtl="1" fontAlgn="auto">
              <a:spcBef>
                <a:spcPts val="0"/>
              </a:spcBef>
              <a:spcAft>
                <a:spcPts val="0"/>
              </a:spcAft>
              <a:defRPr/>
            </a:pPr>
            <a:endParaRPr lang="en-US" sz="1800"/>
          </a:p>
        </p:txBody>
      </p:sp>
      <p:sp useBgFill="1">
        <p:nvSpPr>
          <p:cNvPr id="8" name="Rounded Rectangle 7">
            <a:extLst>
              <a:ext uri="{FF2B5EF4-FFF2-40B4-BE49-F238E27FC236}">
                <a16:creationId xmlns:a16="http://schemas.microsoft.com/office/drawing/2014/main" id="{7BC3CA3C-AF83-DBCE-95E5-DBA2FB1C267E}"/>
              </a:ext>
            </a:extLst>
          </p:cNvPr>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1" fontAlgn="auto">
              <a:spcBef>
                <a:spcPts val="0"/>
              </a:spcBef>
              <a:spcAft>
                <a:spcPts val="0"/>
              </a:spcAft>
              <a:defRPr/>
            </a:pPr>
            <a:endParaRPr lang="en-US" sz="1800"/>
          </a:p>
        </p:txBody>
      </p:sp>
      <p:sp>
        <p:nvSpPr>
          <p:cNvPr id="3076" name="Title Placeholder 21">
            <a:extLst>
              <a:ext uri="{FF2B5EF4-FFF2-40B4-BE49-F238E27FC236}">
                <a16:creationId xmlns:a16="http://schemas.microsoft.com/office/drawing/2014/main" id="{92F57411-AB89-2F7C-BF1A-BA20748FA225}"/>
              </a:ext>
            </a:extLst>
          </p:cNvPr>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altLang="en-US"/>
              <a:t>Click to edit Master title style</a:t>
            </a:r>
          </a:p>
        </p:txBody>
      </p:sp>
      <p:sp>
        <p:nvSpPr>
          <p:cNvPr id="3077" name="Text Placeholder 12">
            <a:extLst>
              <a:ext uri="{FF2B5EF4-FFF2-40B4-BE49-F238E27FC236}">
                <a16:creationId xmlns:a16="http://schemas.microsoft.com/office/drawing/2014/main" id="{A789CBEC-8782-28A2-4BCF-20357A01AD42}"/>
              </a:ext>
            </a:extLst>
          </p:cNvPr>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6D3B8D25-1E6D-C232-A062-89B069FD68A8}"/>
              </a:ext>
            </a:extLst>
          </p:cNvPr>
          <p:cNvSpPr>
            <a:spLocks noGrp="1"/>
          </p:cNvSpPr>
          <p:nvPr>
            <p:ph type="dt" sz="half" idx="2"/>
          </p:nvPr>
        </p:nvSpPr>
        <p:spPr>
          <a:xfrm>
            <a:off x="6172200" y="6191250"/>
            <a:ext cx="2476500" cy="476250"/>
          </a:xfrm>
          <a:prstGeom prst="rect">
            <a:avLst/>
          </a:prstGeom>
        </p:spPr>
        <p:txBody>
          <a:bodyPr vert="horz" wrap="square" lIns="91440" tIns="45720" rIns="91440" bIns="45720" numCol="1" anchor="ctr" anchorCtr="0" compatLnSpc="1">
            <a:prstTxWarp prst="textNoShape">
              <a:avLst/>
            </a:prstTxWarp>
          </a:bodyPr>
          <a:lstStyle>
            <a:lvl1pPr algn="r" rtl="1">
              <a:defRPr sz="1400">
                <a:solidFill>
                  <a:schemeClr val="tx2"/>
                </a:solidFill>
                <a:latin typeface="Perpetua" pitchFamily="18" charset="0"/>
                <a:ea typeface="ＭＳ Ｐゴシック" charset="-128"/>
                <a:cs typeface="+mn-cs"/>
              </a:defRPr>
            </a:lvl1pPr>
          </a:lstStyle>
          <a:p>
            <a:pPr>
              <a:defRPr/>
            </a:pPr>
            <a:fld id="{C0E52C70-1680-4352-8344-2157E33B686E}" type="datetimeFigureOut">
              <a:rPr lang="fa-IR"/>
              <a:pPr>
                <a:defRPr/>
              </a:pPr>
              <a:t>09/09/1447</a:t>
            </a:fld>
            <a:endParaRPr lang="fa-IR"/>
          </a:p>
        </p:txBody>
      </p:sp>
      <p:sp>
        <p:nvSpPr>
          <p:cNvPr id="3" name="Footer Placeholder 2">
            <a:extLst>
              <a:ext uri="{FF2B5EF4-FFF2-40B4-BE49-F238E27FC236}">
                <a16:creationId xmlns:a16="http://schemas.microsoft.com/office/drawing/2014/main" id="{5B503E61-B511-45D2-5CD0-1CEFD5066B2B}"/>
              </a:ext>
            </a:extLst>
          </p:cNvPr>
          <p:cNvSpPr>
            <a:spLocks noGrp="1"/>
          </p:cNvSpPr>
          <p:nvPr>
            <p:ph type="ftr" sz="quarter" idx="3"/>
          </p:nvPr>
        </p:nvSpPr>
        <p:spPr>
          <a:xfrm>
            <a:off x="914400" y="6172200"/>
            <a:ext cx="3962400" cy="457200"/>
          </a:xfrm>
          <a:prstGeom prst="rect">
            <a:avLst/>
          </a:prstGeom>
        </p:spPr>
        <p:txBody>
          <a:bodyPr vert="horz" wrap="square" lIns="91440" tIns="45720" rIns="91440" bIns="45720" numCol="1" anchor="ctr" anchorCtr="0" compatLnSpc="1">
            <a:prstTxWarp prst="textNoShape">
              <a:avLst/>
            </a:prstTxWarp>
          </a:bodyPr>
          <a:lstStyle>
            <a:lvl1pPr algn="r" rtl="1">
              <a:defRPr sz="1400">
                <a:solidFill>
                  <a:schemeClr val="tx2"/>
                </a:solidFill>
                <a:latin typeface="Perpetua" charset="0"/>
                <a:ea typeface="ＭＳ Ｐゴシック" charset="0"/>
                <a:cs typeface="Times New Roman" charset="0"/>
              </a:defRPr>
            </a:lvl1pPr>
          </a:lstStyle>
          <a:p>
            <a:pPr>
              <a:defRPr/>
            </a:pPr>
            <a:endParaRPr lang="en-US"/>
          </a:p>
        </p:txBody>
      </p:sp>
      <p:sp>
        <p:nvSpPr>
          <p:cNvPr id="23" name="Slide Number Placeholder 22">
            <a:extLst>
              <a:ext uri="{FF2B5EF4-FFF2-40B4-BE49-F238E27FC236}">
                <a16:creationId xmlns:a16="http://schemas.microsoft.com/office/drawing/2014/main" id="{3B3649CC-34E6-C7A8-9911-24E72B471B6E}"/>
              </a:ext>
            </a:extLst>
          </p:cNvPr>
          <p:cNvSpPr>
            <a:spLocks noGrp="1"/>
          </p:cNvSpPr>
          <p:nvPr>
            <p:ph type="sldNum" sz="quarter" idx="4"/>
          </p:nvPr>
        </p:nvSpPr>
        <p:spPr>
          <a:xfrm>
            <a:off x="146050" y="6210300"/>
            <a:ext cx="457200" cy="45720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rtl="1">
              <a:defRPr sz="1400">
                <a:solidFill>
                  <a:srgbClr val="FFFFFF"/>
                </a:solidFill>
                <a:latin typeface="Franklin Gothic Book" panose="020B0503020102020204" pitchFamily="34" charset="0"/>
                <a:ea typeface="ＭＳ Ｐゴシック" panose="020B0600070205080204" pitchFamily="34" charset="-128"/>
                <a:cs typeface="Tahoma" panose="020B0604030504040204" pitchFamily="34" charset="0"/>
              </a:defRPr>
            </a:lvl1pPr>
          </a:lstStyle>
          <a:p>
            <a:fld id="{26E66B7E-9D0C-4F6D-AFFB-2409B41AD5FD}" type="slidenum">
              <a:rPr lang="fa-IR" altLang="en-US"/>
              <a:pPr/>
              <a:t>‹#›</a:t>
            </a:fld>
            <a:endParaRPr lang="fa-IR" altLang="en-US"/>
          </a:p>
        </p:txBody>
      </p:sp>
    </p:spTree>
    <p:extLst>
      <p:ext uri="{BB962C8B-B14F-4D97-AF65-F5344CB8AC3E}">
        <p14:creationId xmlns:p14="http://schemas.microsoft.com/office/powerpoint/2010/main" val="2081998840"/>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Lst>
  <p:txStyles>
    <p:titleStyle>
      <a:lvl1pPr algn="l" rtl="1" eaLnBrk="0" fontAlgn="base" hangingPunct="0">
        <a:spcBef>
          <a:spcPct val="0"/>
        </a:spcBef>
        <a:spcAft>
          <a:spcPct val="0"/>
        </a:spcAft>
        <a:defRPr sz="4000" kern="1200">
          <a:solidFill>
            <a:schemeClr val="tx2"/>
          </a:solidFill>
          <a:latin typeface="Franklin Gothic Book" charset="0"/>
          <a:ea typeface="ＭＳ Ｐゴシック" charset="0"/>
          <a:cs typeface="Tahoma" charset="0"/>
        </a:defRPr>
      </a:lvl1pPr>
      <a:lvl2pPr algn="l" rtl="1" eaLnBrk="0" fontAlgn="base" hangingPunct="0">
        <a:spcBef>
          <a:spcPct val="0"/>
        </a:spcBef>
        <a:spcAft>
          <a:spcPct val="0"/>
        </a:spcAft>
        <a:defRPr sz="4000">
          <a:solidFill>
            <a:schemeClr val="tx2"/>
          </a:solidFill>
          <a:latin typeface="Franklin Gothic Book" charset="0"/>
          <a:ea typeface="ＭＳ Ｐゴシック" charset="0"/>
          <a:cs typeface="Tahoma" charset="0"/>
        </a:defRPr>
      </a:lvl2pPr>
      <a:lvl3pPr algn="l" rtl="1" eaLnBrk="0" fontAlgn="base" hangingPunct="0">
        <a:spcBef>
          <a:spcPct val="0"/>
        </a:spcBef>
        <a:spcAft>
          <a:spcPct val="0"/>
        </a:spcAft>
        <a:defRPr sz="4000">
          <a:solidFill>
            <a:schemeClr val="tx2"/>
          </a:solidFill>
          <a:latin typeface="Franklin Gothic Book" charset="0"/>
          <a:ea typeface="ＭＳ Ｐゴシック" charset="0"/>
          <a:cs typeface="Tahoma" charset="0"/>
        </a:defRPr>
      </a:lvl3pPr>
      <a:lvl4pPr algn="l" rtl="1" eaLnBrk="0" fontAlgn="base" hangingPunct="0">
        <a:spcBef>
          <a:spcPct val="0"/>
        </a:spcBef>
        <a:spcAft>
          <a:spcPct val="0"/>
        </a:spcAft>
        <a:defRPr sz="4000">
          <a:solidFill>
            <a:schemeClr val="tx2"/>
          </a:solidFill>
          <a:latin typeface="Franklin Gothic Book" charset="0"/>
          <a:ea typeface="ＭＳ Ｐゴシック" charset="0"/>
          <a:cs typeface="Tahoma" charset="0"/>
        </a:defRPr>
      </a:lvl4pPr>
      <a:lvl5pPr algn="l" rtl="1" eaLnBrk="0" fontAlgn="base" hangingPunct="0">
        <a:spcBef>
          <a:spcPct val="0"/>
        </a:spcBef>
        <a:spcAft>
          <a:spcPct val="0"/>
        </a:spcAft>
        <a:defRPr sz="4000">
          <a:solidFill>
            <a:schemeClr val="tx2"/>
          </a:solidFill>
          <a:latin typeface="Franklin Gothic Book" charset="0"/>
          <a:ea typeface="ＭＳ Ｐゴシック" charset="0"/>
          <a:cs typeface="Tahoma" charset="0"/>
        </a:defRPr>
      </a:lvl5pPr>
      <a:lvl6pPr marL="457200" algn="l" rtl="1" eaLnBrk="1" fontAlgn="base" hangingPunct="1">
        <a:spcBef>
          <a:spcPct val="0"/>
        </a:spcBef>
        <a:spcAft>
          <a:spcPct val="0"/>
        </a:spcAft>
        <a:defRPr sz="4000">
          <a:solidFill>
            <a:schemeClr val="tx2"/>
          </a:solidFill>
          <a:latin typeface="Franklin Gothic Book" charset="0"/>
          <a:ea typeface="ＭＳ Ｐゴシック" charset="0"/>
          <a:cs typeface="Tahoma" charset="0"/>
        </a:defRPr>
      </a:lvl6pPr>
      <a:lvl7pPr marL="914400" algn="l" rtl="1" eaLnBrk="1" fontAlgn="base" hangingPunct="1">
        <a:spcBef>
          <a:spcPct val="0"/>
        </a:spcBef>
        <a:spcAft>
          <a:spcPct val="0"/>
        </a:spcAft>
        <a:defRPr sz="4000">
          <a:solidFill>
            <a:schemeClr val="tx2"/>
          </a:solidFill>
          <a:latin typeface="Franklin Gothic Book" charset="0"/>
          <a:ea typeface="ＭＳ Ｐゴシック" charset="0"/>
          <a:cs typeface="Tahoma" charset="0"/>
        </a:defRPr>
      </a:lvl7pPr>
      <a:lvl8pPr marL="1371600" algn="l" rtl="1" eaLnBrk="1" fontAlgn="base" hangingPunct="1">
        <a:spcBef>
          <a:spcPct val="0"/>
        </a:spcBef>
        <a:spcAft>
          <a:spcPct val="0"/>
        </a:spcAft>
        <a:defRPr sz="4000">
          <a:solidFill>
            <a:schemeClr val="tx2"/>
          </a:solidFill>
          <a:latin typeface="Franklin Gothic Book" charset="0"/>
          <a:ea typeface="ＭＳ Ｐゴシック" charset="0"/>
          <a:cs typeface="Tahoma" charset="0"/>
        </a:defRPr>
      </a:lvl8pPr>
      <a:lvl9pPr marL="1828800" algn="l" rtl="1" eaLnBrk="1" fontAlgn="base" hangingPunct="1">
        <a:spcBef>
          <a:spcPct val="0"/>
        </a:spcBef>
        <a:spcAft>
          <a:spcPct val="0"/>
        </a:spcAft>
        <a:defRPr sz="4000">
          <a:solidFill>
            <a:schemeClr val="tx2"/>
          </a:solidFill>
          <a:latin typeface="Franklin Gothic Book" charset="0"/>
          <a:ea typeface="ＭＳ Ｐゴシック" charset="0"/>
          <a:cs typeface="Tahoma" charset="0"/>
        </a:defRPr>
      </a:lvl9pPr>
    </p:titleStyle>
    <p:bodyStyle>
      <a:lvl1pPr marL="273050" indent="-273050" algn="r" rtl="1"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Perpetua" charset="0"/>
          <a:ea typeface="ＭＳ Ｐゴシック" charset="0"/>
          <a:cs typeface="Times New Roman" charset="0"/>
        </a:defRPr>
      </a:lvl1pPr>
      <a:lvl2pPr marL="547688" indent="-228600" algn="r" rtl="1"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Perpetua" charset="0"/>
          <a:ea typeface="Times New Roman" charset="0"/>
          <a:cs typeface="Times New Roman" charset="0"/>
        </a:defRPr>
      </a:lvl2pPr>
      <a:lvl3pPr marL="822325" indent="-228600" algn="r" rtl="1"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Perpetua" charset="0"/>
          <a:ea typeface="Times New Roman" charset="0"/>
          <a:cs typeface="Times New Roman" charset="0"/>
        </a:defRPr>
      </a:lvl3pPr>
      <a:lvl4pPr marL="1096963" indent="-228600" algn="r" rtl="1"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Perpetua" charset="0"/>
          <a:ea typeface="Times New Roman" charset="0"/>
          <a:cs typeface="Times New Roman" charset="0"/>
        </a:defRPr>
      </a:lvl4pPr>
      <a:lvl5pPr marL="1371600" indent="-228600" algn="r" rtl="1" eaLnBrk="0" fontAlgn="base" hangingPunct="0">
        <a:spcBef>
          <a:spcPts val="375"/>
        </a:spcBef>
        <a:spcAft>
          <a:spcPct val="0"/>
        </a:spcAft>
        <a:buClr>
          <a:srgbClr val="A28E6A"/>
        </a:buClr>
        <a:buChar char="o"/>
        <a:defRPr sz="2000" kern="1200">
          <a:solidFill>
            <a:schemeClr val="tx1"/>
          </a:solidFill>
          <a:latin typeface="Perpetua" charset="0"/>
          <a:ea typeface="Times New Roman" charset="0"/>
          <a:cs typeface="Times New Roman" charset="0"/>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5661B07-F05E-4BA6-8D66-E43311730712}" type="datetimeFigureOut">
              <a:rPr lang="fa-IR" smtClean="0"/>
              <a:pPr/>
              <a:t>09/09/1447</a:t>
            </a:fld>
            <a:endParaRPr lang="fa-I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a-I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B778283-C07A-4B03-8B34-8E01E091F122}"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4" r:id="rId12"/>
  </p:sldLayoutIdLst>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61B07-F05E-4BA6-8D66-E43311730712}" type="datetimeFigureOut">
              <a:rPr lang="fa-IR" smtClean="0"/>
              <a:pPr/>
              <a:t>09/09/1447</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778283-C07A-4B03-8B34-8E01E091F122}"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5661B07-F05E-4BA6-8D66-E43311730712}" type="datetimeFigureOut">
              <a:rPr lang="fa-IR" smtClean="0"/>
              <a:pPr/>
              <a:t>09/09/1447</a:t>
            </a:fld>
            <a:endParaRPr lang="fa-I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a-I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1B778283-C07A-4B03-8B34-8E01E091F122}" type="slidenum">
              <a:rPr lang="fa-IR" smtClean="0"/>
              <a:pPr/>
              <a:t>‹#›</a:t>
            </a:fld>
            <a:endParaRPr lang="fa-I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868986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5661B07-F05E-4BA6-8D66-E43311730712}" type="datetimeFigureOut">
              <a:rPr lang="fa-IR" smtClean="0"/>
              <a:pPr/>
              <a:t>09/09/1447</a:t>
            </a:fld>
            <a:endParaRPr lang="fa-I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a-I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1B778283-C07A-4B03-8B34-8E01E091F122}" type="slidenum">
              <a:rPr lang="fa-IR" smtClean="0"/>
              <a:pPr/>
              <a:t>‹#›</a:t>
            </a:fld>
            <a:endParaRPr lang="fa-I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77007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50000">
              <a:schemeClr val="bg1">
                <a:shade val="80000"/>
                <a:satMod val="155000"/>
              </a:schemeClr>
            </a:gs>
            <a:gs pos="100000">
              <a:schemeClr val="bg1">
                <a:tint val="95000"/>
                <a:satMod val="200000"/>
              </a:schemeClr>
            </a:gs>
          </a:gsLst>
          <a:lin ang="16200000" scaled="1"/>
          <a:tileRect/>
        </a:gra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1028" name="Title Placeholder 21"/>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en-US"/>
              <a:t>Click to edit Master title style</a:t>
            </a:r>
          </a:p>
        </p:txBody>
      </p:sp>
      <p:sp>
        <p:nvSpPr>
          <p:cNvPr id="1029" name="Text Placeholder 12"/>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en-US"/>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1400" smtClean="0">
                <a:solidFill>
                  <a:srgbClr val="FFFFFF"/>
                </a:solidFill>
                <a:latin typeface="Franklin Gothic Book" pitchFamily="34" charset="0"/>
                <a:cs typeface="Arial" pitchFamily="34" charset="0"/>
              </a:defRPr>
            </a:lvl1pPr>
          </a:lstStyle>
          <a:p>
            <a:pPr>
              <a:defRPr/>
            </a:pPr>
            <a:fld id="{3BB719B8-CFAC-489E-9E8B-BD74DE260DAC}" type="slidenum">
              <a:rPr lang="ar-SA"/>
              <a:pPr>
                <a:defRPr/>
              </a:pPr>
              <a:t>‹#›</a:t>
            </a:fld>
            <a:endParaRPr lang="en-US"/>
          </a:p>
        </p:txBody>
      </p:sp>
    </p:spTree>
    <p:extLst>
      <p:ext uri="{BB962C8B-B14F-4D97-AF65-F5344CB8AC3E}">
        <p14:creationId xmlns:p14="http://schemas.microsoft.com/office/powerpoint/2010/main" val="129332672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Lst>
  <p:txStyles>
    <p:titleStyle>
      <a:lvl1pPr algn="l" rtl="1" eaLnBrk="1" fontAlgn="base" hangingPunct="1">
        <a:spcBef>
          <a:spcPct val="0"/>
        </a:spcBef>
        <a:spcAft>
          <a:spcPct val="0"/>
        </a:spcAft>
        <a:defRPr sz="4000" kern="1200">
          <a:solidFill>
            <a:schemeClr val="tx2"/>
          </a:solidFill>
          <a:latin typeface="+mj-lt"/>
          <a:ea typeface="+mj-ea"/>
          <a:cs typeface="+mj-cs"/>
        </a:defRPr>
      </a:lvl1pPr>
      <a:lvl2pPr algn="l" rtl="1" eaLnBrk="1" fontAlgn="base" hangingPunct="1">
        <a:spcBef>
          <a:spcPct val="0"/>
        </a:spcBef>
        <a:spcAft>
          <a:spcPct val="0"/>
        </a:spcAft>
        <a:defRPr sz="4000">
          <a:solidFill>
            <a:schemeClr val="tx2"/>
          </a:solidFill>
          <a:latin typeface="Franklin Gothic Book" pitchFamily="34" charset="0"/>
        </a:defRPr>
      </a:lvl2pPr>
      <a:lvl3pPr algn="l" rtl="1" eaLnBrk="1" fontAlgn="base" hangingPunct="1">
        <a:spcBef>
          <a:spcPct val="0"/>
        </a:spcBef>
        <a:spcAft>
          <a:spcPct val="0"/>
        </a:spcAft>
        <a:defRPr sz="4000">
          <a:solidFill>
            <a:schemeClr val="tx2"/>
          </a:solidFill>
          <a:latin typeface="Franklin Gothic Book" pitchFamily="34" charset="0"/>
        </a:defRPr>
      </a:lvl3pPr>
      <a:lvl4pPr algn="l" rtl="1" eaLnBrk="1" fontAlgn="base" hangingPunct="1">
        <a:spcBef>
          <a:spcPct val="0"/>
        </a:spcBef>
        <a:spcAft>
          <a:spcPct val="0"/>
        </a:spcAft>
        <a:defRPr sz="4000">
          <a:solidFill>
            <a:schemeClr val="tx2"/>
          </a:solidFill>
          <a:latin typeface="Franklin Gothic Book" pitchFamily="34" charset="0"/>
        </a:defRPr>
      </a:lvl4pPr>
      <a:lvl5pPr algn="l" rtl="1" eaLnBrk="1" fontAlgn="base" hangingPunct="1">
        <a:spcBef>
          <a:spcPct val="0"/>
        </a:spcBef>
        <a:spcAft>
          <a:spcPct val="0"/>
        </a:spcAft>
        <a:defRPr sz="4000">
          <a:solidFill>
            <a:schemeClr val="tx2"/>
          </a:solidFill>
          <a:latin typeface="Franklin Gothic Book" pitchFamily="34" charset="0"/>
        </a:defRPr>
      </a:lvl5pPr>
      <a:lvl6pPr marL="457200" algn="l" rtl="1" eaLnBrk="1" fontAlgn="base" hangingPunct="1">
        <a:spcBef>
          <a:spcPct val="0"/>
        </a:spcBef>
        <a:spcAft>
          <a:spcPct val="0"/>
        </a:spcAft>
        <a:defRPr sz="4000">
          <a:solidFill>
            <a:schemeClr val="tx2"/>
          </a:solidFill>
          <a:latin typeface="Franklin Gothic Book" pitchFamily="34" charset="0"/>
        </a:defRPr>
      </a:lvl6pPr>
      <a:lvl7pPr marL="914400" algn="l" rtl="1" eaLnBrk="1" fontAlgn="base" hangingPunct="1">
        <a:spcBef>
          <a:spcPct val="0"/>
        </a:spcBef>
        <a:spcAft>
          <a:spcPct val="0"/>
        </a:spcAft>
        <a:defRPr sz="4000">
          <a:solidFill>
            <a:schemeClr val="tx2"/>
          </a:solidFill>
          <a:latin typeface="Franklin Gothic Book" pitchFamily="34" charset="0"/>
        </a:defRPr>
      </a:lvl7pPr>
      <a:lvl8pPr marL="1371600" algn="l" rtl="1" eaLnBrk="1" fontAlgn="base" hangingPunct="1">
        <a:spcBef>
          <a:spcPct val="0"/>
        </a:spcBef>
        <a:spcAft>
          <a:spcPct val="0"/>
        </a:spcAft>
        <a:defRPr sz="4000">
          <a:solidFill>
            <a:schemeClr val="tx2"/>
          </a:solidFill>
          <a:latin typeface="Franklin Gothic Book" pitchFamily="34" charset="0"/>
        </a:defRPr>
      </a:lvl8pPr>
      <a:lvl9pPr marL="1828800" algn="l" rtl="1" eaLnBrk="1" fontAlgn="base" hangingPunct="1">
        <a:spcBef>
          <a:spcPct val="0"/>
        </a:spcBef>
        <a:spcAft>
          <a:spcPct val="0"/>
        </a:spcAft>
        <a:defRPr sz="4000">
          <a:solidFill>
            <a:schemeClr val="tx2"/>
          </a:solidFill>
          <a:latin typeface="Franklin Gothic Book" pitchFamily="34" charset="0"/>
        </a:defRPr>
      </a:lvl9pPr>
    </p:titleStyle>
    <p:bodyStyle>
      <a:lvl1pPr marL="273050" indent="-273050" algn="r" rtl="1" eaLnBrk="1" fontAlgn="base" hangingPunct="1">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r" rtl="1" eaLnBrk="1" fontAlgn="base" hangingPunct="1">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r" rtl="1" eaLnBrk="1" fontAlgn="base" hangingPunct="1">
        <a:spcBef>
          <a:spcPts val="375"/>
        </a:spcBef>
        <a:spcAft>
          <a:spcPct val="0"/>
        </a:spcAft>
        <a:buClr>
          <a:srgbClr val="ADCEDC"/>
        </a:buClr>
        <a:buSzPct val="85000"/>
        <a:buFont typeface="Wingdings 2" pitchFamily="18" charset="2"/>
        <a:buChar char=""/>
        <a:defRPr sz="2000" kern="1200">
          <a:solidFill>
            <a:schemeClr val="tx1"/>
          </a:solidFill>
          <a:latin typeface="+mn-lt"/>
          <a:ea typeface="+mn-ea"/>
          <a:cs typeface="+mn-cs"/>
        </a:defRPr>
      </a:lvl3pPr>
      <a:lvl4pPr marL="1096963" indent="-228600" algn="r" rtl="1" eaLnBrk="1" fontAlgn="base" hangingPunct="1">
        <a:spcBef>
          <a:spcPts val="375"/>
        </a:spcBef>
        <a:spcAft>
          <a:spcPct val="0"/>
        </a:spcAft>
        <a:buClr>
          <a:srgbClr val="EB641B"/>
        </a:buClr>
        <a:buSzPct val="80000"/>
        <a:buFont typeface="Wingdings 2" pitchFamily="18" charset="2"/>
        <a:buChar char=""/>
        <a:defRPr sz="2000" kern="1200">
          <a:solidFill>
            <a:schemeClr val="tx1"/>
          </a:solidFill>
          <a:latin typeface="+mn-lt"/>
          <a:ea typeface="+mn-ea"/>
          <a:cs typeface="+mn-cs"/>
        </a:defRPr>
      </a:lvl4pPr>
      <a:lvl5pPr marL="1371600" indent="-228600" algn="r" rtl="1" eaLnBrk="1" fontAlgn="base" hangingPunct="1">
        <a:spcBef>
          <a:spcPts val="375"/>
        </a:spcBef>
        <a:spcAft>
          <a:spcPct val="0"/>
        </a:spcAft>
        <a:buClr>
          <a:srgbClr val="EB641B"/>
        </a:buClr>
        <a:buChar char="o"/>
        <a:defRPr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3BB719B8-CFAC-489E-9E8B-BD74DE260DAC}" type="slidenum">
              <a:rPr lang="ar-SA" smtClean="0"/>
              <a:pPr>
                <a:defRPr/>
              </a:pPr>
              <a:t>‹#›</a:t>
            </a:fld>
            <a:endParaRPr lang="en-US"/>
          </a:p>
        </p:txBody>
      </p:sp>
    </p:spTree>
    <p:extLst>
      <p:ext uri="{BB962C8B-B14F-4D97-AF65-F5344CB8AC3E}">
        <p14:creationId xmlns:p14="http://schemas.microsoft.com/office/powerpoint/2010/main" val="3186637883"/>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Lst>
  <p:txStyles>
    <p:titleStyle>
      <a:lvl1pPr algn="ctr" rtl="1" eaLnBrk="1" fontAlgn="base" hangingPunct="1">
        <a:spcBef>
          <a:spcPct val="0"/>
        </a:spcBef>
        <a:spcAft>
          <a:spcPct val="0"/>
        </a:spcAft>
        <a:defRPr sz="4400">
          <a:solidFill>
            <a:schemeClr val="tx2"/>
          </a:solidFill>
          <a:latin typeface="+mj-lt"/>
          <a:ea typeface="+mj-ea"/>
          <a:cs typeface="+mj-cs"/>
        </a:defRPr>
      </a:lvl1pPr>
      <a:lvl2pPr algn="ctr" rtl="1" eaLnBrk="1" fontAlgn="base" hangingPunct="1">
        <a:spcBef>
          <a:spcPct val="0"/>
        </a:spcBef>
        <a:spcAft>
          <a:spcPct val="0"/>
        </a:spcAft>
        <a:defRPr sz="4400">
          <a:solidFill>
            <a:schemeClr val="tx2"/>
          </a:solidFill>
          <a:latin typeface="Arial" pitchFamily="34" charset="0"/>
          <a:cs typeface="Arial" pitchFamily="34" charset="0"/>
        </a:defRPr>
      </a:lvl2pPr>
      <a:lvl3pPr algn="ctr" rtl="1" eaLnBrk="1" fontAlgn="base" hangingPunct="1">
        <a:spcBef>
          <a:spcPct val="0"/>
        </a:spcBef>
        <a:spcAft>
          <a:spcPct val="0"/>
        </a:spcAft>
        <a:defRPr sz="4400">
          <a:solidFill>
            <a:schemeClr val="tx2"/>
          </a:solidFill>
          <a:latin typeface="Arial" pitchFamily="34" charset="0"/>
          <a:cs typeface="Arial" pitchFamily="34" charset="0"/>
        </a:defRPr>
      </a:lvl3pPr>
      <a:lvl4pPr algn="ctr" rtl="1" eaLnBrk="1" fontAlgn="base" hangingPunct="1">
        <a:spcBef>
          <a:spcPct val="0"/>
        </a:spcBef>
        <a:spcAft>
          <a:spcPct val="0"/>
        </a:spcAft>
        <a:defRPr sz="4400">
          <a:solidFill>
            <a:schemeClr val="tx2"/>
          </a:solidFill>
          <a:latin typeface="Arial" pitchFamily="34" charset="0"/>
          <a:cs typeface="Arial" pitchFamily="34" charset="0"/>
        </a:defRPr>
      </a:lvl4pPr>
      <a:lvl5pPr algn="ctr" rtl="1" eaLnBrk="1" fontAlgn="base" hangingPunct="1">
        <a:spcBef>
          <a:spcPct val="0"/>
        </a:spcBef>
        <a:spcAft>
          <a:spcPct val="0"/>
        </a:spcAft>
        <a:defRPr sz="4400">
          <a:solidFill>
            <a:schemeClr val="tx2"/>
          </a:solidFill>
          <a:latin typeface="Arial" pitchFamily="34" charset="0"/>
          <a:cs typeface="Arial" pitchFamily="34" charset="0"/>
        </a:defRPr>
      </a:lvl5pPr>
      <a:lvl6pPr marL="457200" algn="ctr" rtl="1" eaLnBrk="1" fontAlgn="base" hangingPunct="1">
        <a:spcBef>
          <a:spcPct val="0"/>
        </a:spcBef>
        <a:spcAft>
          <a:spcPct val="0"/>
        </a:spcAft>
        <a:defRPr sz="4400">
          <a:solidFill>
            <a:schemeClr val="tx2"/>
          </a:solidFill>
          <a:latin typeface="Arial" pitchFamily="34" charset="0"/>
          <a:cs typeface="Arial" pitchFamily="34" charset="0"/>
        </a:defRPr>
      </a:lvl6pPr>
      <a:lvl7pPr marL="914400" algn="ctr" rtl="1" eaLnBrk="1" fontAlgn="base" hangingPunct="1">
        <a:spcBef>
          <a:spcPct val="0"/>
        </a:spcBef>
        <a:spcAft>
          <a:spcPct val="0"/>
        </a:spcAft>
        <a:defRPr sz="4400">
          <a:solidFill>
            <a:schemeClr val="tx2"/>
          </a:solidFill>
          <a:latin typeface="Arial" pitchFamily="34" charset="0"/>
          <a:cs typeface="Arial" pitchFamily="34" charset="0"/>
        </a:defRPr>
      </a:lvl7pPr>
      <a:lvl8pPr marL="1371600" algn="ctr" rtl="1" eaLnBrk="1" fontAlgn="base" hangingPunct="1">
        <a:spcBef>
          <a:spcPct val="0"/>
        </a:spcBef>
        <a:spcAft>
          <a:spcPct val="0"/>
        </a:spcAft>
        <a:defRPr sz="4400">
          <a:solidFill>
            <a:schemeClr val="tx2"/>
          </a:solidFill>
          <a:latin typeface="Arial" pitchFamily="34" charset="0"/>
          <a:cs typeface="Arial" pitchFamily="34" charset="0"/>
        </a:defRPr>
      </a:lvl8pPr>
      <a:lvl9pPr marL="1828800" algn="ctr" rtl="1" eaLnBrk="1" fontAlgn="base" hangingPunct="1">
        <a:spcBef>
          <a:spcPct val="0"/>
        </a:spcBef>
        <a:spcAft>
          <a:spcPct val="0"/>
        </a:spcAft>
        <a:defRPr sz="4400">
          <a:solidFill>
            <a:schemeClr val="tx2"/>
          </a:solidFill>
          <a:latin typeface="Arial" pitchFamily="34" charset="0"/>
          <a:cs typeface="Arial" pitchFamily="34" charset="0"/>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mn-lt"/>
          <a:cs typeface="+mn-cs"/>
        </a:defRPr>
      </a:lvl2pPr>
      <a:lvl3pPr marL="1143000" indent="-228600" algn="r" rtl="1" eaLnBrk="1" fontAlgn="base" hangingPunct="1">
        <a:spcBef>
          <a:spcPct val="20000"/>
        </a:spcBef>
        <a:spcAft>
          <a:spcPct val="0"/>
        </a:spcAft>
        <a:buChar char="•"/>
        <a:defRPr sz="2400">
          <a:solidFill>
            <a:schemeClr val="tx1"/>
          </a:solidFill>
          <a:latin typeface="+mn-lt"/>
          <a:cs typeface="+mn-cs"/>
        </a:defRPr>
      </a:lvl3pPr>
      <a:lvl4pPr marL="1600200" indent="-228600" algn="r" rtl="1" eaLnBrk="1" fontAlgn="base" hangingPunct="1">
        <a:spcBef>
          <a:spcPct val="20000"/>
        </a:spcBef>
        <a:spcAft>
          <a:spcPct val="0"/>
        </a:spcAft>
        <a:buChar char="–"/>
        <a:defRPr sz="2000">
          <a:solidFill>
            <a:schemeClr val="tx1"/>
          </a:solidFill>
          <a:latin typeface="+mn-lt"/>
          <a:cs typeface="+mn-cs"/>
        </a:defRPr>
      </a:lvl4pPr>
      <a:lvl5pPr marL="2057400" indent="-228600" algn="r" rtl="1" eaLnBrk="1" fontAlgn="base" hangingPunct="1">
        <a:spcBef>
          <a:spcPct val="20000"/>
        </a:spcBef>
        <a:spcAft>
          <a:spcPct val="0"/>
        </a:spcAft>
        <a:buChar char="»"/>
        <a:defRPr sz="2000">
          <a:solidFill>
            <a:schemeClr val="tx1"/>
          </a:solidFill>
          <a:latin typeface="+mn-lt"/>
          <a:cs typeface="+mn-cs"/>
        </a:defRPr>
      </a:lvl5pPr>
      <a:lvl6pPr marL="2514600" indent="-228600" algn="r" rtl="1" eaLnBrk="1" fontAlgn="base" hangingPunct="1">
        <a:spcBef>
          <a:spcPct val="20000"/>
        </a:spcBef>
        <a:spcAft>
          <a:spcPct val="0"/>
        </a:spcAft>
        <a:buChar char="»"/>
        <a:defRPr sz="2000">
          <a:solidFill>
            <a:schemeClr val="tx1"/>
          </a:solidFill>
          <a:latin typeface="+mn-lt"/>
          <a:cs typeface="+mn-cs"/>
        </a:defRPr>
      </a:lvl6pPr>
      <a:lvl7pPr marL="2971800" indent="-228600" algn="r" rtl="1" eaLnBrk="1" fontAlgn="base" hangingPunct="1">
        <a:spcBef>
          <a:spcPct val="20000"/>
        </a:spcBef>
        <a:spcAft>
          <a:spcPct val="0"/>
        </a:spcAft>
        <a:buChar char="»"/>
        <a:defRPr sz="2000">
          <a:solidFill>
            <a:schemeClr val="tx1"/>
          </a:solidFill>
          <a:latin typeface="+mn-lt"/>
          <a:cs typeface="+mn-cs"/>
        </a:defRPr>
      </a:lvl7pPr>
      <a:lvl8pPr marL="3429000" indent="-228600" algn="r" rtl="1" eaLnBrk="1" fontAlgn="base" hangingPunct="1">
        <a:spcBef>
          <a:spcPct val="20000"/>
        </a:spcBef>
        <a:spcAft>
          <a:spcPct val="0"/>
        </a:spcAft>
        <a:buChar char="»"/>
        <a:defRPr sz="2000">
          <a:solidFill>
            <a:schemeClr val="tx1"/>
          </a:solidFill>
          <a:latin typeface="+mn-lt"/>
          <a:cs typeface="+mn-cs"/>
        </a:defRPr>
      </a:lvl8pPr>
      <a:lvl9pPr marL="3886200" indent="-228600" algn="r" rtl="1" eaLnBrk="1" fontAlgn="base" hangingPunct="1">
        <a:spcBef>
          <a:spcPct val="20000"/>
        </a:spcBef>
        <a:spcAft>
          <a:spcPct val="0"/>
        </a:spcAft>
        <a:buChar char="»"/>
        <a:defRPr sz="2000">
          <a:solidFill>
            <a:schemeClr val="tx1"/>
          </a:solidFill>
          <a:latin typeface="+mn-lt"/>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50000">
              <a:schemeClr val="bg1">
                <a:shade val="80000"/>
                <a:satMod val="155000"/>
              </a:schemeClr>
            </a:gs>
            <a:gs pos="100000">
              <a:schemeClr val="bg1">
                <a:tint val="95000"/>
                <a:satMod val="200000"/>
              </a:schemeClr>
            </a:gs>
          </a:gsLst>
          <a:lin ang="16200000" scaled="1"/>
          <a:tileRect/>
        </a:gra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2052" name="Title Placeholder 21"/>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en-US"/>
              <a:t>Click to edit Master title style</a:t>
            </a:r>
          </a:p>
        </p:txBody>
      </p:sp>
      <p:sp>
        <p:nvSpPr>
          <p:cNvPr id="2053" name="Text Placeholder 12"/>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en-US"/>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1400" smtClean="0">
                <a:solidFill>
                  <a:srgbClr val="FFFFFF"/>
                </a:solidFill>
                <a:latin typeface="Franklin Gothic Book" pitchFamily="34" charset="0"/>
                <a:cs typeface="Arial" pitchFamily="34" charset="0"/>
              </a:defRPr>
            </a:lvl1pPr>
          </a:lstStyle>
          <a:p>
            <a:pPr>
              <a:defRPr/>
            </a:pPr>
            <a:fld id="{601E55BF-FA9A-44B3-BBA1-21E2AB5964AE}" type="slidenum">
              <a:rPr lang="ar-SA"/>
              <a:pPr>
                <a:defRPr/>
              </a:pPr>
              <a:t>‹#›</a:t>
            </a:fld>
            <a:endParaRPr lang="en-US"/>
          </a:p>
        </p:txBody>
      </p:sp>
    </p:spTree>
    <p:extLst>
      <p:ext uri="{BB962C8B-B14F-4D97-AF65-F5344CB8AC3E}">
        <p14:creationId xmlns:p14="http://schemas.microsoft.com/office/powerpoint/2010/main" val="1290069238"/>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hf hdr="0" ftr="0" dt="0"/>
  <p:txStyles>
    <p:titleStyle>
      <a:lvl1pPr algn="l" rtl="1" eaLnBrk="1" fontAlgn="base" hangingPunct="1">
        <a:spcBef>
          <a:spcPct val="0"/>
        </a:spcBef>
        <a:spcAft>
          <a:spcPct val="0"/>
        </a:spcAft>
        <a:defRPr sz="4000" kern="1200">
          <a:solidFill>
            <a:schemeClr val="tx2"/>
          </a:solidFill>
          <a:latin typeface="+mj-lt"/>
          <a:ea typeface="+mj-ea"/>
          <a:cs typeface="+mj-cs"/>
        </a:defRPr>
      </a:lvl1pPr>
      <a:lvl2pPr algn="l" rtl="1" eaLnBrk="1" fontAlgn="base" hangingPunct="1">
        <a:spcBef>
          <a:spcPct val="0"/>
        </a:spcBef>
        <a:spcAft>
          <a:spcPct val="0"/>
        </a:spcAft>
        <a:defRPr sz="4000">
          <a:solidFill>
            <a:schemeClr val="tx2"/>
          </a:solidFill>
          <a:latin typeface="Franklin Gothic Book" pitchFamily="34" charset="0"/>
        </a:defRPr>
      </a:lvl2pPr>
      <a:lvl3pPr algn="l" rtl="1" eaLnBrk="1" fontAlgn="base" hangingPunct="1">
        <a:spcBef>
          <a:spcPct val="0"/>
        </a:spcBef>
        <a:spcAft>
          <a:spcPct val="0"/>
        </a:spcAft>
        <a:defRPr sz="4000">
          <a:solidFill>
            <a:schemeClr val="tx2"/>
          </a:solidFill>
          <a:latin typeface="Franklin Gothic Book" pitchFamily="34" charset="0"/>
        </a:defRPr>
      </a:lvl3pPr>
      <a:lvl4pPr algn="l" rtl="1" eaLnBrk="1" fontAlgn="base" hangingPunct="1">
        <a:spcBef>
          <a:spcPct val="0"/>
        </a:spcBef>
        <a:spcAft>
          <a:spcPct val="0"/>
        </a:spcAft>
        <a:defRPr sz="4000">
          <a:solidFill>
            <a:schemeClr val="tx2"/>
          </a:solidFill>
          <a:latin typeface="Franklin Gothic Book" pitchFamily="34" charset="0"/>
        </a:defRPr>
      </a:lvl4pPr>
      <a:lvl5pPr algn="l" rtl="1" eaLnBrk="1" fontAlgn="base" hangingPunct="1">
        <a:spcBef>
          <a:spcPct val="0"/>
        </a:spcBef>
        <a:spcAft>
          <a:spcPct val="0"/>
        </a:spcAft>
        <a:defRPr sz="4000">
          <a:solidFill>
            <a:schemeClr val="tx2"/>
          </a:solidFill>
          <a:latin typeface="Franklin Gothic Book" pitchFamily="34" charset="0"/>
        </a:defRPr>
      </a:lvl5pPr>
      <a:lvl6pPr marL="457200" algn="l" rtl="1" eaLnBrk="1" fontAlgn="base" hangingPunct="1">
        <a:spcBef>
          <a:spcPct val="0"/>
        </a:spcBef>
        <a:spcAft>
          <a:spcPct val="0"/>
        </a:spcAft>
        <a:defRPr sz="4000">
          <a:solidFill>
            <a:schemeClr val="tx2"/>
          </a:solidFill>
          <a:latin typeface="Franklin Gothic Book" pitchFamily="34" charset="0"/>
        </a:defRPr>
      </a:lvl6pPr>
      <a:lvl7pPr marL="914400" algn="l" rtl="1" eaLnBrk="1" fontAlgn="base" hangingPunct="1">
        <a:spcBef>
          <a:spcPct val="0"/>
        </a:spcBef>
        <a:spcAft>
          <a:spcPct val="0"/>
        </a:spcAft>
        <a:defRPr sz="4000">
          <a:solidFill>
            <a:schemeClr val="tx2"/>
          </a:solidFill>
          <a:latin typeface="Franklin Gothic Book" pitchFamily="34" charset="0"/>
        </a:defRPr>
      </a:lvl7pPr>
      <a:lvl8pPr marL="1371600" algn="l" rtl="1" eaLnBrk="1" fontAlgn="base" hangingPunct="1">
        <a:spcBef>
          <a:spcPct val="0"/>
        </a:spcBef>
        <a:spcAft>
          <a:spcPct val="0"/>
        </a:spcAft>
        <a:defRPr sz="4000">
          <a:solidFill>
            <a:schemeClr val="tx2"/>
          </a:solidFill>
          <a:latin typeface="Franklin Gothic Book" pitchFamily="34" charset="0"/>
        </a:defRPr>
      </a:lvl8pPr>
      <a:lvl9pPr marL="1828800" algn="l" rtl="1" eaLnBrk="1" fontAlgn="base" hangingPunct="1">
        <a:spcBef>
          <a:spcPct val="0"/>
        </a:spcBef>
        <a:spcAft>
          <a:spcPct val="0"/>
        </a:spcAft>
        <a:defRPr sz="4000">
          <a:solidFill>
            <a:schemeClr val="tx2"/>
          </a:solidFill>
          <a:latin typeface="Franklin Gothic Book" pitchFamily="34" charset="0"/>
        </a:defRPr>
      </a:lvl9pPr>
    </p:titleStyle>
    <p:bodyStyle>
      <a:lvl1pPr marL="273050" indent="-273050" algn="r" rtl="1" eaLnBrk="1" fontAlgn="base" hangingPunct="1">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r" rtl="1" eaLnBrk="1" fontAlgn="base" hangingPunct="1">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r" rtl="1" eaLnBrk="1" fontAlgn="base" hangingPunct="1">
        <a:spcBef>
          <a:spcPts val="375"/>
        </a:spcBef>
        <a:spcAft>
          <a:spcPct val="0"/>
        </a:spcAft>
        <a:buClr>
          <a:srgbClr val="E6B1AB"/>
        </a:buClr>
        <a:buSzPct val="85000"/>
        <a:buFont typeface="Wingdings 2" pitchFamily="18" charset="2"/>
        <a:buChar char=""/>
        <a:defRPr sz="2000" kern="1200">
          <a:solidFill>
            <a:schemeClr val="tx1"/>
          </a:solidFill>
          <a:latin typeface="+mn-lt"/>
          <a:ea typeface="+mn-ea"/>
          <a:cs typeface="+mn-cs"/>
        </a:defRPr>
      </a:lvl3pPr>
      <a:lvl4pPr marL="1096963" indent="-228600" algn="r" rtl="1" eaLnBrk="1" fontAlgn="base" hangingPunct="1">
        <a:spcBef>
          <a:spcPts val="375"/>
        </a:spcBef>
        <a:spcAft>
          <a:spcPct val="0"/>
        </a:spcAft>
        <a:buClr>
          <a:srgbClr val="A28E6A"/>
        </a:buClr>
        <a:buSzPct val="80000"/>
        <a:buFont typeface="Wingdings 2" pitchFamily="18" charset="2"/>
        <a:buChar char=""/>
        <a:defRPr sz="2000" kern="1200">
          <a:solidFill>
            <a:schemeClr val="tx1"/>
          </a:solidFill>
          <a:latin typeface="+mn-lt"/>
          <a:ea typeface="+mn-ea"/>
          <a:cs typeface="+mn-cs"/>
        </a:defRPr>
      </a:lvl4pPr>
      <a:lvl5pPr marL="1371600" indent="-228600" algn="r" rtl="1" eaLnBrk="1" fontAlgn="base" hangingPunct="1">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EDAFB3E-57F1-4A94-8C6B-9F87E7F55530}" type="datetimeFigureOut">
              <a:rPr lang="fa-IR" smtClean="0"/>
              <a:pPr/>
              <a:t>09/09/1447</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AA3F40A-F1B5-49B7-B2BC-768DF9B82A28}" type="slidenum">
              <a:rPr lang="fa-IR" smtClean="0"/>
              <a:pPr/>
              <a:t>‹#›</a:t>
            </a:fld>
            <a:endParaRPr lang="fa-IR"/>
          </a:p>
        </p:txBody>
      </p:sp>
    </p:spTree>
    <p:extLst>
      <p:ext uri="{BB962C8B-B14F-4D97-AF65-F5344CB8AC3E}">
        <p14:creationId xmlns:p14="http://schemas.microsoft.com/office/powerpoint/2010/main" val="2825218259"/>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39.xml"/><Relationship Id="rId5" Type="http://schemas.openxmlformats.org/officeDocument/2006/relationships/image" Target="../media/image20.png"/><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6.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8.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6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5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8.xml"/></Relationships>
</file>

<file path=ppt/slides/_rels/slide5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2.xml"/></Relationships>
</file>

<file path=ppt/slides/_rels/slide5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63.xml"/><Relationship Id="rId4" Type="http://schemas.openxmlformats.org/officeDocument/2006/relationships/image" Target="../media/image39.jpeg"/></Relationships>
</file>

<file path=ppt/slides/_rels/slide5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8.jpeg"/><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7.xml"/></Relationships>
</file>

<file path=ppt/slides/_rels/slide61.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28.xml"/><Relationship Id="rId1" Type="http://schemas.openxmlformats.org/officeDocument/2006/relationships/slideLayout" Target="../slideLayouts/slideLayout74.xml"/></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4.png"/><Relationship Id="rId1" Type="http://schemas.openxmlformats.org/officeDocument/2006/relationships/slideLayout" Target="../slideLayouts/slideLayout104.xml"/><Relationship Id="rId4" Type="http://schemas.openxmlformats.org/officeDocument/2006/relationships/image" Target="../media/image4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9.xml"/></Relationships>
</file>

<file path=ppt/slides/_rels/slide6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9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6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99.xml"/></Relationships>
</file>

<file path=ppt/slides/_rels/slide6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9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101.xml"/></Relationships>
</file>

<file path=ppt/slides/_rels/slide7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2.xml"/><Relationship Id="rId1" Type="http://schemas.openxmlformats.org/officeDocument/2006/relationships/slideLayout" Target="../slideLayouts/slideLayout104.xml"/></Relationships>
</file>

<file path=ppt/slides/_rels/slide7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99.xml"/><Relationship Id="rId4" Type="http://schemas.openxmlformats.org/officeDocument/2006/relationships/image" Target="../media/image49.jpeg"/></Relationships>
</file>

<file path=ppt/slides/_rels/slide7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8.jpeg"/><Relationship Id="rId1" Type="http://schemas.openxmlformats.org/officeDocument/2006/relationships/slideLayout" Target="../slideLayouts/slideLayout101.xml"/></Relationships>
</file>

<file path=ppt/slides/_rels/slide7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4.xml"/><Relationship Id="rId1" Type="http://schemas.openxmlformats.org/officeDocument/2006/relationships/slideLayout" Target="../slideLayouts/slideLayout139.xml"/></Relationships>
</file>

<file path=ppt/slides/_rels/slide7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5.xml"/><Relationship Id="rId1" Type="http://schemas.openxmlformats.org/officeDocument/2006/relationships/slideLayout" Target="../slideLayouts/slideLayout134.xml"/></Relationships>
</file>

<file path=ppt/slides/_rels/slide7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6.xml"/><Relationship Id="rId1" Type="http://schemas.openxmlformats.org/officeDocument/2006/relationships/slideLayout" Target="../slideLayouts/slideLayout99.xml"/></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53.jpeg"/><Relationship Id="rId1" Type="http://schemas.openxmlformats.org/officeDocument/2006/relationships/slideLayout" Target="../slideLayouts/slideLayout93.xml"/><Relationship Id="rId4" Type="http://schemas.openxmlformats.org/officeDocument/2006/relationships/image" Target="../media/image54.emf"/></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FED69-B5FF-2E69-DC60-1E39DB77849B}"/>
              </a:ext>
            </a:extLst>
          </p:cNvPr>
          <p:cNvSpPr>
            <a:spLocks noGrp="1"/>
          </p:cNvSpPr>
          <p:nvPr>
            <p:ph type="ctrTitle"/>
          </p:nvPr>
        </p:nvSpPr>
        <p:spPr>
          <a:xfrm>
            <a:off x="685800" y="2693987"/>
            <a:ext cx="7772400" cy="1470025"/>
          </a:xfrm>
        </p:spPr>
        <p:txBody>
          <a:bodyPr/>
          <a:lstStyle/>
          <a:p>
            <a:r>
              <a:rPr lang="fa-IR" dirty="0">
                <a:cs typeface="B Nazanin" panose="00000400000000000000" pitchFamily="2" charset="-78"/>
              </a:rPr>
              <a:t>پاسخ های ایمنی</a:t>
            </a:r>
            <a:br>
              <a:rPr lang="fa-IR" dirty="0">
                <a:cs typeface="B Nazanin" panose="00000400000000000000" pitchFamily="2" charset="-78"/>
              </a:rPr>
            </a:br>
            <a:r>
              <a:rPr lang="en-US" dirty="0">
                <a:cs typeface="B Nazanin" panose="00000400000000000000" pitchFamily="2" charset="-78"/>
              </a:rPr>
              <a:t>Immune responses</a:t>
            </a:r>
          </a:p>
        </p:txBody>
      </p:sp>
    </p:spTree>
    <p:extLst>
      <p:ext uri="{BB962C8B-B14F-4D97-AF65-F5344CB8AC3E}">
        <p14:creationId xmlns:p14="http://schemas.microsoft.com/office/powerpoint/2010/main" val="2287267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015413"/>
            <a:ext cx="8229600" cy="1143000"/>
          </a:xfrm>
        </p:spPr>
        <p:txBody>
          <a:bodyPr>
            <a:normAutofit/>
          </a:bodyPr>
          <a:lstStyle/>
          <a:p>
            <a:pPr algn="ctr" rtl="1" eaLnBrk="1" hangingPunct="1"/>
            <a:r>
              <a:rPr lang="fa-IR" sz="3600" dirty="0">
                <a:solidFill>
                  <a:srgbClr val="FF3300"/>
                </a:solidFill>
                <a:cs typeface="B Nazanin" pitchFamily="2" charset="-78"/>
              </a:rPr>
              <a:t>سلول های فاگوسیت</a:t>
            </a:r>
            <a:endParaRPr lang="en-US" sz="3600" dirty="0">
              <a:solidFill>
                <a:schemeClr val="tx1"/>
              </a:solidFill>
              <a:cs typeface="B Nazanin" pitchFamily="2" charset="-78"/>
            </a:endParaRPr>
          </a:p>
        </p:txBody>
      </p:sp>
      <p:sp>
        <p:nvSpPr>
          <p:cNvPr id="19459" name="Rectangle 3"/>
          <p:cNvSpPr>
            <a:spLocks noGrp="1" noChangeArrowheads="1"/>
          </p:cNvSpPr>
          <p:nvPr>
            <p:ph type="body" sz="half" idx="1"/>
          </p:nvPr>
        </p:nvSpPr>
        <p:spPr>
          <a:xfrm>
            <a:off x="4429124" y="2143116"/>
            <a:ext cx="4038600" cy="4525962"/>
          </a:xfrm>
        </p:spPr>
        <p:txBody>
          <a:bodyPr/>
          <a:lstStyle/>
          <a:p>
            <a:pPr algn="r" eaLnBrk="1" hangingPunct="1">
              <a:buFontTx/>
              <a:buNone/>
            </a:pPr>
            <a:r>
              <a:rPr lang="fa-IR" sz="2400" dirty="0">
                <a:solidFill>
                  <a:srgbClr val="0000FF"/>
                </a:solidFill>
                <a:cs typeface="B Nazanin" pitchFamily="2" charset="-78"/>
              </a:rPr>
              <a:t>نوتروفیلها</a:t>
            </a:r>
            <a:endParaRPr lang="fa-IR" sz="2800" dirty="0">
              <a:solidFill>
                <a:srgbClr val="0000FF"/>
              </a:solidFill>
              <a:cs typeface="B Nazanin" pitchFamily="2" charset="-78"/>
            </a:endParaRPr>
          </a:p>
          <a:p>
            <a:pPr algn="r" eaLnBrk="1" hangingPunct="1">
              <a:buFontTx/>
              <a:buNone/>
            </a:pPr>
            <a:endParaRPr lang="fa-IR" sz="2400" dirty="0">
              <a:solidFill>
                <a:srgbClr val="0000FF"/>
              </a:solidFill>
              <a:cs typeface="B Nazanin" pitchFamily="2" charset="-78"/>
            </a:endParaRPr>
          </a:p>
          <a:p>
            <a:pPr algn="r" eaLnBrk="1" hangingPunct="1">
              <a:buFontTx/>
              <a:buNone/>
            </a:pPr>
            <a:endParaRPr lang="fa-IR" sz="2400" dirty="0">
              <a:solidFill>
                <a:srgbClr val="0000FF"/>
              </a:solidFill>
              <a:cs typeface="B Nazanin" pitchFamily="2" charset="-78"/>
            </a:endParaRPr>
          </a:p>
          <a:p>
            <a:pPr algn="r" eaLnBrk="1" hangingPunct="1">
              <a:buFontTx/>
              <a:buNone/>
            </a:pPr>
            <a:r>
              <a:rPr lang="fa-IR" sz="2400" dirty="0">
                <a:solidFill>
                  <a:srgbClr val="0000FF"/>
                </a:solidFill>
                <a:cs typeface="B Nazanin" pitchFamily="2" charset="-78"/>
              </a:rPr>
              <a:t>گروه منوسیتها- ماکروفاژها</a:t>
            </a:r>
            <a:r>
              <a:rPr lang="fa-IR" sz="2000" dirty="0">
                <a:solidFill>
                  <a:srgbClr val="0000FF"/>
                </a:solidFill>
                <a:cs typeface="B Nazanin" pitchFamily="2" charset="-78"/>
              </a:rPr>
              <a:t> </a:t>
            </a:r>
          </a:p>
          <a:p>
            <a:pPr algn="r" eaLnBrk="1" hangingPunct="1">
              <a:buFontTx/>
              <a:buNone/>
            </a:pPr>
            <a:endParaRPr lang="fa-IR" sz="2400" dirty="0">
              <a:solidFill>
                <a:srgbClr val="0000FF"/>
              </a:solidFill>
              <a:cs typeface="B Nazanin" pitchFamily="2" charset="-78"/>
            </a:endParaRPr>
          </a:p>
          <a:p>
            <a:pPr algn="r" eaLnBrk="1" hangingPunct="1">
              <a:buFontTx/>
              <a:buNone/>
            </a:pPr>
            <a:endParaRPr lang="fa-IR" sz="2400" dirty="0">
              <a:solidFill>
                <a:srgbClr val="0000FF"/>
              </a:solidFill>
              <a:cs typeface="B Nazanin" pitchFamily="2" charset="-78"/>
            </a:endParaRPr>
          </a:p>
          <a:p>
            <a:pPr algn="r" eaLnBrk="1" hangingPunct="1">
              <a:buFontTx/>
              <a:buNone/>
            </a:pPr>
            <a:r>
              <a:rPr lang="fa-IR" sz="2400" dirty="0">
                <a:solidFill>
                  <a:srgbClr val="0000FF"/>
                </a:solidFill>
                <a:cs typeface="B Nazanin" pitchFamily="2" charset="-78"/>
              </a:rPr>
              <a:t>ائوزینوفیلها</a:t>
            </a:r>
            <a:endParaRPr lang="fa-IR" sz="2800" dirty="0">
              <a:solidFill>
                <a:srgbClr val="0000FF"/>
              </a:solidFill>
              <a:cs typeface="B Nazanin" pitchFamily="2" charset="-78"/>
            </a:endParaRPr>
          </a:p>
          <a:p>
            <a:pPr algn="r" eaLnBrk="1" hangingPunct="1">
              <a:buFontTx/>
              <a:buNone/>
            </a:pPr>
            <a:endParaRPr lang="fa-IR" sz="2000" dirty="0">
              <a:solidFill>
                <a:srgbClr val="0000FF"/>
              </a:solidFill>
            </a:endParaRPr>
          </a:p>
          <a:p>
            <a:pPr algn="r" eaLnBrk="1" hangingPunct="1">
              <a:buFontTx/>
              <a:buNone/>
            </a:pPr>
            <a:endParaRPr lang="en-US" sz="2800" dirty="0"/>
          </a:p>
        </p:txBody>
      </p:sp>
      <p:pic>
        <p:nvPicPr>
          <p:cNvPr id="19460" name="Picture 4" descr="S9781416031222-002-f004"/>
          <p:cNvPicPr>
            <a:picLocks noGrp="1" noChangeAspect="1" noChangeArrowheads="1"/>
          </p:cNvPicPr>
          <p:nvPr>
            <p:ph sz="quarter" idx="2"/>
          </p:nvPr>
        </p:nvPicPr>
        <p:blipFill>
          <a:blip r:embed="rId2"/>
          <a:srcRect/>
          <a:stretch>
            <a:fillRect/>
          </a:stretch>
        </p:blipFill>
        <p:spPr>
          <a:xfrm>
            <a:off x="642910" y="2000240"/>
            <a:ext cx="2447925" cy="2185987"/>
          </a:xfrm>
          <a:noFill/>
        </p:spPr>
      </p:pic>
      <p:pic>
        <p:nvPicPr>
          <p:cNvPr id="19461" name="Picture 4" descr="119"/>
          <p:cNvPicPr>
            <a:picLocks noChangeAspect="1" noChangeArrowheads="1"/>
          </p:cNvPicPr>
          <p:nvPr/>
        </p:nvPicPr>
        <p:blipFill>
          <a:blip r:embed="rId3"/>
          <a:srcRect/>
          <a:stretch>
            <a:fillRect/>
          </a:stretch>
        </p:blipFill>
        <p:spPr bwMode="auto">
          <a:xfrm>
            <a:off x="3143240" y="2000240"/>
            <a:ext cx="2663825" cy="2232025"/>
          </a:xfrm>
          <a:prstGeom prst="rect">
            <a:avLst/>
          </a:prstGeom>
          <a:noFill/>
          <a:ln w="9525">
            <a:noFill/>
            <a:miter lim="800000"/>
            <a:headEnd/>
            <a:tailEnd/>
          </a:ln>
        </p:spPr>
      </p:pic>
      <p:pic>
        <p:nvPicPr>
          <p:cNvPr id="19462" name="Picture 8"/>
          <p:cNvPicPr>
            <a:picLocks noChangeAspect="1" noChangeArrowheads="1"/>
          </p:cNvPicPr>
          <p:nvPr/>
        </p:nvPicPr>
        <p:blipFill>
          <a:blip r:embed="rId4"/>
          <a:srcRect/>
          <a:stretch>
            <a:fillRect/>
          </a:stretch>
        </p:blipFill>
        <p:spPr bwMode="auto">
          <a:xfrm>
            <a:off x="1857356" y="4286256"/>
            <a:ext cx="2663825" cy="2160587"/>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idx="1"/>
          </p:nvPr>
        </p:nvSpPr>
        <p:spPr>
          <a:xfrm>
            <a:off x="971600" y="2393149"/>
            <a:ext cx="7820050" cy="2071702"/>
          </a:xfrm>
        </p:spPr>
        <p:txBody>
          <a:bodyPr/>
          <a:lstStyle/>
          <a:p>
            <a:pPr algn="r" rtl="1" eaLnBrk="1" hangingPunct="1">
              <a:lnSpc>
                <a:spcPct val="90000"/>
              </a:lnSpc>
              <a:buFontTx/>
              <a:buNone/>
            </a:pPr>
            <a:r>
              <a:rPr lang="fa-IR" sz="2200" dirty="0">
                <a:solidFill>
                  <a:srgbClr val="FF3300"/>
                </a:solidFill>
                <a:cs typeface="B Nazanin" pitchFamily="2" charset="-78"/>
              </a:rPr>
              <a:t>نوتروفیلها</a:t>
            </a:r>
            <a:r>
              <a:rPr lang="fa-IR" sz="2200" dirty="0">
                <a:solidFill>
                  <a:srgbClr val="0000FF"/>
                </a:solidFill>
                <a:cs typeface="B Nazanin" pitchFamily="2" charset="-78"/>
              </a:rPr>
              <a:t> : ازمغز استخوان منشاء میگیرند و</a:t>
            </a:r>
            <a:r>
              <a:rPr lang="en-US" sz="2000" dirty="0">
                <a:solidFill>
                  <a:srgbClr val="FF3300"/>
                </a:solidFill>
                <a:cs typeface="B Nazanin" pitchFamily="2" charset="-78"/>
              </a:rPr>
              <a:t>% 60-70</a:t>
            </a:r>
            <a:r>
              <a:rPr lang="en-US" sz="2000" dirty="0">
                <a:solidFill>
                  <a:srgbClr val="0000FF"/>
                </a:solidFill>
                <a:cs typeface="B Nazanin" pitchFamily="2" charset="-78"/>
              </a:rPr>
              <a:t> </a:t>
            </a:r>
            <a:r>
              <a:rPr lang="fa-IR" sz="2000" dirty="0">
                <a:solidFill>
                  <a:srgbClr val="0000FF"/>
                </a:solidFill>
                <a:cs typeface="B Nazanin" pitchFamily="2" charset="-78"/>
              </a:rPr>
              <a:t> </a:t>
            </a:r>
            <a:r>
              <a:rPr lang="fa-IR" sz="2200" dirty="0">
                <a:solidFill>
                  <a:srgbClr val="0000FF"/>
                </a:solidFill>
                <a:cs typeface="B Nazanin" pitchFamily="2" charset="-78"/>
              </a:rPr>
              <a:t>لکوسیتهای گردش خون را تشکیل میدهند.</a:t>
            </a:r>
          </a:p>
          <a:p>
            <a:pPr algn="r" rtl="1" eaLnBrk="1" hangingPunct="1">
              <a:lnSpc>
                <a:spcPct val="90000"/>
              </a:lnSpc>
              <a:buFontTx/>
              <a:buNone/>
            </a:pPr>
            <a:endParaRPr lang="en-US" sz="2200" dirty="0">
              <a:solidFill>
                <a:srgbClr val="0000FF"/>
              </a:solidFill>
              <a:cs typeface="B Nazanin" pitchFamily="2" charset="-78"/>
            </a:endParaRPr>
          </a:p>
          <a:p>
            <a:pPr algn="r" rtl="1" eaLnBrk="1" hangingPunct="1">
              <a:lnSpc>
                <a:spcPct val="90000"/>
              </a:lnSpc>
              <a:buFontTx/>
              <a:buNone/>
            </a:pPr>
            <a:r>
              <a:rPr lang="fa-IR" sz="2200" dirty="0">
                <a:solidFill>
                  <a:srgbClr val="0000FF"/>
                </a:solidFill>
                <a:cs typeface="B Nazanin" pitchFamily="2" charset="-78"/>
              </a:rPr>
              <a:t>نوتروفیلها </a:t>
            </a:r>
            <a:r>
              <a:rPr lang="fa-IR" sz="2200" dirty="0">
                <a:solidFill>
                  <a:srgbClr val="008000"/>
                </a:solidFill>
                <a:cs typeface="B Nazanin" pitchFamily="2" charset="-78"/>
              </a:rPr>
              <a:t>اولین سلولی</a:t>
            </a:r>
            <a:r>
              <a:rPr lang="fa-IR" sz="2200" dirty="0">
                <a:solidFill>
                  <a:srgbClr val="0000FF"/>
                </a:solidFill>
                <a:cs typeface="B Nazanin" pitchFamily="2" charset="-78"/>
              </a:rPr>
              <a:t> هستند که وارد ناحیه آسیب دیده میشوند ودارای گرانولهای سیتوپلاسمی هستند که قدرت انهدام عوامل بیگانه را دارد</a:t>
            </a:r>
            <a:endParaRPr lang="ar-SA" sz="2200" dirty="0">
              <a:solidFill>
                <a:srgbClr val="0000FF"/>
              </a:solidFill>
              <a:cs typeface="B Nazanin" pitchFamily="2" charset="-78"/>
            </a:endParaRPr>
          </a:p>
          <a:p>
            <a:pPr algn="r" rtl="1" eaLnBrk="1" hangingPunct="1">
              <a:lnSpc>
                <a:spcPct val="90000"/>
              </a:lnSpc>
              <a:buFontTx/>
              <a:buNone/>
            </a:pPr>
            <a:endParaRPr lang="fa-IR" sz="2200" dirty="0">
              <a:solidFill>
                <a:srgbClr val="0000FF"/>
              </a:solidFill>
              <a:cs typeface="B Nazanin" pitchFamily="2" charset="-78"/>
            </a:endParaRPr>
          </a:p>
          <a:p>
            <a:pPr algn="r" rtl="1" eaLnBrk="1" hangingPunct="1">
              <a:lnSpc>
                <a:spcPct val="90000"/>
              </a:lnSpc>
              <a:buFontTx/>
              <a:buNone/>
            </a:pPr>
            <a:endParaRPr lang="fa-IR" sz="2200" dirty="0">
              <a:solidFill>
                <a:srgbClr val="0000FF"/>
              </a:solidFill>
              <a:cs typeface="B Nazanin" pitchFamily="2" charset="-78"/>
            </a:endParaRPr>
          </a:p>
          <a:p>
            <a:pPr algn="r" rtl="1" eaLnBrk="1" hangingPunct="1">
              <a:lnSpc>
                <a:spcPct val="90000"/>
              </a:lnSpc>
              <a:buFontTx/>
              <a:buNone/>
            </a:pPr>
            <a:endParaRPr lang="fa-IR" sz="2200" dirty="0">
              <a:solidFill>
                <a:srgbClr val="0000FF"/>
              </a:solidFill>
              <a:cs typeface="B Nazanin" pitchFamily="2" charset="-78"/>
            </a:endParaRPr>
          </a:p>
          <a:p>
            <a:pPr algn="r" rtl="1" eaLnBrk="1" hangingPunct="1">
              <a:lnSpc>
                <a:spcPct val="90000"/>
              </a:lnSpc>
              <a:buFontTx/>
              <a:buNone/>
            </a:pPr>
            <a:endParaRPr lang="fa-IR" sz="2400" dirty="0">
              <a:solidFill>
                <a:srgbClr val="0000FF"/>
              </a:solidFill>
              <a:cs typeface="B Nazanin" pitchFamily="2" charset="-78"/>
            </a:endParaRPr>
          </a:p>
          <a:p>
            <a:pPr algn="r" rtl="1" eaLnBrk="1" hangingPunct="1">
              <a:lnSpc>
                <a:spcPct val="90000"/>
              </a:lnSpc>
              <a:buFontTx/>
              <a:buNone/>
            </a:pPr>
            <a:endParaRPr lang="fa-IR" sz="2400" dirty="0">
              <a:solidFill>
                <a:srgbClr val="0000FF"/>
              </a:solidFill>
              <a:cs typeface="B Nazanin" pitchFamily="2" charset="-78"/>
            </a:endParaRPr>
          </a:p>
          <a:p>
            <a:pPr algn="r" rtl="1" eaLnBrk="1" hangingPunct="1">
              <a:lnSpc>
                <a:spcPct val="90000"/>
              </a:lnSpc>
              <a:buFontTx/>
              <a:buNone/>
            </a:pPr>
            <a:endParaRPr lang="en-US" sz="2400" dirty="0">
              <a:cs typeface="B Nazanin" pitchFamily="2" charset="-78"/>
            </a:endParaRPr>
          </a:p>
        </p:txBody>
      </p:sp>
      <p:sp>
        <p:nvSpPr>
          <p:cNvPr id="3" name="Rectangle 2"/>
          <p:cNvSpPr/>
          <p:nvPr/>
        </p:nvSpPr>
        <p:spPr>
          <a:xfrm>
            <a:off x="4219619" y="1484784"/>
            <a:ext cx="1677919" cy="523220"/>
          </a:xfrm>
          <a:prstGeom prst="rect">
            <a:avLst/>
          </a:prstGeom>
        </p:spPr>
        <p:txBody>
          <a:bodyPr wrap="square">
            <a:spAutoFit/>
          </a:bodyPr>
          <a:lstStyle/>
          <a:p>
            <a:pPr algn="ctr"/>
            <a:r>
              <a:rPr lang="fa-IR" sz="2800" b="1" dirty="0">
                <a:solidFill>
                  <a:srgbClr val="FF3300"/>
                </a:solidFill>
                <a:cs typeface="B Nazanin" pitchFamily="2" charset="-78"/>
              </a:rPr>
              <a:t>نوتروفیلها</a:t>
            </a:r>
            <a:endParaRPr lang="fa-IR" sz="2000" b="1" dirty="0">
              <a:cs typeface="B Nazanin" pitchFamily="2" charset="-78"/>
            </a:endParaRPr>
          </a:p>
        </p:txBody>
      </p:sp>
      <p:pic>
        <p:nvPicPr>
          <p:cNvPr id="4" name="Picture 10" descr="neutrophil"/>
          <p:cNvPicPr>
            <a:picLocks noChangeAspect="1" noChangeArrowheads="1"/>
          </p:cNvPicPr>
          <p:nvPr/>
        </p:nvPicPr>
        <p:blipFill>
          <a:blip r:embed="rId2"/>
          <a:srcRect/>
          <a:stretch>
            <a:fillRect/>
          </a:stretch>
        </p:blipFill>
        <p:spPr>
          <a:xfrm>
            <a:off x="971600" y="4056373"/>
            <a:ext cx="2800655" cy="2098478"/>
          </a:xfrm>
          <a:prstGeom prst="rect">
            <a:avLst/>
          </a:prstGeom>
        </p:spPr>
      </p:pic>
      <p:pic>
        <p:nvPicPr>
          <p:cNvPr id="5" name="Picture 9" descr="neutrophil"/>
          <p:cNvPicPr>
            <a:picLocks noChangeAspect="1" noChangeArrowheads="1"/>
          </p:cNvPicPr>
          <p:nvPr/>
        </p:nvPicPr>
        <p:blipFill>
          <a:blip r:embed="rId3"/>
          <a:srcRect/>
          <a:stretch>
            <a:fillRect/>
          </a:stretch>
        </p:blipFill>
        <p:spPr bwMode="auto">
          <a:xfrm>
            <a:off x="4219619" y="4133690"/>
            <a:ext cx="2800654" cy="2042087"/>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8229600" cy="1143000"/>
          </a:xfrm>
        </p:spPr>
        <p:txBody>
          <a:bodyPr/>
          <a:lstStyle/>
          <a:p>
            <a:r>
              <a:rPr lang="fa-IR" sz="3200" b="1" dirty="0">
                <a:cs typeface="B Nazanin" pitchFamily="2" charset="-78"/>
              </a:rPr>
              <a:t>ائوزینوفیل ها</a:t>
            </a:r>
          </a:p>
        </p:txBody>
      </p:sp>
      <p:sp>
        <p:nvSpPr>
          <p:cNvPr id="4" name="Text Placeholder 3"/>
          <p:cNvSpPr>
            <a:spLocks noGrp="1"/>
          </p:cNvSpPr>
          <p:nvPr>
            <p:ph type="body" sz="half" idx="2"/>
          </p:nvPr>
        </p:nvSpPr>
        <p:spPr>
          <a:xfrm>
            <a:off x="3571868" y="2135966"/>
            <a:ext cx="5214974" cy="4143404"/>
          </a:xfrm>
        </p:spPr>
        <p:txBody>
          <a:bodyPr>
            <a:noAutofit/>
          </a:bodyPr>
          <a:lstStyle/>
          <a:p>
            <a:pPr>
              <a:lnSpc>
                <a:spcPct val="90000"/>
              </a:lnSpc>
              <a:buNone/>
            </a:pPr>
            <a:r>
              <a:rPr lang="fa-IR" sz="2000" dirty="0">
                <a:solidFill>
                  <a:srgbClr val="FF3300"/>
                </a:solidFill>
                <a:cs typeface="B Nazanin" pitchFamily="2" charset="-78"/>
              </a:rPr>
              <a:t>ائوزینوفیلها</a:t>
            </a:r>
            <a:r>
              <a:rPr lang="fa-IR" sz="2000" dirty="0">
                <a:solidFill>
                  <a:srgbClr val="0000FF"/>
                </a:solidFill>
                <a:cs typeface="B Nazanin" pitchFamily="2" charset="-78"/>
              </a:rPr>
              <a:t>: ازمغزاستخوان منشاء میگیرند و</a:t>
            </a:r>
            <a:r>
              <a:rPr lang="en-US" sz="1800" dirty="0">
                <a:solidFill>
                  <a:srgbClr val="FF3300"/>
                </a:solidFill>
                <a:cs typeface="B Nazanin" pitchFamily="2" charset="-78"/>
              </a:rPr>
              <a:t>2-4 </a:t>
            </a:r>
            <a:r>
              <a:rPr lang="fa-IR" sz="1800" dirty="0">
                <a:solidFill>
                  <a:srgbClr val="FF3300"/>
                </a:solidFill>
                <a:cs typeface="B Nazanin" pitchFamily="2" charset="-78"/>
              </a:rPr>
              <a:t>%</a:t>
            </a:r>
            <a:r>
              <a:rPr lang="en-US" sz="1800" dirty="0">
                <a:solidFill>
                  <a:srgbClr val="0000FF"/>
                </a:solidFill>
                <a:cs typeface="B Nazanin" pitchFamily="2" charset="-78"/>
              </a:rPr>
              <a:t> </a:t>
            </a:r>
            <a:r>
              <a:rPr lang="fa-IR" sz="2000" dirty="0">
                <a:solidFill>
                  <a:srgbClr val="0000FF"/>
                </a:solidFill>
                <a:cs typeface="B Nazanin" pitchFamily="2" charset="-78"/>
              </a:rPr>
              <a:t>لکوسیتهای گردش خون راتشکیل میدهند</a:t>
            </a:r>
          </a:p>
          <a:p>
            <a:pPr>
              <a:lnSpc>
                <a:spcPct val="90000"/>
              </a:lnSpc>
              <a:buNone/>
            </a:pPr>
            <a:endParaRPr lang="fa-IR" sz="2000" dirty="0">
              <a:solidFill>
                <a:srgbClr val="0000FF"/>
              </a:solidFill>
              <a:cs typeface="B Nazanin" pitchFamily="2" charset="-78"/>
            </a:endParaRPr>
          </a:p>
          <a:p>
            <a:pPr>
              <a:lnSpc>
                <a:spcPct val="90000"/>
              </a:lnSpc>
              <a:buNone/>
            </a:pPr>
            <a:r>
              <a:rPr lang="fa-IR" sz="2000" dirty="0">
                <a:solidFill>
                  <a:srgbClr val="0000FF"/>
                </a:solidFill>
                <a:cs typeface="B Nazanin" pitchFamily="2" charset="-78"/>
              </a:rPr>
              <a:t>ائوزینوفیلها سلولهای اصلی در دفاع برعلیه </a:t>
            </a:r>
            <a:r>
              <a:rPr lang="fa-IR" sz="2000" dirty="0">
                <a:solidFill>
                  <a:srgbClr val="009900"/>
                </a:solidFill>
                <a:cs typeface="B Nazanin" pitchFamily="2" charset="-78"/>
              </a:rPr>
              <a:t>انگلها</a:t>
            </a:r>
            <a:r>
              <a:rPr lang="fa-IR" sz="2000" dirty="0">
                <a:solidFill>
                  <a:srgbClr val="FF3399"/>
                </a:solidFill>
                <a:cs typeface="B Nazanin" pitchFamily="2" charset="-78"/>
              </a:rPr>
              <a:t> </a:t>
            </a:r>
            <a:r>
              <a:rPr lang="fa-IR" sz="2000" dirty="0">
                <a:solidFill>
                  <a:srgbClr val="0000FF"/>
                </a:solidFill>
                <a:cs typeface="B Nazanin" pitchFamily="2" charset="-78"/>
              </a:rPr>
              <a:t>هستند</a:t>
            </a:r>
          </a:p>
          <a:p>
            <a:pPr>
              <a:lnSpc>
                <a:spcPct val="90000"/>
              </a:lnSpc>
              <a:buNone/>
            </a:pPr>
            <a:endParaRPr lang="fa-IR" sz="2000" dirty="0">
              <a:solidFill>
                <a:srgbClr val="0000FF"/>
              </a:solidFill>
              <a:cs typeface="B Nazanin" pitchFamily="2" charset="-78"/>
            </a:endParaRPr>
          </a:p>
          <a:p>
            <a:pPr>
              <a:lnSpc>
                <a:spcPct val="90000"/>
              </a:lnSpc>
              <a:buNone/>
            </a:pPr>
            <a:r>
              <a:rPr lang="fa-IR" sz="2000" dirty="0">
                <a:solidFill>
                  <a:srgbClr val="0000FF"/>
                </a:solidFill>
                <a:cs typeface="B Nazanin" pitchFamily="2" charset="-78"/>
              </a:rPr>
              <a:t> گرانولهای ائوزینوفلها حاوی پروتینهای قلیایی بنام </a:t>
            </a:r>
            <a:r>
              <a:rPr lang="en-US" sz="1800" dirty="0">
                <a:solidFill>
                  <a:srgbClr val="FF3300"/>
                </a:solidFill>
                <a:latin typeface="Times New Roman" pitchFamily="18" charset="0"/>
                <a:cs typeface="Times New Roman" pitchFamily="18" charset="0"/>
              </a:rPr>
              <a:t>MBP</a:t>
            </a:r>
            <a:r>
              <a:rPr lang="fa-IR" sz="2000" dirty="0">
                <a:solidFill>
                  <a:srgbClr val="0000FF"/>
                </a:solidFill>
                <a:cs typeface="B Nazanin" pitchFamily="2" charset="-78"/>
              </a:rPr>
              <a:t> است</a:t>
            </a:r>
            <a:r>
              <a:rPr lang="en-US" sz="2000" dirty="0">
                <a:solidFill>
                  <a:srgbClr val="0000FF"/>
                </a:solidFill>
                <a:cs typeface="B Nazanin" pitchFamily="2" charset="-78"/>
              </a:rPr>
              <a:t> </a:t>
            </a:r>
            <a:r>
              <a:rPr lang="fa-IR" sz="2000" dirty="0">
                <a:solidFill>
                  <a:srgbClr val="0000FF"/>
                </a:solidFill>
                <a:cs typeface="B Nazanin" pitchFamily="2" charset="-78"/>
              </a:rPr>
              <a:t>که بشدت برای </a:t>
            </a:r>
            <a:r>
              <a:rPr lang="fa-IR" sz="2000" dirty="0">
                <a:solidFill>
                  <a:srgbClr val="009900"/>
                </a:solidFill>
                <a:cs typeface="B Nazanin" pitchFamily="2" charset="-78"/>
              </a:rPr>
              <a:t>کرمها سمی </a:t>
            </a:r>
            <a:r>
              <a:rPr lang="fa-IR" sz="2000" dirty="0">
                <a:solidFill>
                  <a:srgbClr val="0000FF"/>
                </a:solidFill>
                <a:cs typeface="B Nazanin" pitchFamily="2" charset="-78"/>
              </a:rPr>
              <a:t>است</a:t>
            </a:r>
          </a:p>
          <a:p>
            <a:pPr>
              <a:lnSpc>
                <a:spcPct val="90000"/>
              </a:lnSpc>
              <a:buNone/>
            </a:pPr>
            <a:endParaRPr lang="fa-IR" sz="2000" dirty="0">
              <a:solidFill>
                <a:srgbClr val="0000FF"/>
              </a:solidFill>
              <a:cs typeface="B Nazanin" pitchFamily="2" charset="-78"/>
            </a:endParaRPr>
          </a:p>
          <a:p>
            <a:pPr>
              <a:lnSpc>
                <a:spcPct val="90000"/>
              </a:lnSpc>
              <a:buNone/>
            </a:pPr>
            <a:r>
              <a:rPr lang="fa-IR" sz="2000" dirty="0">
                <a:solidFill>
                  <a:srgbClr val="0000FF"/>
                </a:solidFill>
                <a:cs typeface="B Nazanin" pitchFamily="2" charset="-78"/>
              </a:rPr>
              <a:t>ائوزینوفیلها در واکنشهای </a:t>
            </a:r>
            <a:r>
              <a:rPr lang="fa-IR" sz="2000" dirty="0">
                <a:solidFill>
                  <a:srgbClr val="FF3300"/>
                </a:solidFill>
                <a:cs typeface="B Nazanin" pitchFamily="2" charset="-78"/>
              </a:rPr>
              <a:t>آلرژی</a:t>
            </a:r>
            <a:r>
              <a:rPr lang="fa-IR" sz="2000" dirty="0">
                <a:solidFill>
                  <a:srgbClr val="0000FF"/>
                </a:solidFill>
                <a:cs typeface="B Nazanin" pitchFamily="2" charset="-78"/>
              </a:rPr>
              <a:t> دخالت دارند</a:t>
            </a:r>
          </a:p>
          <a:p>
            <a:endParaRPr lang="fa-IR" sz="2000" dirty="0">
              <a:cs typeface="B Nazanin" pitchFamily="2" charset="-78"/>
            </a:endParaRPr>
          </a:p>
        </p:txBody>
      </p:sp>
      <p:pic>
        <p:nvPicPr>
          <p:cNvPr id="5" name="Picture 3"/>
          <p:cNvPicPr>
            <a:picLocks noChangeAspect="1" noChangeArrowheads="1"/>
          </p:cNvPicPr>
          <p:nvPr/>
        </p:nvPicPr>
        <p:blipFill>
          <a:blip r:embed="rId2"/>
          <a:srcRect/>
          <a:stretch>
            <a:fillRect/>
          </a:stretch>
        </p:blipFill>
        <p:spPr bwMode="auto">
          <a:xfrm>
            <a:off x="609964" y="3207536"/>
            <a:ext cx="3104780" cy="2522994"/>
          </a:xfrm>
          <a:prstGeom prst="rect">
            <a:avLst/>
          </a:prstGeom>
          <a:noFill/>
          <a:ln w="12700">
            <a:noFill/>
            <a:miter lim="800000"/>
            <a:headEnd type="none" w="sm" len="sm"/>
            <a:tailEnd type="none" w="sm" len="sm"/>
          </a:ln>
          <a:effectLst/>
        </p:spPr>
      </p:pic>
    </p:spTree>
    <p:extLst>
      <p:ext uri="{BB962C8B-B14F-4D97-AF65-F5344CB8AC3E}">
        <p14:creationId xmlns:p14="http://schemas.microsoft.com/office/powerpoint/2010/main" val="4170225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896245" y="818646"/>
            <a:ext cx="8229600" cy="725470"/>
          </a:xfrm>
        </p:spPr>
        <p:txBody>
          <a:bodyPr/>
          <a:lstStyle/>
          <a:p>
            <a:pPr rtl="1" eaLnBrk="1" hangingPunct="1"/>
            <a:r>
              <a:rPr lang="fa-IR" sz="2800" b="1" dirty="0">
                <a:solidFill>
                  <a:srgbClr val="FF0000"/>
                </a:solidFill>
                <a:cs typeface="B Nazanin" pitchFamily="2" charset="-78"/>
              </a:rPr>
              <a:t>منوسیتها </a:t>
            </a:r>
            <a:r>
              <a:rPr lang="ar-SA" sz="2800" b="1" dirty="0">
                <a:solidFill>
                  <a:srgbClr val="FF0000"/>
                </a:solidFill>
                <a:cs typeface="B Nazanin" pitchFamily="2" charset="-78"/>
              </a:rPr>
              <a:t>–</a:t>
            </a:r>
            <a:r>
              <a:rPr lang="fa-IR" sz="2800" b="1" dirty="0">
                <a:solidFill>
                  <a:srgbClr val="FF0000"/>
                </a:solidFill>
                <a:cs typeface="B Nazanin" pitchFamily="2" charset="-78"/>
              </a:rPr>
              <a:t> ماکروفا ژها</a:t>
            </a:r>
            <a:endParaRPr lang="en-US" sz="2800" b="1" dirty="0">
              <a:solidFill>
                <a:srgbClr val="FF0000"/>
              </a:solidFill>
              <a:cs typeface="B Nazanin" pitchFamily="2" charset="-78"/>
            </a:endParaRPr>
          </a:p>
        </p:txBody>
      </p:sp>
      <p:sp>
        <p:nvSpPr>
          <p:cNvPr id="20483" name="Rectangle 3"/>
          <p:cNvSpPr>
            <a:spLocks noGrp="1" noChangeArrowheads="1"/>
          </p:cNvSpPr>
          <p:nvPr>
            <p:ph idx="1"/>
          </p:nvPr>
        </p:nvSpPr>
        <p:spPr>
          <a:xfrm>
            <a:off x="481847" y="1758430"/>
            <a:ext cx="8001056" cy="4786346"/>
          </a:xfrm>
        </p:spPr>
        <p:txBody>
          <a:bodyPr/>
          <a:lstStyle/>
          <a:p>
            <a:pPr algn="r" rtl="1" eaLnBrk="1" hangingPunct="1">
              <a:lnSpc>
                <a:spcPct val="90000"/>
              </a:lnSpc>
              <a:buFontTx/>
              <a:buNone/>
            </a:pPr>
            <a:r>
              <a:rPr lang="ar-SA" sz="2000" dirty="0">
                <a:solidFill>
                  <a:srgbClr val="0000FF"/>
                </a:solidFill>
                <a:cs typeface="B Nazanin" pitchFamily="2" charset="-78"/>
              </a:rPr>
              <a:t>از مغزاستخوان منشاء می گیرند وبر</a:t>
            </a:r>
            <a:r>
              <a:rPr lang="fa-IR" sz="2000" dirty="0">
                <a:solidFill>
                  <a:srgbClr val="0000FF"/>
                </a:solidFill>
                <a:cs typeface="B Nazanin" pitchFamily="2" charset="-78"/>
              </a:rPr>
              <a:t>ا</a:t>
            </a:r>
            <a:r>
              <a:rPr lang="ar-SA" sz="2000" dirty="0">
                <a:solidFill>
                  <a:srgbClr val="0000FF"/>
                </a:solidFill>
                <a:cs typeface="B Nazanin" pitchFamily="2" charset="-78"/>
              </a:rPr>
              <a:t>ی مدتی درگردش خون </a:t>
            </a:r>
            <a:r>
              <a:rPr lang="fa-IR" sz="2000" dirty="0">
                <a:solidFill>
                  <a:srgbClr val="0000FF"/>
                </a:solidFill>
                <a:cs typeface="B Nazanin" pitchFamily="2" charset="-78"/>
              </a:rPr>
              <a:t>میمانند</a:t>
            </a:r>
          </a:p>
          <a:p>
            <a:pPr algn="r" rtl="1" eaLnBrk="1" hangingPunct="1">
              <a:lnSpc>
                <a:spcPct val="90000"/>
              </a:lnSpc>
              <a:buFontTx/>
              <a:buNone/>
            </a:pPr>
            <a:endParaRPr lang="fa-IR" sz="2000" dirty="0">
              <a:solidFill>
                <a:srgbClr val="0000FF"/>
              </a:solidFill>
              <a:cs typeface="B Nazanin" pitchFamily="2" charset="-78"/>
            </a:endParaRPr>
          </a:p>
          <a:p>
            <a:pPr algn="r" rtl="1" eaLnBrk="1" hangingPunct="1">
              <a:lnSpc>
                <a:spcPct val="90000"/>
              </a:lnSpc>
              <a:buFontTx/>
              <a:buNone/>
            </a:pPr>
            <a:r>
              <a:rPr lang="fa-IR" sz="2000" dirty="0">
                <a:solidFill>
                  <a:srgbClr val="0000FF"/>
                </a:solidFill>
                <a:cs typeface="B Nazanin" pitchFamily="2" charset="-78"/>
              </a:rPr>
              <a:t>س</a:t>
            </a:r>
            <a:r>
              <a:rPr lang="ar-SA" sz="2000" dirty="0">
                <a:solidFill>
                  <a:srgbClr val="0000FF"/>
                </a:solidFill>
                <a:cs typeface="B Nazanin" pitchFamily="2" charset="-78"/>
              </a:rPr>
              <a:t>پس </a:t>
            </a:r>
            <a:r>
              <a:rPr lang="fa-IR" sz="2000" dirty="0">
                <a:solidFill>
                  <a:srgbClr val="0000FF"/>
                </a:solidFill>
                <a:cs typeface="B Nazanin" pitchFamily="2" charset="-78"/>
              </a:rPr>
              <a:t>به</a:t>
            </a:r>
            <a:r>
              <a:rPr lang="ar-SA" sz="2000" dirty="0">
                <a:solidFill>
                  <a:srgbClr val="0000FF"/>
                </a:solidFill>
                <a:cs typeface="B Nazanin" pitchFamily="2" charset="-78"/>
              </a:rPr>
              <a:t> بافت</a:t>
            </a:r>
            <a:r>
              <a:rPr lang="fa-IR" sz="2000" dirty="0">
                <a:solidFill>
                  <a:srgbClr val="0000FF"/>
                </a:solidFill>
                <a:cs typeface="B Nazanin" pitchFamily="2" charset="-78"/>
              </a:rPr>
              <a:t>ها مهاجرت میکنند</a:t>
            </a:r>
            <a:r>
              <a:rPr lang="ar-SA" sz="2000" dirty="0">
                <a:solidFill>
                  <a:srgbClr val="0000FF"/>
                </a:solidFill>
                <a:cs typeface="B Nazanin" pitchFamily="2" charset="-78"/>
              </a:rPr>
              <a:t> </a:t>
            </a:r>
            <a:r>
              <a:rPr lang="fa-IR" sz="2000" dirty="0">
                <a:solidFill>
                  <a:srgbClr val="0000FF"/>
                </a:solidFill>
                <a:cs typeface="B Nazanin" pitchFamily="2" charset="-78"/>
              </a:rPr>
              <a:t>و به </a:t>
            </a:r>
            <a:r>
              <a:rPr lang="ar-SA" sz="2000" dirty="0">
                <a:solidFill>
                  <a:srgbClr val="FF3300"/>
                </a:solidFill>
                <a:cs typeface="B Nazanin" pitchFamily="2" charset="-78"/>
              </a:rPr>
              <a:t>م</a:t>
            </a:r>
            <a:r>
              <a:rPr lang="fa-IR" sz="2000" dirty="0">
                <a:solidFill>
                  <a:srgbClr val="FF3300"/>
                </a:solidFill>
                <a:cs typeface="B Nazanin" pitchFamily="2" charset="-78"/>
              </a:rPr>
              <a:t>ا</a:t>
            </a:r>
            <a:r>
              <a:rPr lang="ar-SA" sz="2000" dirty="0">
                <a:solidFill>
                  <a:srgbClr val="FF3300"/>
                </a:solidFill>
                <a:cs typeface="B Nazanin" pitchFamily="2" charset="-78"/>
              </a:rPr>
              <a:t>کروفاژهای</a:t>
            </a:r>
            <a:r>
              <a:rPr lang="en-US" sz="2000" dirty="0">
                <a:solidFill>
                  <a:srgbClr val="FF3300"/>
                </a:solidFill>
                <a:cs typeface="B Nazanin" pitchFamily="2" charset="-78"/>
              </a:rPr>
              <a:t> </a:t>
            </a:r>
            <a:r>
              <a:rPr lang="ar-SA" sz="2000" dirty="0">
                <a:solidFill>
                  <a:srgbClr val="FF3300"/>
                </a:solidFill>
                <a:cs typeface="B Nazanin" pitchFamily="2" charset="-78"/>
              </a:rPr>
              <a:t>بافتی </a:t>
            </a:r>
            <a:r>
              <a:rPr lang="ar-SA" sz="2000" dirty="0">
                <a:solidFill>
                  <a:srgbClr val="0000FF"/>
                </a:solidFill>
                <a:cs typeface="B Nazanin" pitchFamily="2" charset="-78"/>
              </a:rPr>
              <a:t>تبدیل میشوند</a:t>
            </a:r>
            <a:r>
              <a:rPr lang="ar-SA" sz="2800" dirty="0">
                <a:solidFill>
                  <a:srgbClr val="0000FF"/>
                </a:solidFill>
                <a:cs typeface="B Nazanin" pitchFamily="2" charset="-78"/>
              </a:rPr>
              <a:t> </a:t>
            </a:r>
            <a:endParaRPr lang="fa-IR" sz="2800" dirty="0">
              <a:solidFill>
                <a:srgbClr val="0000FF"/>
              </a:solidFill>
              <a:cs typeface="B Nazanin" pitchFamily="2" charset="-78"/>
            </a:endParaRPr>
          </a:p>
          <a:p>
            <a:pPr algn="r" rtl="1" eaLnBrk="1" hangingPunct="1">
              <a:lnSpc>
                <a:spcPct val="90000"/>
              </a:lnSpc>
              <a:buFontTx/>
              <a:buNone/>
            </a:pPr>
            <a:r>
              <a:rPr lang="fa-IR" sz="2000" dirty="0">
                <a:solidFill>
                  <a:srgbClr val="0000FF"/>
                </a:solidFill>
                <a:cs typeface="B Nazanin" pitchFamily="2" charset="-78"/>
              </a:rPr>
              <a:t>ماکروفاژها در </a:t>
            </a:r>
            <a:r>
              <a:rPr lang="ar-SA" sz="2000" dirty="0">
                <a:solidFill>
                  <a:srgbClr val="0000FF"/>
                </a:solidFill>
                <a:cs typeface="B Nazanin" pitchFamily="2" charset="-78"/>
              </a:rPr>
              <a:t>تمام مناطق بدن </a:t>
            </a:r>
            <a:r>
              <a:rPr lang="fa-IR" sz="2000" dirty="0">
                <a:solidFill>
                  <a:srgbClr val="0000FF"/>
                </a:solidFill>
                <a:cs typeface="B Nazanin" pitchFamily="2" charset="-78"/>
              </a:rPr>
              <a:t>وجود دارند و</a:t>
            </a:r>
            <a:r>
              <a:rPr lang="ar-SA" sz="2000" dirty="0">
                <a:solidFill>
                  <a:srgbClr val="0000FF"/>
                </a:solidFill>
                <a:cs typeface="B Nazanin" pitchFamily="2" charset="-78"/>
              </a:rPr>
              <a:t>براین اساس نامگذاری میشوند</a:t>
            </a:r>
            <a:endParaRPr lang="fa-IR" sz="2000" dirty="0">
              <a:solidFill>
                <a:srgbClr val="0000FF"/>
              </a:solidFill>
              <a:cs typeface="B Nazanin" pitchFamily="2" charset="-78"/>
            </a:endParaRPr>
          </a:p>
          <a:p>
            <a:pPr algn="r" rtl="1" eaLnBrk="1" hangingPunct="1">
              <a:lnSpc>
                <a:spcPct val="90000"/>
              </a:lnSpc>
              <a:buFontTx/>
              <a:buNone/>
            </a:pPr>
            <a:endParaRPr lang="fa-IR" sz="2000" dirty="0">
              <a:solidFill>
                <a:srgbClr val="0000FF"/>
              </a:solidFill>
              <a:cs typeface="B Nazanin" pitchFamily="2" charset="-78"/>
            </a:endParaRPr>
          </a:p>
          <a:p>
            <a:pPr algn="r" rtl="1" eaLnBrk="1" hangingPunct="1">
              <a:lnSpc>
                <a:spcPct val="90000"/>
              </a:lnSpc>
              <a:buFontTx/>
              <a:buNone/>
            </a:pPr>
            <a:r>
              <a:rPr lang="fa-IR" sz="2000" dirty="0">
                <a:cs typeface="B Nazanin" pitchFamily="2" charset="-78"/>
              </a:rPr>
              <a:t>به ماکروفاژهای </a:t>
            </a:r>
            <a:r>
              <a:rPr lang="fa-IR" sz="2000" dirty="0">
                <a:solidFill>
                  <a:srgbClr val="00B0F0"/>
                </a:solidFill>
                <a:cs typeface="B Nazanin" pitchFamily="2" charset="-78"/>
              </a:rPr>
              <a:t>سیستم </a:t>
            </a:r>
            <a:r>
              <a:rPr lang="ar-SA" sz="2000" dirty="0">
                <a:solidFill>
                  <a:srgbClr val="00B0F0"/>
                </a:solidFill>
                <a:cs typeface="B Nazanin" pitchFamily="2" charset="-78"/>
              </a:rPr>
              <a:t>عصبی </a:t>
            </a:r>
            <a:r>
              <a:rPr lang="fa-IR" sz="2000" dirty="0">
                <a:solidFill>
                  <a:srgbClr val="00B0F0"/>
                </a:solidFill>
                <a:cs typeface="B Nazanin" pitchFamily="2" charset="-78"/>
              </a:rPr>
              <a:t>        </a:t>
            </a:r>
            <a:r>
              <a:rPr lang="ar-SA" sz="2000" dirty="0">
                <a:solidFill>
                  <a:srgbClr val="FF3300"/>
                </a:solidFill>
                <a:cs typeface="B Nazanin" pitchFamily="2" charset="-78"/>
              </a:rPr>
              <a:t>میکروگلیا</a:t>
            </a:r>
            <a:endParaRPr lang="fa-IR" sz="2000" dirty="0">
              <a:solidFill>
                <a:srgbClr val="FF3300"/>
              </a:solidFill>
              <a:cs typeface="B Nazanin" pitchFamily="2" charset="-78"/>
            </a:endParaRPr>
          </a:p>
          <a:p>
            <a:pPr algn="r" rtl="1" eaLnBrk="1" hangingPunct="1">
              <a:lnSpc>
                <a:spcPct val="90000"/>
              </a:lnSpc>
              <a:buFontTx/>
              <a:buNone/>
            </a:pPr>
            <a:r>
              <a:rPr lang="fa-IR" sz="2000" dirty="0">
                <a:cs typeface="B Nazanin" pitchFamily="2" charset="-78"/>
              </a:rPr>
              <a:t>به ماکروفاژهای </a:t>
            </a:r>
            <a:r>
              <a:rPr lang="ar-SA" sz="2000" dirty="0">
                <a:solidFill>
                  <a:srgbClr val="00B0F0"/>
                </a:solidFill>
                <a:cs typeface="B Nazanin" pitchFamily="2" charset="-78"/>
              </a:rPr>
              <a:t>استخوان </a:t>
            </a:r>
            <a:r>
              <a:rPr lang="fa-IR" sz="2000" dirty="0">
                <a:solidFill>
                  <a:srgbClr val="0000FF"/>
                </a:solidFill>
                <a:cs typeface="B Nazanin" pitchFamily="2" charset="-78"/>
              </a:rPr>
              <a:t>              </a:t>
            </a:r>
            <a:r>
              <a:rPr lang="ar-SA" sz="2000" dirty="0">
                <a:solidFill>
                  <a:srgbClr val="FF3300"/>
                </a:solidFill>
                <a:cs typeface="B Nazanin" pitchFamily="2" charset="-78"/>
              </a:rPr>
              <a:t>استئوکلاست</a:t>
            </a:r>
            <a:endParaRPr lang="fa-IR" sz="2000" dirty="0">
              <a:solidFill>
                <a:srgbClr val="FF3300"/>
              </a:solidFill>
              <a:cs typeface="B Nazanin" pitchFamily="2" charset="-78"/>
            </a:endParaRPr>
          </a:p>
          <a:p>
            <a:pPr algn="r" rtl="1" eaLnBrk="1" hangingPunct="1">
              <a:lnSpc>
                <a:spcPct val="90000"/>
              </a:lnSpc>
              <a:buFontTx/>
              <a:buNone/>
            </a:pPr>
            <a:r>
              <a:rPr lang="fa-IR" sz="2000" dirty="0">
                <a:cs typeface="B Nazanin" pitchFamily="2" charset="-78"/>
              </a:rPr>
              <a:t>به ماکروفاژهای </a:t>
            </a:r>
            <a:r>
              <a:rPr lang="ar-SA" sz="2000" dirty="0">
                <a:solidFill>
                  <a:srgbClr val="00B0F0"/>
                </a:solidFill>
                <a:cs typeface="B Nazanin" pitchFamily="2" charset="-78"/>
              </a:rPr>
              <a:t>کبدی</a:t>
            </a:r>
            <a:r>
              <a:rPr lang="ar-SA" sz="2000" dirty="0">
                <a:solidFill>
                  <a:srgbClr val="0000FF"/>
                </a:solidFill>
                <a:cs typeface="B Nazanin" pitchFamily="2" charset="-78"/>
              </a:rPr>
              <a:t> </a:t>
            </a:r>
            <a:r>
              <a:rPr lang="fa-IR" sz="2000" dirty="0">
                <a:solidFill>
                  <a:srgbClr val="0000FF"/>
                </a:solidFill>
                <a:cs typeface="B Nazanin" pitchFamily="2" charset="-78"/>
              </a:rPr>
              <a:t>                  </a:t>
            </a:r>
            <a:r>
              <a:rPr lang="ar-SA" sz="2000" dirty="0">
                <a:solidFill>
                  <a:srgbClr val="FF3300"/>
                </a:solidFill>
                <a:cs typeface="B Nazanin" pitchFamily="2" charset="-78"/>
              </a:rPr>
              <a:t>سلولهای کوپفر</a:t>
            </a:r>
            <a:endParaRPr lang="fa-IR" sz="2000" dirty="0">
              <a:solidFill>
                <a:srgbClr val="FF3300"/>
              </a:solidFill>
              <a:cs typeface="B Nazanin" pitchFamily="2" charset="-78"/>
            </a:endParaRPr>
          </a:p>
          <a:p>
            <a:pPr algn="r" rtl="1" eaLnBrk="1" hangingPunct="1">
              <a:lnSpc>
                <a:spcPct val="90000"/>
              </a:lnSpc>
              <a:buFontTx/>
              <a:buNone/>
            </a:pPr>
            <a:r>
              <a:rPr lang="fa-IR" sz="2000" dirty="0">
                <a:cs typeface="B Nazanin" pitchFamily="2" charset="-78"/>
              </a:rPr>
              <a:t>به ماکروفاژهای </a:t>
            </a:r>
            <a:r>
              <a:rPr lang="fa-IR" sz="2000" dirty="0">
                <a:solidFill>
                  <a:srgbClr val="00B0F0"/>
                </a:solidFill>
                <a:cs typeface="B Nazanin" pitchFamily="2" charset="-78"/>
              </a:rPr>
              <a:t>همبند </a:t>
            </a:r>
            <a:r>
              <a:rPr lang="fa-IR" sz="2000" dirty="0">
                <a:solidFill>
                  <a:srgbClr val="FF3300"/>
                </a:solidFill>
                <a:cs typeface="B Nazanin" pitchFamily="2" charset="-78"/>
              </a:rPr>
              <a:t>                  هیستوسیت</a:t>
            </a:r>
          </a:p>
          <a:p>
            <a:pPr algn="r" rtl="1" eaLnBrk="1" hangingPunct="1">
              <a:lnSpc>
                <a:spcPct val="90000"/>
              </a:lnSpc>
              <a:buFontTx/>
              <a:buNone/>
            </a:pPr>
            <a:r>
              <a:rPr lang="fa-IR" sz="2000" dirty="0">
                <a:cs typeface="B Nazanin" pitchFamily="2" charset="-78"/>
              </a:rPr>
              <a:t>و به </a:t>
            </a:r>
            <a:r>
              <a:rPr lang="ar-SA" sz="2000" dirty="0">
                <a:cs typeface="B Nazanin" pitchFamily="2" charset="-78"/>
              </a:rPr>
              <a:t>ماکروفاژهای </a:t>
            </a:r>
            <a:r>
              <a:rPr lang="fa-IR" sz="2000" dirty="0">
                <a:solidFill>
                  <a:srgbClr val="00B0F0"/>
                </a:solidFill>
                <a:cs typeface="B Nazanin" pitchFamily="2" charset="-78"/>
              </a:rPr>
              <a:t>ریه</a:t>
            </a:r>
            <a:r>
              <a:rPr lang="fa-IR" sz="2000" dirty="0">
                <a:solidFill>
                  <a:srgbClr val="0000FF"/>
                </a:solidFill>
                <a:cs typeface="B Nazanin" pitchFamily="2" charset="-78"/>
              </a:rPr>
              <a:t>                     </a:t>
            </a:r>
            <a:r>
              <a:rPr lang="ar-SA" sz="2000" dirty="0">
                <a:solidFill>
                  <a:srgbClr val="FF3300"/>
                </a:solidFill>
                <a:cs typeface="B Nazanin" pitchFamily="2" charset="-78"/>
              </a:rPr>
              <a:t>آلوئولار</a:t>
            </a:r>
            <a:r>
              <a:rPr lang="ar-SA" sz="2800" dirty="0">
                <a:solidFill>
                  <a:srgbClr val="FF3300"/>
                </a:solidFill>
                <a:cs typeface="B Nazanin" pitchFamily="2" charset="-78"/>
              </a:rPr>
              <a:t> </a:t>
            </a:r>
            <a:endParaRPr lang="en-US" sz="2800" dirty="0">
              <a:solidFill>
                <a:srgbClr val="FF3300"/>
              </a:solidFill>
              <a:cs typeface="B Nazanin" pitchFamily="2" charset="-78"/>
            </a:endParaRPr>
          </a:p>
        </p:txBody>
      </p:sp>
      <p:pic>
        <p:nvPicPr>
          <p:cNvPr id="4" name="Picture 4" descr="http://www.hhmi.org/biointeractive/museum/exhibit99/images/3_2_diagram.jpg"/>
          <p:cNvPicPr>
            <a:picLocks noChangeAspect="1" noChangeArrowheads="1"/>
          </p:cNvPicPr>
          <p:nvPr/>
        </p:nvPicPr>
        <p:blipFill>
          <a:blip r:embed="rId3"/>
          <a:srcRect l="16454" t="39096" r="65371" b="2621"/>
          <a:stretch>
            <a:fillRect/>
          </a:stretch>
        </p:blipFill>
        <p:spPr bwMode="auto">
          <a:xfrm>
            <a:off x="1124789" y="3758694"/>
            <a:ext cx="1357322" cy="3071834"/>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899592" y="1628800"/>
            <a:ext cx="7772400" cy="868346"/>
          </a:xfrm>
        </p:spPr>
        <p:txBody>
          <a:bodyPr/>
          <a:lstStyle/>
          <a:p>
            <a:pPr algn="ctr">
              <a:defRPr/>
            </a:pPr>
            <a:r>
              <a:rPr lang="fa-IR" sz="4000" dirty="0">
                <a:solidFill>
                  <a:srgbClr val="FF0000"/>
                </a:solidFill>
                <a:cs typeface="B Nazanin" pitchFamily="2" charset="-78"/>
              </a:rPr>
              <a:t>فعالیت ماکروفاژها</a:t>
            </a:r>
            <a:endParaRPr lang="en-US" sz="4000" dirty="0">
              <a:solidFill>
                <a:srgbClr val="FF0000"/>
              </a:solidFill>
              <a:cs typeface="B Nazanin" pitchFamily="2" charset="-78"/>
            </a:endParaRPr>
          </a:p>
        </p:txBody>
      </p:sp>
      <p:sp>
        <p:nvSpPr>
          <p:cNvPr id="60419" name="Rectangle 3"/>
          <p:cNvSpPr>
            <a:spLocks noGrp="1" noChangeArrowheads="1"/>
          </p:cNvSpPr>
          <p:nvPr>
            <p:ph sz="quarter" idx="1"/>
          </p:nvPr>
        </p:nvSpPr>
        <p:spPr>
          <a:xfrm>
            <a:off x="3557060" y="3097238"/>
            <a:ext cx="5114932" cy="4257692"/>
          </a:xfrm>
        </p:spPr>
        <p:txBody>
          <a:bodyPr/>
          <a:lstStyle/>
          <a:p>
            <a:pPr eaLnBrk="1" hangingPunct="1">
              <a:defRPr/>
            </a:pPr>
            <a:r>
              <a:rPr lang="fa-IR" sz="2000" dirty="0">
                <a:cs typeface="B Nazanin" pitchFamily="2" charset="-78"/>
              </a:rPr>
              <a:t>با تولید گونه های فعال اکسیژن،اکسید نیتریک و آنزیمهای لیزوزومال میکروبهای فاگوسیت شده را از بین می برند.</a:t>
            </a:r>
          </a:p>
          <a:p>
            <a:pPr>
              <a:defRPr/>
            </a:pPr>
            <a:r>
              <a:rPr lang="fa-IR" sz="2000" dirty="0">
                <a:cs typeface="B Nazanin" pitchFamily="2" charset="-78"/>
              </a:rPr>
              <a:t>با تولید طیف وسیعی از آنزیم ها, فاکتورهای انعقادی و اجزاء سیستم کمپلمان, مهار کننده آنزیمها و انواع سایتوکایتها نقش مهمی در ایجاد التهاب و ترمیم بافتها بازی می کنند. </a:t>
            </a:r>
          </a:p>
        </p:txBody>
      </p:sp>
      <p:pic>
        <p:nvPicPr>
          <p:cNvPr id="5" name="Picture 9" descr="macrophage3"/>
          <p:cNvPicPr>
            <a:picLocks noChangeAspect="1" noChangeArrowheads="1"/>
          </p:cNvPicPr>
          <p:nvPr/>
        </p:nvPicPr>
        <p:blipFill>
          <a:blip r:embed="rId2">
            <a:extLst>
              <a:ext uri="{28A0092B-C50C-407E-A947-70E740481C1C}">
                <a14:useLocalDpi xmlns:a14="http://schemas.microsoft.com/office/drawing/2010/main" val="0"/>
              </a:ext>
            </a:extLst>
          </a:blip>
          <a:srcRect t="20553" r="15266" b="23170"/>
          <a:stretch>
            <a:fillRect/>
          </a:stretch>
        </p:blipFill>
        <p:spPr bwMode="auto">
          <a:xfrm>
            <a:off x="1199606" y="3030651"/>
            <a:ext cx="1773774" cy="1622815"/>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2"/>
          <p:cNvPicPr>
            <a:picLocks noChangeAspect="1" noChangeArrowheads="1"/>
          </p:cNvPicPr>
          <p:nvPr/>
        </p:nvPicPr>
        <p:blipFill>
          <a:blip r:embed="rId3"/>
          <a:srcRect/>
          <a:stretch>
            <a:fillRect/>
          </a:stretch>
        </p:blipFill>
        <p:spPr bwMode="auto">
          <a:xfrm>
            <a:off x="1093813" y="4894812"/>
            <a:ext cx="1985359" cy="1906883"/>
          </a:xfrm>
          <a:prstGeom prst="rect">
            <a:avLst/>
          </a:prstGeom>
          <a:noFill/>
          <a:ln w="9525">
            <a:noFill/>
            <a:miter lim="800000"/>
            <a:headEnd/>
            <a:tailEnd/>
          </a:ln>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2FC1D-8860-816C-F705-A30400E954B6}"/>
              </a:ext>
            </a:extLst>
          </p:cNvPr>
          <p:cNvSpPr>
            <a:spLocks noGrp="1"/>
          </p:cNvSpPr>
          <p:nvPr>
            <p:ph type="title"/>
          </p:nvPr>
        </p:nvSpPr>
        <p:spPr>
          <a:xfrm>
            <a:off x="323528" y="1167334"/>
            <a:ext cx="8229600" cy="1143000"/>
          </a:xfrm>
        </p:spPr>
        <p:txBody>
          <a:bodyPr/>
          <a:lstStyle/>
          <a:p>
            <a:endParaRPr lang="en-US"/>
          </a:p>
        </p:txBody>
      </p:sp>
      <p:sp>
        <p:nvSpPr>
          <p:cNvPr id="3" name="Content Placeholder 2">
            <a:extLst>
              <a:ext uri="{FF2B5EF4-FFF2-40B4-BE49-F238E27FC236}">
                <a16:creationId xmlns:a16="http://schemas.microsoft.com/office/drawing/2014/main" id="{E354CAF5-0F9C-0416-2B73-818EA28E521E}"/>
              </a:ext>
            </a:extLst>
          </p:cNvPr>
          <p:cNvSpPr>
            <a:spLocks noGrp="1"/>
          </p:cNvSpPr>
          <p:nvPr>
            <p:ph idx="1"/>
          </p:nvPr>
        </p:nvSpPr>
        <p:spPr>
          <a:xfrm>
            <a:off x="323528" y="2492896"/>
            <a:ext cx="8229600" cy="4525963"/>
          </a:xfrm>
        </p:spPr>
        <p:txBody>
          <a:bodyPr/>
          <a:lstStyle/>
          <a:p>
            <a:pPr>
              <a:buFont typeface="Wingdings" panose="05000000000000000000" pitchFamily="2" charset="2"/>
              <a:buChar char="q"/>
            </a:pPr>
            <a:r>
              <a:rPr lang="fa-IR" sz="2400" b="1" dirty="0">
                <a:effectLst/>
                <a:latin typeface="Times New Roman" panose="02020603050405020304" pitchFamily="18" charset="0"/>
                <a:ea typeface="Times New Roman" panose="02020603050405020304" pitchFamily="18" charset="0"/>
                <a:cs typeface="B Nazanin" panose="00000400000000000000" pitchFamily="2" charset="-78"/>
              </a:rPr>
              <a:t>سیستم ایمنی ذاتی دارای دو عملکرد مهم است:</a:t>
            </a:r>
            <a:endParaRPr lang="en-US" sz="2400" b="1" dirty="0">
              <a:effectLst/>
              <a:latin typeface="Times New Roman" panose="02020603050405020304" pitchFamily="18" charset="0"/>
              <a:ea typeface="Times New Roman" panose="02020603050405020304" pitchFamily="18" charset="0"/>
              <a:cs typeface="B Nazanin" panose="00000400000000000000" pitchFamily="2" charset="-78"/>
            </a:endParaRPr>
          </a:p>
          <a:p>
            <a:endParaRPr lang="en-US" sz="2400" b="1" dirty="0">
              <a:effectLst/>
              <a:latin typeface="Times New Roman" panose="02020603050405020304" pitchFamily="18" charset="0"/>
              <a:ea typeface="Times New Roman" panose="02020603050405020304" pitchFamily="18" charset="0"/>
              <a:cs typeface="B Nazanin" panose="00000400000000000000" pitchFamily="2" charset="-78"/>
            </a:endParaRPr>
          </a:p>
          <a:p>
            <a:pPr marL="0" indent="0">
              <a:buNone/>
            </a:pP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 </a:t>
            </a:r>
            <a:r>
              <a:rPr lang="fa-IR" sz="2400" dirty="0">
                <a:effectLst/>
                <a:latin typeface="Calibri" panose="020F0502020204030204" pitchFamily="34" charset="0"/>
                <a:ea typeface="Times New Roman" panose="02020603050405020304" pitchFamily="18" charset="0"/>
                <a:cs typeface="B Nazanin" panose="00000400000000000000" pitchFamily="2" charset="-78"/>
              </a:rPr>
              <a:t>1- بیگانه خواری (فاگوسیتوز)</a:t>
            </a:r>
            <a:r>
              <a:rPr lang="fa-IR" sz="2400" dirty="0">
                <a:effectLst/>
                <a:latin typeface="Times New Roman" panose="02020603050405020304" pitchFamily="18" charset="0"/>
                <a:ea typeface="Times New Roman" panose="02020603050405020304" pitchFamily="18" charset="0"/>
                <a:cs typeface="B Nazanin" panose="00000400000000000000" pitchFamily="2" charset="-78"/>
              </a:rPr>
              <a:t>: بلعیدن ذرات با قطر بیش از </a:t>
            </a:r>
            <a:r>
              <a:rPr lang="en-US" sz="2400" dirty="0">
                <a:effectLst/>
                <a:latin typeface="Times New Roman" panose="02020603050405020304" pitchFamily="18" charset="0"/>
                <a:ea typeface="Times New Roman" panose="02020603050405020304" pitchFamily="18" charset="0"/>
                <a:cs typeface="B Nazanin" panose="00000400000000000000" pitchFamily="2" charset="-78"/>
              </a:rPr>
              <a:t>0.5</a:t>
            </a:r>
            <a:r>
              <a:rPr lang="fa-IR" sz="2400" dirty="0">
                <a:effectLst/>
                <a:latin typeface="Times New Roman" panose="02020603050405020304" pitchFamily="18" charset="0"/>
                <a:ea typeface="Times New Roman" panose="02020603050405020304" pitchFamily="18" charset="0"/>
                <a:cs typeface="B Nazanin" panose="00000400000000000000" pitchFamily="2" charset="-78"/>
              </a:rPr>
              <a:t> میکرون توسط سلولهای بیگانه خوار </a:t>
            </a:r>
            <a:endParaRPr lang="en-US" sz="2400" dirty="0">
              <a:effectLst/>
              <a:latin typeface="Times New Roman" panose="02020603050405020304" pitchFamily="18" charset="0"/>
              <a:ea typeface="Times New Roman" panose="02020603050405020304" pitchFamily="18" charset="0"/>
              <a:cs typeface="B Nazanin" panose="00000400000000000000" pitchFamily="2" charset="-78"/>
            </a:endParaRPr>
          </a:p>
          <a:p>
            <a:pPr marL="0" indent="0">
              <a:buNone/>
            </a:pPr>
            <a:r>
              <a:rPr lang="fa-IR" sz="2400" dirty="0">
                <a:effectLst/>
                <a:latin typeface="Times New Roman" panose="02020603050405020304" pitchFamily="18" charset="0"/>
                <a:ea typeface="Times New Roman" panose="02020603050405020304" pitchFamily="18" charset="0"/>
                <a:cs typeface="B Nazanin" panose="00000400000000000000" pitchFamily="2" charset="-78"/>
              </a:rPr>
              <a:t>2- التهاب: </a:t>
            </a:r>
            <a:r>
              <a:rPr lang="fa-IR" sz="2400" dirty="0">
                <a:effectLst/>
                <a:latin typeface="Calibri" panose="020F0502020204030204" pitchFamily="34" charset="0"/>
                <a:ea typeface="Times New Roman" panose="02020603050405020304" pitchFamily="18" charset="0"/>
                <a:cs typeface="B Nazanin" panose="00000400000000000000" pitchFamily="2" charset="-78"/>
              </a:rPr>
              <a:t>پاسخ فیزیولوژی بدن به </a:t>
            </a:r>
            <a:r>
              <a:rPr lang="fa-IR" sz="2400" dirty="0" err="1">
                <a:effectLst/>
                <a:latin typeface="Calibri" panose="020F0502020204030204" pitchFamily="34" charset="0"/>
                <a:ea typeface="Times New Roman" panose="02020603050405020304" pitchFamily="18" charset="0"/>
                <a:cs typeface="B Nazanin" panose="00000400000000000000" pitchFamily="2" charset="-78"/>
              </a:rPr>
              <a:t>محرکهای</a:t>
            </a:r>
            <a:r>
              <a:rPr lang="fa-IR" sz="2400" dirty="0">
                <a:effectLst/>
                <a:latin typeface="Calibri" panose="020F0502020204030204" pitchFamily="34" charset="0"/>
                <a:ea typeface="Times New Roman" panose="02020603050405020304" pitchFamily="18" charset="0"/>
                <a:cs typeface="B Nazanin" panose="00000400000000000000" pitchFamily="2" charset="-78"/>
              </a:rPr>
              <a:t> مختلف نظیر</a:t>
            </a:r>
            <a:r>
              <a:rPr lang="en-US" sz="2400" dirty="0">
                <a:effectLst/>
                <a:latin typeface="Calibri" panose="020F0502020204030204" pitchFamily="34" charset="0"/>
                <a:ea typeface="Times New Roman" panose="02020603050405020304" pitchFamily="18" charset="0"/>
                <a:cs typeface="B Nazanin" panose="00000400000000000000" pitchFamily="2" charset="-78"/>
              </a:rPr>
              <a:t> </a:t>
            </a:r>
            <a:r>
              <a:rPr lang="fa-IR" sz="2400" dirty="0">
                <a:effectLst/>
                <a:latin typeface="Calibri" panose="020F0502020204030204" pitchFamily="34" charset="0"/>
                <a:ea typeface="Times New Roman" panose="02020603050405020304" pitchFamily="18" charset="0"/>
                <a:cs typeface="B Nazanin" panose="00000400000000000000" pitchFamily="2" charset="-78"/>
              </a:rPr>
              <a:t>عفونت و</a:t>
            </a:r>
            <a:r>
              <a:rPr lang="en-US" sz="2400" dirty="0">
                <a:effectLst/>
                <a:latin typeface="Calibri" panose="020F0502020204030204" pitchFamily="34" charset="0"/>
                <a:ea typeface="Times New Roman" panose="02020603050405020304" pitchFamily="18" charset="0"/>
                <a:cs typeface="B Nazanin" panose="00000400000000000000" pitchFamily="2" charset="-78"/>
              </a:rPr>
              <a:t> </a:t>
            </a:r>
            <a:r>
              <a:rPr lang="fa-IR" sz="2400" dirty="0">
                <a:effectLst/>
                <a:latin typeface="Calibri" panose="020F0502020204030204" pitchFamily="34" charset="0"/>
                <a:ea typeface="Times New Roman" panose="02020603050405020304" pitchFamily="18" charset="0"/>
                <a:cs typeface="B Nazanin" panose="00000400000000000000" pitchFamily="2" charset="-78"/>
              </a:rPr>
              <a:t>جراحات بافتی است.</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3294703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44824"/>
            <a:ext cx="8229600" cy="1143000"/>
          </a:xfrm>
        </p:spPr>
        <p:txBody>
          <a:bodyPr>
            <a:normAutofit/>
          </a:bodyPr>
          <a:lstStyle/>
          <a:p>
            <a:pPr algn="r"/>
            <a:r>
              <a:rPr lang="fa-IR" sz="3200" b="1" dirty="0">
                <a:cs typeface="B Nazanin" pitchFamily="2" charset="-78"/>
              </a:rPr>
              <a:t>فاگوسیتوز </a:t>
            </a:r>
            <a:r>
              <a:rPr lang="en-US" sz="3200" b="1" dirty="0" err="1">
                <a:cs typeface="B Nazanin" pitchFamily="2" charset="-78"/>
              </a:rPr>
              <a:t>Phagocytosis</a:t>
            </a:r>
            <a:endParaRPr lang="fa-IR" sz="3200" dirty="0">
              <a:cs typeface="B Nazanin" pitchFamily="2" charset="-78"/>
            </a:endParaRPr>
          </a:p>
        </p:txBody>
      </p:sp>
      <p:sp>
        <p:nvSpPr>
          <p:cNvPr id="3" name="Content Placeholder 2"/>
          <p:cNvSpPr>
            <a:spLocks noGrp="1"/>
          </p:cNvSpPr>
          <p:nvPr>
            <p:ph idx="1"/>
          </p:nvPr>
        </p:nvSpPr>
        <p:spPr>
          <a:xfrm>
            <a:off x="179512" y="3170386"/>
            <a:ext cx="8229600" cy="4525963"/>
          </a:xfrm>
        </p:spPr>
        <p:txBody>
          <a:bodyPr/>
          <a:lstStyle/>
          <a:p>
            <a:pPr lvl="0"/>
            <a:r>
              <a:rPr lang="fa-IR" sz="2800" dirty="0">
                <a:cs typeface="B Nazanin" pitchFamily="2" charset="-78"/>
              </a:rPr>
              <a:t>حرکت سلولها </a:t>
            </a:r>
            <a:endParaRPr lang="en-US" sz="2800" dirty="0">
              <a:cs typeface="B Nazanin" pitchFamily="2" charset="-78"/>
            </a:endParaRPr>
          </a:p>
          <a:p>
            <a:pPr lvl="0"/>
            <a:r>
              <a:rPr lang="fa-IR" sz="2800" dirty="0">
                <a:cs typeface="B Nazanin" pitchFamily="2" charset="-78"/>
              </a:rPr>
              <a:t>اتصال وبلعیدن</a:t>
            </a:r>
            <a:endParaRPr lang="en-US" sz="2800" dirty="0">
              <a:cs typeface="B Nazanin" pitchFamily="2" charset="-78"/>
            </a:endParaRPr>
          </a:p>
          <a:p>
            <a:r>
              <a:rPr lang="fa-IR" sz="2800" dirty="0">
                <a:cs typeface="B Nazanin" pitchFamily="2" charset="-78"/>
              </a:rPr>
              <a:t>هضم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821721" y="652488"/>
            <a:ext cx="8229600" cy="1143000"/>
          </a:xfrm>
        </p:spPr>
        <p:txBody>
          <a:bodyPr/>
          <a:lstStyle/>
          <a:p>
            <a:pPr algn="ctr" eaLnBrk="1" hangingPunct="1"/>
            <a:r>
              <a:rPr lang="fa-IR" sz="4000" dirty="0">
                <a:solidFill>
                  <a:srgbClr val="0066FF"/>
                </a:solidFill>
                <a:cs typeface="B Nazanin" pitchFamily="2" charset="-78"/>
              </a:rPr>
              <a:t>دیاپدز</a:t>
            </a:r>
            <a:endParaRPr lang="en-US" sz="4000" dirty="0">
              <a:solidFill>
                <a:srgbClr val="0066FF"/>
              </a:solidFill>
              <a:cs typeface="B Nazanin" pitchFamily="2" charset="-78"/>
            </a:endParaRPr>
          </a:p>
        </p:txBody>
      </p:sp>
      <p:pic>
        <p:nvPicPr>
          <p:cNvPr id="26628" name="Picture 8" descr="u2fg22a"/>
          <p:cNvPicPr>
            <a:picLocks noGrp="1" noChangeAspect="1" noChangeArrowheads="1"/>
          </p:cNvPicPr>
          <p:nvPr>
            <p:ph sz="quarter" idx="1"/>
          </p:nvPr>
        </p:nvPicPr>
        <p:blipFill>
          <a:blip r:embed="rId3"/>
          <a:stretch>
            <a:fillRect/>
          </a:stretch>
        </p:blipFill>
        <p:spPr>
          <a:xfrm>
            <a:off x="119449" y="1617854"/>
            <a:ext cx="2895145" cy="1873329"/>
          </a:xfrm>
          <a:solidFill>
            <a:srgbClr val="00FF00"/>
          </a:solidFill>
          <a:ln>
            <a:noFill/>
          </a:ln>
        </p:spPr>
      </p:pic>
      <p:sp>
        <p:nvSpPr>
          <p:cNvPr id="26627" name="Rectangle 5"/>
          <p:cNvSpPr>
            <a:spLocks noGrp="1" noChangeArrowheads="1"/>
          </p:cNvSpPr>
          <p:nvPr>
            <p:ph type="body" sz="half" idx="3"/>
          </p:nvPr>
        </p:nvSpPr>
        <p:spPr>
          <a:xfrm>
            <a:off x="4681932" y="2554519"/>
            <a:ext cx="4038600" cy="4525963"/>
          </a:xfrm>
        </p:spPr>
        <p:txBody>
          <a:bodyPr>
            <a:normAutofit/>
          </a:bodyPr>
          <a:lstStyle/>
          <a:p>
            <a:pPr algn="r" rtl="1" eaLnBrk="1" hangingPunct="1">
              <a:buFontTx/>
              <a:buNone/>
            </a:pPr>
            <a:r>
              <a:rPr lang="fa-IR" sz="2800" u="sng" dirty="0">
                <a:solidFill>
                  <a:srgbClr val="0066FF"/>
                </a:solidFill>
                <a:cs typeface="B Nazanin" pitchFamily="2" charset="-78"/>
              </a:rPr>
              <a:t>تعریف:</a:t>
            </a:r>
            <a:endParaRPr lang="fa-IR" sz="2800" dirty="0">
              <a:solidFill>
                <a:srgbClr val="0066FF"/>
              </a:solidFill>
              <a:cs typeface="B Nazanin" pitchFamily="2" charset="-78"/>
            </a:endParaRPr>
          </a:p>
          <a:p>
            <a:pPr algn="r" rtl="1" eaLnBrk="1" hangingPunct="1">
              <a:buFontTx/>
              <a:buNone/>
            </a:pPr>
            <a:r>
              <a:rPr lang="fa-IR" sz="2000" dirty="0">
                <a:cs typeface="B Nazanin" pitchFamily="2" charset="-78"/>
              </a:rPr>
              <a:t>عملی است که در آن گروهی از گلبول های سفید خون می توانند از جدار مویرگ ها بگذرند.</a:t>
            </a:r>
          </a:p>
          <a:p>
            <a:pPr algn="r" rtl="1" eaLnBrk="1" hangingPunct="1">
              <a:buFontTx/>
              <a:buNone/>
            </a:pPr>
            <a:endParaRPr lang="en-US" sz="2000" dirty="0">
              <a:cs typeface="B Nazanin" pitchFamily="2" charset="-78"/>
            </a:endParaRPr>
          </a:p>
          <a:p>
            <a:pPr algn="r" rtl="1">
              <a:buFont typeface="Wingdings" panose="05000000000000000000" pitchFamily="2" charset="2"/>
              <a:buChar char="Ø"/>
            </a:pPr>
            <a:r>
              <a:rPr lang="fa-IR" sz="2000" dirty="0">
                <a:cs typeface="B Nazanin" pitchFamily="2" charset="-78"/>
              </a:rPr>
              <a:t>حرکت </a:t>
            </a:r>
            <a:r>
              <a:rPr lang="fa-IR" sz="2000" dirty="0" err="1">
                <a:cs typeface="B Nazanin" pitchFamily="2" charset="-78"/>
              </a:rPr>
              <a:t>فاگوسیتها</a:t>
            </a:r>
            <a:r>
              <a:rPr lang="fa-IR" sz="2000" dirty="0">
                <a:cs typeface="B Nazanin" pitchFamily="2" charset="-78"/>
              </a:rPr>
              <a:t> به سمت بافت ملتهب تحت تاثیر مواد شیمیایی آزاد شده مختلف ، </a:t>
            </a:r>
            <a:r>
              <a:rPr lang="fa-IR" sz="2000" dirty="0" err="1">
                <a:cs typeface="B Nazanin" pitchFamily="2" charset="-78"/>
              </a:rPr>
              <a:t>کموتاکسی</a:t>
            </a:r>
            <a:r>
              <a:rPr lang="en-US" sz="2000" dirty="0">
                <a:cs typeface="B Nazanin" pitchFamily="2" charset="-78"/>
              </a:rPr>
              <a:t> Chemotaxis </a:t>
            </a:r>
            <a:r>
              <a:rPr lang="fa-IR" sz="2000" dirty="0">
                <a:cs typeface="B Nazanin" pitchFamily="2" charset="-78"/>
              </a:rPr>
              <a:t>نامیده میشود.</a:t>
            </a:r>
            <a:endParaRPr lang="en-US" sz="2000" dirty="0">
              <a:cs typeface="B Nazanin" pitchFamily="2" charset="-78"/>
            </a:endParaRPr>
          </a:p>
        </p:txBody>
      </p:sp>
      <p:pic>
        <p:nvPicPr>
          <p:cNvPr id="6" name="Picture 4" descr="Macintosh HD:Applications:Microsoft Office 2004:Office:PPT_IB_SupportFiles:Images:37623_Ch19_Fig06.jpg"/>
          <p:cNvPicPr>
            <a:picLocks noChangeAspect="1" noChangeArrowheads="1"/>
          </p:cNvPicPr>
          <p:nvPr/>
        </p:nvPicPr>
        <p:blipFill>
          <a:blip r:embed="rId4"/>
          <a:srcRect l="401" t="37037" r="45503" b="46759"/>
          <a:stretch>
            <a:fillRect/>
          </a:stretch>
        </p:blipFill>
        <p:spPr>
          <a:xfrm>
            <a:off x="382826" y="3417151"/>
            <a:ext cx="2751285" cy="1426592"/>
          </a:xfrm>
          <a:prstGeom prst="rect">
            <a:avLst/>
          </a:prstGeom>
          <a:noFill/>
        </p:spPr>
      </p:pic>
      <p:pic>
        <p:nvPicPr>
          <p:cNvPr id="7" name="Picture 2"/>
          <p:cNvPicPr>
            <a:picLocks noChangeAspect="1" noChangeArrowheads="1"/>
          </p:cNvPicPr>
          <p:nvPr/>
        </p:nvPicPr>
        <p:blipFill>
          <a:blip r:embed="rId5"/>
          <a:srcRect t="14635"/>
          <a:stretch>
            <a:fillRect/>
          </a:stretch>
        </p:blipFill>
        <p:spPr bwMode="auto">
          <a:xfrm>
            <a:off x="-46949" y="4924010"/>
            <a:ext cx="3610837" cy="1949287"/>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diamond(in)">
                                      <p:cBhvr>
                                        <p:cTn id="7" dur="1000"/>
                                        <p:tgtEl>
                                          <p:spTgt spid="26626"/>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26627">
                                            <p:txEl>
                                              <p:pRg st="0" end="0"/>
                                            </p:txEl>
                                          </p:spTgt>
                                        </p:tgtEl>
                                        <p:attrNameLst>
                                          <p:attrName>style.visibility</p:attrName>
                                        </p:attrNameLst>
                                      </p:cBhvr>
                                      <p:to>
                                        <p:strVal val="visible"/>
                                      </p:to>
                                    </p:set>
                                    <p:animEffect transition="in" filter="diamond(in)">
                                      <p:cBhvr>
                                        <p:cTn id="10" dur="1000"/>
                                        <p:tgtEl>
                                          <p:spTgt spid="26627">
                                            <p:txEl>
                                              <p:pRg st="0" end="0"/>
                                            </p:txEl>
                                          </p:spTgt>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26627">
                                            <p:txEl>
                                              <p:pRg st="1" end="1"/>
                                            </p:txEl>
                                          </p:spTgt>
                                        </p:tgtEl>
                                        <p:attrNameLst>
                                          <p:attrName>style.visibility</p:attrName>
                                        </p:attrNameLst>
                                      </p:cBhvr>
                                      <p:to>
                                        <p:strVal val="visible"/>
                                      </p:to>
                                    </p:set>
                                    <p:animEffect transition="in" filter="diamond(in)">
                                      <p:cBhvr>
                                        <p:cTn id="13" dur="1000"/>
                                        <p:tgtEl>
                                          <p:spTgt spid="26627">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26627">
                                            <p:txEl>
                                              <p:pRg st="3" end="3"/>
                                            </p:txEl>
                                          </p:spTgt>
                                        </p:tgtEl>
                                        <p:attrNameLst>
                                          <p:attrName>style.visibility</p:attrName>
                                        </p:attrNameLst>
                                      </p:cBhvr>
                                      <p:to>
                                        <p:strVal val="visible"/>
                                      </p:to>
                                    </p:set>
                                    <p:animEffect transition="in" filter="diamond(in)">
                                      <p:cBhvr>
                                        <p:cTn id="18" dur="1000"/>
                                        <p:tgtEl>
                                          <p:spTgt spid="266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18820" y="2041283"/>
            <a:ext cx="8229600" cy="1143000"/>
          </a:xfrm>
        </p:spPr>
        <p:txBody>
          <a:bodyPr>
            <a:normAutofit/>
          </a:bodyPr>
          <a:lstStyle/>
          <a:p>
            <a:pPr algn="ctr"/>
            <a:r>
              <a:rPr lang="fa-IR" sz="3600" b="1" dirty="0">
                <a:solidFill>
                  <a:srgbClr val="C00000"/>
                </a:solidFill>
                <a:cs typeface="B Nazanin" pitchFamily="2" charset="-78"/>
              </a:rPr>
              <a:t>اتصال و بلعیدن </a:t>
            </a:r>
            <a:r>
              <a:rPr lang="en-US" sz="3600" b="1" dirty="0">
                <a:solidFill>
                  <a:srgbClr val="C00000"/>
                </a:solidFill>
                <a:cs typeface="B Nazanin" pitchFamily="2" charset="-78"/>
              </a:rPr>
              <a:t>Engulfment</a:t>
            </a:r>
            <a:endParaRPr lang="fa-IR" sz="3600" b="1" dirty="0">
              <a:solidFill>
                <a:srgbClr val="C00000"/>
              </a:solidFill>
              <a:cs typeface="B Nazanin" pitchFamily="2" charset="-78"/>
            </a:endParaRPr>
          </a:p>
        </p:txBody>
      </p:sp>
      <p:sp>
        <p:nvSpPr>
          <p:cNvPr id="5" name="TextBox 4">
            <a:extLst>
              <a:ext uri="{FF2B5EF4-FFF2-40B4-BE49-F238E27FC236}">
                <a16:creationId xmlns:a16="http://schemas.microsoft.com/office/drawing/2014/main" id="{9FAF3643-5BFB-16A7-9305-1A3B1CB4D4D1}"/>
              </a:ext>
            </a:extLst>
          </p:cNvPr>
          <p:cNvSpPr txBox="1"/>
          <p:nvPr/>
        </p:nvSpPr>
        <p:spPr>
          <a:xfrm>
            <a:off x="899592" y="3068960"/>
            <a:ext cx="7668056" cy="1569660"/>
          </a:xfrm>
          <a:prstGeom prst="rect">
            <a:avLst/>
          </a:prstGeom>
          <a:noFill/>
        </p:spPr>
        <p:txBody>
          <a:bodyPr wrap="square">
            <a:spAutoFit/>
          </a:bodyPr>
          <a:lstStyle/>
          <a:p>
            <a:pPr>
              <a:defRPr/>
            </a:pPr>
            <a:r>
              <a:rPr lang="fa-IR" sz="2400" kern="1200" dirty="0">
                <a:solidFill>
                  <a:schemeClr val="tx1"/>
                </a:solidFill>
                <a:cs typeface="B Nazanin" panose="00000400000000000000" pitchFamily="2" charset="-78"/>
              </a:rPr>
              <a:t>سلولهای فاگوسیت برای اتصال به </a:t>
            </a:r>
            <a:r>
              <a:rPr lang="fa-IR" sz="2400" dirty="0">
                <a:cs typeface="B Nazanin" panose="00000400000000000000" pitchFamily="2" charset="-78"/>
              </a:rPr>
              <a:t>آنت</a:t>
            </a:r>
            <a:r>
              <a:rPr lang="fa-IR" sz="2400" kern="1200" dirty="0">
                <a:solidFill>
                  <a:schemeClr val="tx1"/>
                </a:solidFill>
                <a:cs typeface="B Nazanin" panose="00000400000000000000" pitchFamily="2" charset="-78"/>
              </a:rPr>
              <a:t>ی ژن از دو روش استفاده می کنند:</a:t>
            </a:r>
            <a:endParaRPr lang="en-US" sz="2400" kern="1200" dirty="0">
              <a:solidFill>
                <a:schemeClr val="tx1"/>
              </a:solidFill>
              <a:cs typeface="B Nazanin" panose="000004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fa-IR" sz="2400" kern="1200" dirty="0">
              <a:solidFill>
                <a:schemeClr val="tx1"/>
              </a:solidFill>
              <a:cs typeface="B Nazanin" panose="00000400000000000000" pitchFamily="2" charset="-78"/>
            </a:endParaRPr>
          </a:p>
          <a:p>
            <a:pPr marL="0" marR="0" indent="0" algn="l" defTabSz="914400" rtl="0" eaLnBrk="1" fontAlgn="auto" latinLnBrk="0" hangingPunct="1">
              <a:lnSpc>
                <a:spcPct val="100000"/>
              </a:lnSpc>
              <a:spcBef>
                <a:spcPts val="0"/>
              </a:spcBef>
              <a:spcAft>
                <a:spcPts val="0"/>
              </a:spcAft>
              <a:buClrTx/>
              <a:buSzTx/>
              <a:buFontTx/>
              <a:buNone/>
              <a:tabLst/>
              <a:defRPr/>
            </a:pPr>
            <a:r>
              <a:rPr lang="fa-IR" sz="2400" kern="1200" dirty="0">
                <a:solidFill>
                  <a:schemeClr val="tx1"/>
                </a:solidFill>
                <a:cs typeface="B Nazanin" panose="00000400000000000000" pitchFamily="2" charset="-78"/>
              </a:rPr>
              <a:t> </a:t>
            </a:r>
            <a:r>
              <a:rPr lang="en-US" sz="2400" kern="1200" dirty="0">
                <a:solidFill>
                  <a:schemeClr val="tx1"/>
                </a:solidFill>
                <a:cs typeface="B Nazanin" panose="00000400000000000000" pitchFamily="2" charset="-78"/>
              </a:rPr>
              <a:t> </a:t>
            </a:r>
            <a:r>
              <a:rPr lang="fa-IR" sz="2400" kern="1200" dirty="0">
                <a:solidFill>
                  <a:schemeClr val="tx1"/>
                </a:solidFill>
                <a:cs typeface="B Nazanin" panose="00000400000000000000" pitchFamily="2" charset="-78"/>
              </a:rPr>
              <a:t>- </a:t>
            </a:r>
            <a:r>
              <a:rPr lang="en-US" sz="2400" kern="1200" dirty="0">
                <a:solidFill>
                  <a:schemeClr val="tx1"/>
                </a:solidFill>
                <a:cs typeface="B Nazanin" panose="00000400000000000000" pitchFamily="2" charset="-78"/>
              </a:rPr>
              <a:t>opsonic recognition</a:t>
            </a:r>
            <a:endParaRPr lang="fa-IR" sz="2400" kern="1200" dirty="0">
              <a:solidFill>
                <a:schemeClr val="tx1"/>
              </a:solidFill>
              <a:cs typeface="B Nazanin" panose="00000400000000000000" pitchFamily="2" charset="-7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dirty="0">
                <a:solidFill>
                  <a:schemeClr val="tx1"/>
                </a:solidFill>
                <a:cs typeface="B Nazanin" panose="00000400000000000000" pitchFamily="2" charset="-78"/>
              </a:rPr>
              <a:t> </a:t>
            </a:r>
            <a:r>
              <a:rPr lang="fa-IR" sz="2400" kern="1200" dirty="0">
                <a:solidFill>
                  <a:schemeClr val="tx1"/>
                </a:solidFill>
                <a:cs typeface="B Nazanin" panose="00000400000000000000" pitchFamily="2" charset="-78"/>
              </a:rPr>
              <a:t>-   </a:t>
            </a:r>
            <a:r>
              <a:rPr lang="en-US" sz="2400" kern="1200" dirty="0">
                <a:solidFill>
                  <a:schemeClr val="tx1"/>
                </a:solidFill>
                <a:cs typeface="B Nazanin" panose="00000400000000000000" pitchFamily="2" charset="-78"/>
              </a:rPr>
              <a:t>Non- opsonic recognition</a:t>
            </a:r>
            <a:r>
              <a:rPr lang="fa-IR" sz="2400" kern="1200" dirty="0">
                <a:solidFill>
                  <a:schemeClr val="tx1"/>
                </a:solidFill>
                <a:cs typeface="B Nazanin" panose="00000400000000000000" pitchFamily="2" charset="-78"/>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491ED-D009-5EF3-7E18-EC922D64C500}"/>
              </a:ext>
            </a:extLst>
          </p:cNvPr>
          <p:cNvSpPr>
            <a:spLocks noGrp="1"/>
          </p:cNvSpPr>
          <p:nvPr>
            <p:ph type="title"/>
          </p:nvPr>
        </p:nvSpPr>
        <p:spPr>
          <a:xfrm>
            <a:off x="611560" y="2017257"/>
            <a:ext cx="8229600" cy="1143000"/>
          </a:xfrm>
        </p:spPr>
        <p:txBody>
          <a:bodyPr/>
          <a:lstStyle/>
          <a:p>
            <a:r>
              <a:rPr lang="en-US" sz="3200" kern="0" dirty="0">
                <a:latin typeface="Times New Roman" panose="02020603050405020304" pitchFamily="18" charset="0"/>
                <a:cs typeface="Times New Roman" panose="02020603050405020304" pitchFamily="18" charset="0"/>
              </a:rPr>
              <a:t> opsonic recognition</a:t>
            </a:r>
            <a:endParaRPr lang="en-US" sz="3200" dirty="0">
              <a:latin typeface="Times New Roman" panose="02020603050405020304" pitchFamily="18" charset="0"/>
              <a:cs typeface="Times New Roman" panose="02020603050405020304" pitchFamily="18" charset="0"/>
            </a:endParaRPr>
          </a:p>
        </p:txBody>
      </p:sp>
      <p:sp>
        <p:nvSpPr>
          <p:cNvPr id="4" name="Content Placeholder 2">
            <a:extLst>
              <a:ext uri="{FF2B5EF4-FFF2-40B4-BE49-F238E27FC236}">
                <a16:creationId xmlns:a16="http://schemas.microsoft.com/office/drawing/2014/main" id="{B3EF190B-264E-787A-01DD-E0E1B238F14C}"/>
              </a:ext>
            </a:extLst>
          </p:cNvPr>
          <p:cNvSpPr txBox="1">
            <a:spLocks/>
          </p:cNvSpPr>
          <p:nvPr/>
        </p:nvSpPr>
        <p:spPr bwMode="auto">
          <a:xfrm>
            <a:off x="91989" y="3160257"/>
            <a:ext cx="7772400" cy="401845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r" rtl="1" eaLnBrk="1" fontAlgn="base" hangingPunct="1">
              <a:spcBef>
                <a:spcPct val="20000"/>
              </a:spcBef>
              <a:spcAft>
                <a:spcPct val="0"/>
              </a:spcAft>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mn-lt"/>
                <a:cs typeface="+mn-cs"/>
              </a:defRPr>
            </a:lvl2pPr>
            <a:lvl3pPr marL="1143000" indent="-228600" algn="r" rtl="1" eaLnBrk="1" fontAlgn="base" hangingPunct="1">
              <a:spcBef>
                <a:spcPct val="20000"/>
              </a:spcBef>
              <a:spcAft>
                <a:spcPct val="0"/>
              </a:spcAft>
              <a:buChar char="•"/>
              <a:defRPr sz="2400">
                <a:solidFill>
                  <a:schemeClr val="tx1"/>
                </a:solidFill>
                <a:latin typeface="+mn-lt"/>
                <a:cs typeface="+mn-cs"/>
              </a:defRPr>
            </a:lvl3pPr>
            <a:lvl4pPr marL="1600200" indent="-228600" algn="r" rtl="1" eaLnBrk="1" fontAlgn="base" hangingPunct="1">
              <a:spcBef>
                <a:spcPct val="20000"/>
              </a:spcBef>
              <a:spcAft>
                <a:spcPct val="0"/>
              </a:spcAft>
              <a:buChar char="–"/>
              <a:defRPr sz="2000">
                <a:solidFill>
                  <a:schemeClr val="tx1"/>
                </a:solidFill>
                <a:latin typeface="+mn-lt"/>
                <a:cs typeface="+mn-cs"/>
              </a:defRPr>
            </a:lvl4pPr>
            <a:lvl5pPr marL="2057400" indent="-228600" algn="r" rtl="1" eaLnBrk="1" fontAlgn="base" hangingPunct="1">
              <a:spcBef>
                <a:spcPct val="20000"/>
              </a:spcBef>
              <a:spcAft>
                <a:spcPct val="0"/>
              </a:spcAft>
              <a:buChar char="»"/>
              <a:defRPr sz="2000">
                <a:solidFill>
                  <a:schemeClr val="tx1"/>
                </a:solidFill>
                <a:latin typeface="+mn-lt"/>
                <a:cs typeface="+mn-cs"/>
              </a:defRPr>
            </a:lvl5pPr>
            <a:lvl6pPr marL="2514600" indent="-228600" algn="r" rtl="1" eaLnBrk="1" fontAlgn="base" hangingPunct="1">
              <a:spcBef>
                <a:spcPct val="20000"/>
              </a:spcBef>
              <a:spcAft>
                <a:spcPct val="0"/>
              </a:spcAft>
              <a:buChar char="»"/>
              <a:defRPr sz="2000">
                <a:solidFill>
                  <a:schemeClr val="tx1"/>
                </a:solidFill>
                <a:latin typeface="+mn-lt"/>
                <a:cs typeface="+mn-cs"/>
              </a:defRPr>
            </a:lvl6pPr>
            <a:lvl7pPr marL="2971800" indent="-228600" algn="r" rtl="1" eaLnBrk="1" fontAlgn="base" hangingPunct="1">
              <a:spcBef>
                <a:spcPct val="20000"/>
              </a:spcBef>
              <a:spcAft>
                <a:spcPct val="0"/>
              </a:spcAft>
              <a:buChar char="»"/>
              <a:defRPr sz="2000">
                <a:solidFill>
                  <a:schemeClr val="tx1"/>
                </a:solidFill>
                <a:latin typeface="+mn-lt"/>
                <a:cs typeface="+mn-cs"/>
              </a:defRPr>
            </a:lvl7pPr>
            <a:lvl8pPr marL="3429000" indent="-228600" algn="r" rtl="1" eaLnBrk="1" fontAlgn="base" hangingPunct="1">
              <a:spcBef>
                <a:spcPct val="20000"/>
              </a:spcBef>
              <a:spcAft>
                <a:spcPct val="0"/>
              </a:spcAft>
              <a:buChar char="»"/>
              <a:defRPr sz="2000">
                <a:solidFill>
                  <a:schemeClr val="tx1"/>
                </a:solidFill>
                <a:latin typeface="+mn-lt"/>
                <a:cs typeface="+mn-cs"/>
              </a:defRPr>
            </a:lvl8pPr>
            <a:lvl9pPr marL="3886200" indent="-228600" algn="r" rtl="1" eaLnBrk="1" fontAlgn="base" hangingPunct="1">
              <a:spcBef>
                <a:spcPct val="20000"/>
              </a:spcBef>
              <a:spcAft>
                <a:spcPct val="0"/>
              </a:spcAft>
              <a:buChar char="»"/>
              <a:defRPr sz="2000">
                <a:solidFill>
                  <a:schemeClr val="tx1"/>
                </a:solidFill>
                <a:latin typeface="+mn-lt"/>
                <a:cs typeface="+mn-cs"/>
              </a:defRPr>
            </a:lvl9pPr>
          </a:lstStyle>
          <a:p>
            <a:endParaRPr lang="fa-IR" sz="2400" kern="0" dirty="0"/>
          </a:p>
        </p:txBody>
      </p:sp>
      <p:pic>
        <p:nvPicPr>
          <p:cNvPr id="5" name="Picture 2">
            <a:extLst>
              <a:ext uri="{FF2B5EF4-FFF2-40B4-BE49-F238E27FC236}">
                <a16:creationId xmlns:a16="http://schemas.microsoft.com/office/drawing/2014/main" id="{A18A17A6-4EA9-7F76-2B5D-DFC510930E91}"/>
              </a:ext>
            </a:extLst>
          </p:cNvPr>
          <p:cNvPicPr>
            <a:picLocks noChangeAspect="1" noChangeArrowheads="1"/>
          </p:cNvPicPr>
          <p:nvPr/>
        </p:nvPicPr>
        <p:blipFill>
          <a:blip r:embed="rId2"/>
          <a:srcRect/>
          <a:stretch>
            <a:fillRect/>
          </a:stretch>
        </p:blipFill>
        <p:spPr bwMode="auto">
          <a:xfrm>
            <a:off x="467544" y="3429000"/>
            <a:ext cx="7956376" cy="1791502"/>
          </a:xfrm>
          <a:prstGeom prst="rect">
            <a:avLst/>
          </a:prstGeom>
          <a:noFill/>
          <a:ln w="9525">
            <a:solidFill>
              <a:schemeClr val="bg2"/>
            </a:solidFill>
            <a:miter lim="800000"/>
            <a:headEnd/>
            <a:tailEnd/>
          </a:ln>
          <a:effectLst/>
        </p:spPr>
      </p:pic>
    </p:spTree>
    <p:extLst>
      <p:ext uri="{BB962C8B-B14F-4D97-AF65-F5344CB8AC3E}">
        <p14:creationId xmlns:p14="http://schemas.microsoft.com/office/powerpoint/2010/main" val="842956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764501" y="2039669"/>
            <a:ext cx="6715172" cy="1143008"/>
          </a:xfrm>
        </p:spPr>
        <p:txBody>
          <a:bodyPr>
            <a:normAutofit/>
          </a:bodyPr>
          <a:lstStyle/>
          <a:p>
            <a:pPr eaLnBrk="1" hangingPunct="1"/>
            <a:r>
              <a:rPr lang="ar-SA" sz="3200" dirty="0">
                <a:solidFill>
                  <a:schemeClr val="tx1"/>
                </a:solidFill>
                <a:cs typeface="B Nazanin" pitchFamily="2" charset="-78"/>
              </a:rPr>
              <a:t>پاسخهای سیستم ایمنی به </a:t>
            </a:r>
            <a:r>
              <a:rPr lang="ar-SA" sz="3200" dirty="0">
                <a:solidFill>
                  <a:srgbClr val="FF3300"/>
                </a:solidFill>
                <a:cs typeface="B Nazanin" pitchFamily="2" charset="-78"/>
              </a:rPr>
              <a:t>دو دسته</a:t>
            </a:r>
            <a:r>
              <a:rPr lang="ar-SA" sz="3200" dirty="0">
                <a:solidFill>
                  <a:schemeClr val="tx1"/>
                </a:solidFill>
                <a:cs typeface="B Nazanin" pitchFamily="2" charset="-78"/>
              </a:rPr>
              <a:t> تقسیم می شود</a:t>
            </a:r>
            <a:endParaRPr lang="en-US" sz="3200" dirty="0">
              <a:solidFill>
                <a:schemeClr val="tx1"/>
              </a:solidFill>
              <a:cs typeface="B Nazanin" pitchFamily="2" charset="-78"/>
            </a:endParaRPr>
          </a:p>
        </p:txBody>
      </p:sp>
      <p:sp>
        <p:nvSpPr>
          <p:cNvPr id="5123" name="Rectangle 3"/>
          <p:cNvSpPr>
            <a:spLocks noGrp="1" noChangeArrowheads="1"/>
          </p:cNvSpPr>
          <p:nvPr>
            <p:ph idx="1"/>
          </p:nvPr>
        </p:nvSpPr>
        <p:spPr>
          <a:xfrm>
            <a:off x="907245" y="2996952"/>
            <a:ext cx="7329510" cy="3186122"/>
          </a:xfrm>
        </p:spPr>
        <p:txBody>
          <a:bodyPr/>
          <a:lstStyle/>
          <a:p>
            <a:pPr marL="609600" indent="-609600" algn="r" rtl="1" eaLnBrk="1" hangingPunct="1">
              <a:buFontTx/>
              <a:buNone/>
            </a:pPr>
            <a:endParaRPr lang="fa-IR" dirty="0">
              <a:solidFill>
                <a:srgbClr val="0000FF"/>
              </a:solidFill>
              <a:cs typeface="B Nazanin" pitchFamily="2" charset="-78"/>
            </a:endParaRPr>
          </a:p>
          <a:p>
            <a:pPr marL="609600" indent="-609600" algn="r" rtl="1" eaLnBrk="1" hangingPunct="1">
              <a:buFontTx/>
              <a:buNone/>
            </a:pPr>
            <a:r>
              <a:rPr lang="fa-IR" dirty="0">
                <a:solidFill>
                  <a:srgbClr val="0000FF"/>
                </a:solidFill>
                <a:cs typeface="B Nazanin" pitchFamily="2" charset="-78"/>
              </a:rPr>
              <a:t> </a:t>
            </a:r>
            <a:r>
              <a:rPr lang="ar-SA" dirty="0">
                <a:solidFill>
                  <a:srgbClr val="0000FF"/>
                </a:solidFill>
                <a:cs typeface="B Nazanin" pitchFamily="2" charset="-78"/>
              </a:rPr>
              <a:t>پاسخهای ایمنی غیر اختصاصی</a:t>
            </a:r>
            <a:r>
              <a:rPr lang="fa-IR" dirty="0">
                <a:solidFill>
                  <a:srgbClr val="0000FF"/>
                </a:solidFill>
                <a:cs typeface="B Nazanin" pitchFamily="2" charset="-78"/>
              </a:rPr>
              <a:t> یا ذاتی</a:t>
            </a:r>
          </a:p>
          <a:p>
            <a:pPr marL="609600" indent="-609600" algn="r" rtl="1" eaLnBrk="1" hangingPunct="1">
              <a:buFontTx/>
              <a:buNone/>
            </a:pPr>
            <a:endParaRPr lang="fa-IR" dirty="0">
              <a:solidFill>
                <a:srgbClr val="0000FF"/>
              </a:solidFill>
              <a:cs typeface="B Nazanin" pitchFamily="2" charset="-78"/>
            </a:endParaRPr>
          </a:p>
          <a:p>
            <a:pPr marL="609600" indent="-609600" algn="r" rtl="1" eaLnBrk="1" hangingPunct="1">
              <a:buFontTx/>
              <a:buNone/>
            </a:pPr>
            <a:r>
              <a:rPr lang="ar-SA" dirty="0">
                <a:solidFill>
                  <a:srgbClr val="0000FF"/>
                </a:solidFill>
                <a:cs typeface="B Nazanin" pitchFamily="2" charset="-78"/>
              </a:rPr>
              <a:t>پاسخهای ایمنی اختصاصی یا </a:t>
            </a:r>
            <a:r>
              <a:rPr lang="fa-IR" dirty="0">
                <a:solidFill>
                  <a:srgbClr val="0000FF"/>
                </a:solidFill>
                <a:cs typeface="B Nazanin" pitchFamily="2" charset="-78"/>
              </a:rPr>
              <a:t>اکتسابی</a:t>
            </a:r>
            <a:r>
              <a:rPr lang="ar-SA" dirty="0">
                <a:cs typeface="B Nazanin" pitchFamily="2" charset="-78"/>
              </a:rPr>
              <a:t> </a:t>
            </a:r>
            <a:endParaRPr lang="en-US"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animEffect transition="in" filter="box(in)">
                                      <p:cBhvr>
                                        <p:cTn id="7" dur="500"/>
                                        <p:tgtEl>
                                          <p:spTgt spid="5123">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5123">
                                            <p:txEl>
                                              <p:pRg st="3" end="3"/>
                                            </p:txEl>
                                          </p:spTgt>
                                        </p:tgtEl>
                                        <p:attrNameLst>
                                          <p:attrName>style.visibility</p:attrName>
                                        </p:attrNameLst>
                                      </p:cBhvr>
                                      <p:to>
                                        <p:strVal val="visible"/>
                                      </p:to>
                                    </p:set>
                                    <p:animEffect transition="in" filter="box(in)">
                                      <p:cBhvr>
                                        <p:cTn id="10" dur="500"/>
                                        <p:tgtEl>
                                          <p:spTgt spid="51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04664"/>
            <a:ext cx="8229600" cy="1143000"/>
          </a:xfrm>
        </p:spPr>
        <p:txBody>
          <a:bodyPr>
            <a:normAutofit/>
          </a:bodyPr>
          <a:lstStyle/>
          <a:p>
            <a:pPr rtl="0">
              <a:buClr>
                <a:srgbClr val="C00000"/>
              </a:buClr>
            </a:pPr>
            <a:r>
              <a:rPr lang="en-US" sz="2800" b="1" dirty="0">
                <a:solidFill>
                  <a:schemeClr val="tx1"/>
                </a:solidFill>
                <a:latin typeface="Times New Roman" panose="02020603050405020304" pitchFamily="18" charset="0"/>
                <a:cs typeface="Times New Roman" panose="02020603050405020304" pitchFamily="18" charset="0"/>
              </a:rPr>
              <a:t> Non- opsonic recognition</a:t>
            </a:r>
            <a:br>
              <a:rPr lang="fa-IR" sz="2800" b="1" dirty="0">
                <a:solidFill>
                  <a:schemeClr val="tx1"/>
                </a:solidFill>
                <a:latin typeface="Times New Roman" panose="02020603050405020304" pitchFamily="18" charset="0"/>
                <a:cs typeface="Times New Roman" panose="02020603050405020304" pitchFamily="18" charset="0"/>
              </a:rPr>
            </a:br>
            <a:endParaRPr lang="fa-IR" sz="2800" b="1" dirty="0">
              <a:solidFill>
                <a:schemeClr val="tx1"/>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srcRect/>
          <a:stretch>
            <a:fillRect/>
          </a:stretch>
        </p:blipFill>
        <p:spPr bwMode="auto">
          <a:xfrm>
            <a:off x="3000364" y="1149930"/>
            <a:ext cx="3000396" cy="570807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2"/>
          </p:nvPr>
        </p:nvSpPr>
        <p:spPr>
          <a:xfrm>
            <a:off x="4261704" y="1600200"/>
            <a:ext cx="4425096" cy="4525963"/>
          </a:xfrm>
        </p:spPr>
        <p:txBody>
          <a:bodyPr>
            <a:normAutofit/>
          </a:bodyPr>
          <a:lstStyle/>
          <a:p>
            <a:pPr>
              <a:buNone/>
            </a:pPr>
            <a:r>
              <a:rPr lang="fa-IR" sz="2000" dirty="0">
                <a:solidFill>
                  <a:srgbClr val="0000FF"/>
                </a:solidFill>
                <a:cs typeface="B Nazanin" pitchFamily="2" charset="-78"/>
              </a:rPr>
              <a:t>سلولهای بیگا نه خوار بعداز اتصال به عامل بیگانه با ایجاد </a:t>
            </a:r>
            <a:r>
              <a:rPr lang="fa-IR" sz="2000" dirty="0">
                <a:solidFill>
                  <a:srgbClr val="FF3300"/>
                </a:solidFill>
                <a:cs typeface="B Nazanin" pitchFamily="2" charset="-78"/>
              </a:rPr>
              <a:t>پاهای کاذب </a:t>
            </a:r>
            <a:r>
              <a:rPr lang="fa-IR" sz="2000" dirty="0">
                <a:solidFill>
                  <a:srgbClr val="0000FF"/>
                </a:solidFill>
                <a:cs typeface="B Nazanin" pitchFamily="2" charset="-78"/>
              </a:rPr>
              <a:t>و ایجاد </a:t>
            </a:r>
          </a:p>
          <a:p>
            <a:pPr>
              <a:buNone/>
            </a:pPr>
            <a:r>
              <a:rPr lang="fa-IR" sz="2000" dirty="0">
                <a:solidFill>
                  <a:srgbClr val="0000FF"/>
                </a:solidFill>
                <a:cs typeface="B Nazanin" pitchFamily="2" charset="-78"/>
              </a:rPr>
              <a:t>وزیکولهایی بنام </a:t>
            </a:r>
            <a:r>
              <a:rPr lang="fa-IR" sz="2000" dirty="0">
                <a:solidFill>
                  <a:srgbClr val="FF3300"/>
                </a:solidFill>
                <a:cs typeface="B Nazanin" pitchFamily="2" charset="-78"/>
              </a:rPr>
              <a:t>فاگوزوم</a:t>
            </a:r>
            <a:r>
              <a:rPr lang="fa-IR" sz="2000" dirty="0">
                <a:solidFill>
                  <a:srgbClr val="0000FF"/>
                </a:solidFill>
                <a:cs typeface="B Nazanin" pitchFamily="2" charset="-78"/>
              </a:rPr>
              <a:t> عامل بیگانه را بداخل سلول میکشند.</a:t>
            </a:r>
          </a:p>
          <a:p>
            <a:pPr>
              <a:buNone/>
            </a:pPr>
            <a:endParaRPr lang="fa-IR" sz="2000" dirty="0">
              <a:solidFill>
                <a:srgbClr val="0000FF"/>
              </a:solidFill>
              <a:cs typeface="B Nazanin" pitchFamily="2" charset="-78"/>
            </a:endParaRPr>
          </a:p>
          <a:p>
            <a:pPr>
              <a:buNone/>
            </a:pPr>
            <a:r>
              <a:rPr lang="fa-IR" sz="2000" dirty="0">
                <a:solidFill>
                  <a:srgbClr val="0000FF"/>
                </a:solidFill>
                <a:cs typeface="B Nazanin" pitchFamily="2" charset="-78"/>
              </a:rPr>
              <a:t>سلولهای بیگا نه خواردارای کیسه های آنزیمی بنام </a:t>
            </a:r>
            <a:r>
              <a:rPr lang="fa-IR" sz="2000" dirty="0">
                <a:solidFill>
                  <a:srgbClr val="FF3300"/>
                </a:solidFill>
                <a:cs typeface="B Nazanin" pitchFamily="2" charset="-78"/>
              </a:rPr>
              <a:t>لیزوزوم </a:t>
            </a:r>
            <a:r>
              <a:rPr lang="fa-IR" sz="2000" dirty="0">
                <a:solidFill>
                  <a:srgbClr val="0000FF"/>
                </a:solidFill>
                <a:cs typeface="B Nazanin" pitchFamily="2" charset="-78"/>
              </a:rPr>
              <a:t>هستند</a:t>
            </a:r>
          </a:p>
          <a:p>
            <a:pPr>
              <a:buNone/>
            </a:pPr>
            <a:endParaRPr lang="fa-IR" sz="2000" dirty="0">
              <a:solidFill>
                <a:srgbClr val="0000FF"/>
              </a:solidFill>
              <a:cs typeface="B Nazanin" pitchFamily="2" charset="-78"/>
            </a:endParaRPr>
          </a:p>
          <a:p>
            <a:pPr>
              <a:buNone/>
            </a:pPr>
            <a:r>
              <a:rPr lang="fa-IR" sz="2000" dirty="0">
                <a:solidFill>
                  <a:srgbClr val="0000FF"/>
                </a:solidFill>
                <a:cs typeface="B Nazanin" pitchFamily="2" charset="-78"/>
              </a:rPr>
              <a:t>از ادغام فاگوزوم با لیزوزوم </a:t>
            </a:r>
            <a:r>
              <a:rPr lang="ar-SA" sz="2000" dirty="0">
                <a:solidFill>
                  <a:srgbClr val="0000FF"/>
                </a:solidFill>
                <a:cs typeface="B Nazanin" pitchFamily="2" charset="-78"/>
              </a:rPr>
              <a:t>،</a:t>
            </a:r>
            <a:r>
              <a:rPr lang="fa-IR" sz="2000" dirty="0">
                <a:solidFill>
                  <a:srgbClr val="0000FF"/>
                </a:solidFill>
                <a:cs typeface="B Nazanin" pitchFamily="2" charset="-78"/>
              </a:rPr>
              <a:t> واکوئلهای </a:t>
            </a:r>
            <a:r>
              <a:rPr lang="fa-IR" sz="2000" dirty="0">
                <a:solidFill>
                  <a:srgbClr val="FF3300"/>
                </a:solidFill>
                <a:cs typeface="B Nazanin" pitchFamily="2" charset="-78"/>
              </a:rPr>
              <a:t>فاگولیزوزوم</a:t>
            </a:r>
            <a:r>
              <a:rPr lang="fa-IR" sz="2000" dirty="0">
                <a:solidFill>
                  <a:srgbClr val="0000FF"/>
                </a:solidFill>
                <a:cs typeface="B Nazanin" pitchFamily="2" charset="-78"/>
              </a:rPr>
              <a:t> ایجاد میشود</a:t>
            </a:r>
          </a:p>
          <a:p>
            <a:pPr>
              <a:buNone/>
            </a:pPr>
            <a:r>
              <a:rPr lang="fa-IR" sz="2000" dirty="0">
                <a:solidFill>
                  <a:srgbClr val="0000FF"/>
                </a:solidFill>
                <a:cs typeface="B Nazanin" pitchFamily="2" charset="-78"/>
              </a:rPr>
              <a:t>با پاره شدن غشاء لیزوزوم آنزیمها آزاد شده وباعث هضم ذرات بلع شده میشوند</a:t>
            </a:r>
            <a:endParaRPr lang="ar-SA" sz="2000" dirty="0">
              <a:solidFill>
                <a:srgbClr val="0000FF"/>
              </a:solidFill>
              <a:cs typeface="B Nazanin" pitchFamily="2" charset="-78"/>
            </a:endParaRPr>
          </a:p>
          <a:p>
            <a:pPr>
              <a:buNone/>
            </a:pPr>
            <a:endParaRPr lang="fa-IR" sz="2000" dirty="0">
              <a:cs typeface="B Nazanin" pitchFamily="2" charset="-78"/>
            </a:endParaRPr>
          </a:p>
          <a:p>
            <a:pPr>
              <a:buNone/>
            </a:pPr>
            <a:endParaRPr lang="en-US" sz="2000" dirty="0">
              <a:cs typeface="B Nazanin" pitchFamily="2" charset="-78"/>
            </a:endParaRPr>
          </a:p>
          <a:p>
            <a:endParaRPr lang="fa-IR" sz="2000" dirty="0">
              <a:cs typeface="B Nazanin" pitchFamily="2" charset="-78"/>
            </a:endParaRPr>
          </a:p>
          <a:p>
            <a:endParaRPr lang="fa-IR" sz="2000" dirty="0"/>
          </a:p>
        </p:txBody>
      </p:sp>
      <p:pic>
        <p:nvPicPr>
          <p:cNvPr id="5" name="Content Placeholder 3" descr="S9781416031222-002-f008"/>
          <p:cNvPicPr>
            <a:picLocks noGrp="1" noChangeAspect="1" noChangeArrowheads="1"/>
          </p:cNvPicPr>
          <p:nvPr>
            <p:ph sz="quarter" idx="1"/>
          </p:nvPr>
        </p:nvPicPr>
        <p:blipFill>
          <a:blip r:embed="rId3"/>
          <a:srcRect/>
          <a:stretch>
            <a:fillRect/>
          </a:stretch>
        </p:blipFill>
        <p:spPr>
          <a:xfrm>
            <a:off x="596752" y="2547652"/>
            <a:ext cx="3664952" cy="3531843"/>
          </a:xfrm>
          <a:noFill/>
        </p:spPr>
      </p:pic>
      <p:sp>
        <p:nvSpPr>
          <p:cNvPr id="6" name="Title 1"/>
          <p:cNvSpPr>
            <a:spLocks noGrp="1"/>
          </p:cNvSpPr>
          <p:nvPr>
            <p:ph type="title"/>
          </p:nvPr>
        </p:nvSpPr>
        <p:spPr>
          <a:xfrm>
            <a:off x="814390" y="752400"/>
            <a:ext cx="8229600" cy="714372"/>
          </a:xfrm>
        </p:spPr>
        <p:txBody>
          <a:bodyPr>
            <a:normAutofit/>
          </a:bodyPr>
          <a:lstStyle/>
          <a:p>
            <a:pPr algn="ctr"/>
            <a:r>
              <a:rPr lang="fa-IR" sz="3600" b="1" dirty="0">
                <a:solidFill>
                  <a:schemeClr val="tx1"/>
                </a:solidFill>
                <a:cs typeface="B Nazanin" pitchFamily="2" charset="-78"/>
              </a:rPr>
              <a:t>هضم </a:t>
            </a:r>
            <a:r>
              <a:rPr lang="en-US" sz="3600" b="1" dirty="0">
                <a:solidFill>
                  <a:schemeClr val="tx1"/>
                </a:solidFill>
                <a:cs typeface="+mn-cs"/>
              </a:rPr>
              <a:t>Digestion</a:t>
            </a:r>
            <a:r>
              <a:rPr lang="en-US" sz="3600" dirty="0">
                <a:solidFill>
                  <a:schemeClr val="tx1"/>
                </a:solidFill>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216" y="1196752"/>
            <a:ext cx="8229600" cy="714372"/>
          </a:xfrm>
        </p:spPr>
        <p:txBody>
          <a:bodyPr>
            <a:normAutofit fontScale="90000"/>
          </a:bodyPr>
          <a:lstStyle/>
          <a:p>
            <a:pPr algn="ctr"/>
            <a:r>
              <a:rPr lang="fa-IR" dirty="0"/>
              <a:t>هضم </a:t>
            </a:r>
            <a:r>
              <a:rPr lang="en-US" dirty="0"/>
              <a:t>Digestion </a:t>
            </a:r>
          </a:p>
        </p:txBody>
      </p:sp>
      <p:pic>
        <p:nvPicPr>
          <p:cNvPr id="1028" name="Picture 4"/>
          <p:cNvPicPr>
            <a:picLocks noChangeAspect="1" noChangeArrowheads="1"/>
          </p:cNvPicPr>
          <p:nvPr/>
        </p:nvPicPr>
        <p:blipFill>
          <a:blip r:embed="rId2"/>
          <a:srcRect/>
          <a:stretch>
            <a:fillRect/>
          </a:stretch>
        </p:blipFill>
        <p:spPr bwMode="auto">
          <a:xfrm>
            <a:off x="1835696" y="2090222"/>
            <a:ext cx="3960440" cy="4249795"/>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igure 15-12d"/>
          <p:cNvPicPr>
            <a:picLocks noGrp="1" noChangeAspect="1" noChangeArrowheads="1"/>
          </p:cNvPicPr>
          <p:nvPr>
            <p:ph sz="half" idx="2"/>
          </p:nvPr>
        </p:nvPicPr>
        <p:blipFill>
          <a:blip r:embed="rId3"/>
          <a:stretch>
            <a:fillRect/>
          </a:stretch>
        </p:blipFill>
        <p:spPr bwMode="auto">
          <a:xfrm>
            <a:off x="357156" y="2417436"/>
            <a:ext cx="3521637" cy="3440456"/>
          </a:xfrm>
          <a:prstGeom prst="rect">
            <a:avLst/>
          </a:prstGeom>
          <a:noFill/>
          <a:ln w="9525">
            <a:noFill/>
            <a:miter lim="800000"/>
            <a:headEnd/>
            <a:tailEnd/>
          </a:ln>
        </p:spPr>
      </p:pic>
      <p:sp>
        <p:nvSpPr>
          <p:cNvPr id="6" name="Content Placeholder 5"/>
          <p:cNvSpPr>
            <a:spLocks noGrp="1"/>
          </p:cNvSpPr>
          <p:nvPr>
            <p:ph sz="half" idx="4"/>
          </p:nvPr>
        </p:nvSpPr>
        <p:spPr>
          <a:xfrm>
            <a:off x="4643440" y="2152636"/>
            <a:ext cx="4143404" cy="4705364"/>
          </a:xfrm>
        </p:spPr>
        <p:txBody>
          <a:bodyPr>
            <a:normAutofit/>
          </a:bodyPr>
          <a:lstStyle/>
          <a:p>
            <a:pPr>
              <a:buClr>
                <a:srgbClr val="C00000"/>
              </a:buClr>
              <a:buFont typeface="Wingdings" pitchFamily="2" charset="2"/>
              <a:buChar char="Ø"/>
            </a:pPr>
            <a:r>
              <a:rPr lang="fa-IR" sz="2000" dirty="0">
                <a:cs typeface="B Nazanin" pitchFamily="2" charset="-78"/>
              </a:rPr>
              <a:t>زیر رده ای از لنفوسیت ها هستند که سلولهای آلوده ویروسی و توموری را، </a:t>
            </a:r>
            <a:r>
              <a:rPr lang="fa-IR" sz="2000" u="sng" dirty="0">
                <a:cs typeface="B Nazanin" pitchFamily="2" charset="-78"/>
              </a:rPr>
              <a:t>بدون بلع</a:t>
            </a:r>
            <a:r>
              <a:rPr lang="fa-IR" sz="2000" dirty="0">
                <a:cs typeface="B Nazanin" pitchFamily="2" charset="-78"/>
              </a:rPr>
              <a:t> آنها می کشند.</a:t>
            </a:r>
          </a:p>
          <a:p>
            <a:pPr>
              <a:buClr>
                <a:srgbClr val="C00000"/>
              </a:buClr>
              <a:buNone/>
            </a:pPr>
            <a:endParaRPr lang="fa-IR" sz="2000" dirty="0">
              <a:cs typeface="B Nazanin" pitchFamily="2" charset="-78"/>
            </a:endParaRPr>
          </a:p>
          <a:p>
            <a:pPr>
              <a:buClr>
                <a:srgbClr val="C00000"/>
              </a:buClr>
              <a:buFont typeface="Wingdings" pitchFamily="2" charset="2"/>
              <a:buChar char="Ø"/>
            </a:pPr>
            <a:r>
              <a:rPr lang="en-US" sz="2000" dirty="0">
                <a:cs typeface="B Nazanin" pitchFamily="2" charset="-78"/>
              </a:rPr>
              <a:t> </a:t>
            </a:r>
            <a:r>
              <a:rPr lang="en-US" sz="1600" dirty="0">
                <a:latin typeface="Times New Roman" pitchFamily="18" charset="0"/>
                <a:cs typeface="Times New Roman" pitchFamily="18" charset="0"/>
              </a:rPr>
              <a:t>CD56</a:t>
            </a:r>
            <a:r>
              <a:rPr lang="en-US" sz="2000" dirty="0">
                <a:cs typeface="B Nazanin" pitchFamily="2" charset="-78"/>
              </a:rPr>
              <a:t>    </a:t>
            </a:r>
            <a:r>
              <a:rPr lang="fa-IR" sz="2000" dirty="0">
                <a:cs typeface="B Nazanin" pitchFamily="2" charset="-78"/>
              </a:rPr>
              <a:t>و </a:t>
            </a:r>
            <a:r>
              <a:rPr lang="en-US" sz="1600" dirty="0">
                <a:latin typeface="Times New Roman" pitchFamily="18" charset="0"/>
                <a:cs typeface="Times New Roman" pitchFamily="18" charset="0"/>
              </a:rPr>
              <a:t>(</a:t>
            </a:r>
            <a:r>
              <a:rPr lang="en-US" sz="1600" dirty="0" err="1">
                <a:latin typeface="Times New Roman" pitchFamily="18" charset="0"/>
                <a:cs typeface="Times New Roman" pitchFamily="18" charset="0"/>
              </a:rPr>
              <a:t>FCγ</a:t>
            </a:r>
            <a:r>
              <a:rPr lang="en-US" sz="1600" dirty="0">
                <a:latin typeface="Times New Roman" pitchFamily="18" charset="0"/>
                <a:cs typeface="Times New Roman" pitchFamily="18" charset="0"/>
              </a:rPr>
              <a:t> RIII) CD16</a:t>
            </a:r>
            <a:r>
              <a:rPr lang="fa-IR" sz="1600" dirty="0">
                <a:latin typeface="Times New Roman" pitchFamily="18" charset="0"/>
                <a:cs typeface="Times New Roman" pitchFamily="18" charset="0"/>
              </a:rPr>
              <a:t> </a:t>
            </a:r>
            <a:r>
              <a:rPr lang="fa-IR" sz="2000" dirty="0">
                <a:cs typeface="B Nazanin" pitchFamily="2" charset="-78"/>
              </a:rPr>
              <a:t>مارکرهای اختصاصی </a:t>
            </a:r>
            <a:r>
              <a:rPr lang="en-US" sz="1600" dirty="0">
                <a:latin typeface="Times New Roman" pitchFamily="18" charset="0"/>
                <a:cs typeface="Times New Roman" pitchFamily="18" charset="0"/>
              </a:rPr>
              <a:t>NK</a:t>
            </a:r>
            <a:r>
              <a:rPr lang="fa-IR" sz="2000" dirty="0">
                <a:cs typeface="B Nazanin" pitchFamily="2" charset="-78"/>
              </a:rPr>
              <a:t> هستند.</a:t>
            </a:r>
          </a:p>
          <a:p>
            <a:pPr>
              <a:buClr>
                <a:srgbClr val="C00000"/>
              </a:buClr>
              <a:buNone/>
            </a:pPr>
            <a:endParaRPr lang="fa-IR" sz="2000" dirty="0">
              <a:cs typeface="B Nazanin" pitchFamily="2" charset="-78"/>
            </a:endParaRPr>
          </a:p>
          <a:p>
            <a:pPr>
              <a:buClr>
                <a:srgbClr val="C00000"/>
              </a:buClr>
              <a:buFont typeface="Wingdings" pitchFamily="2" charset="2"/>
              <a:buChar char="Ø"/>
            </a:pPr>
            <a:r>
              <a:rPr lang="fa-IR" sz="2000" dirty="0">
                <a:cs typeface="B Nazanin" pitchFamily="2" charset="-78"/>
              </a:rPr>
              <a:t>دو نوع رسپتور در این سلول وجود دارد: </a:t>
            </a:r>
          </a:p>
          <a:p>
            <a:pPr lvl="1">
              <a:buClr>
                <a:srgbClr val="C00000"/>
              </a:buClr>
              <a:buNone/>
            </a:pPr>
            <a:r>
              <a:rPr lang="fa-IR" sz="1800" dirty="0">
                <a:cs typeface="B Nazanin" pitchFamily="2" charset="-78"/>
              </a:rPr>
              <a:t>رسپتورفعال کننده </a:t>
            </a:r>
          </a:p>
          <a:p>
            <a:pPr lvl="1">
              <a:buClr>
                <a:srgbClr val="C00000"/>
              </a:buClr>
              <a:buNone/>
            </a:pPr>
            <a:r>
              <a:rPr lang="fa-IR" sz="1800" dirty="0">
                <a:cs typeface="B Nazanin" pitchFamily="2" charset="-78"/>
              </a:rPr>
              <a:t> رسپتور مهار کننده</a:t>
            </a:r>
          </a:p>
          <a:p>
            <a:pPr>
              <a:buClr>
                <a:srgbClr val="C00000"/>
              </a:buClr>
              <a:buFont typeface="Wingdings" pitchFamily="2" charset="2"/>
              <a:buChar char="Ø"/>
            </a:pPr>
            <a:endParaRPr lang="en-US" sz="2400" dirty="0">
              <a:cs typeface="B Nazanin" pitchFamily="2" charset="-78"/>
            </a:endParaRPr>
          </a:p>
          <a:p>
            <a:endParaRPr lang="fa-IR" sz="2400" dirty="0"/>
          </a:p>
        </p:txBody>
      </p:sp>
      <p:sp>
        <p:nvSpPr>
          <p:cNvPr id="8" name="Title 1"/>
          <p:cNvSpPr txBox="1">
            <a:spLocks/>
          </p:cNvSpPr>
          <p:nvPr/>
        </p:nvSpPr>
        <p:spPr>
          <a:xfrm>
            <a:off x="1028688" y="1000108"/>
            <a:ext cx="6943748" cy="642942"/>
          </a:xfrm>
          <a:prstGeom prst="rect">
            <a:avLst/>
          </a:prstGeom>
        </p:spPr>
        <p:txBody>
          <a:bodyPr bIns="91440" anchor="b" anchorCtr="0">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fa-IR" sz="3200" b="0"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rPr>
              <a:t>سلول </a:t>
            </a:r>
            <a:r>
              <a:rPr kumimoji="0" lang="en-US" sz="3200" b="0"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rPr>
              <a:t>NK</a:t>
            </a:r>
            <a:r>
              <a:rPr kumimoji="0" lang="fa-IR" sz="3200" b="0"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rPr>
              <a:t>(</a:t>
            </a:r>
            <a:r>
              <a:rPr kumimoji="0" lang="en-US" sz="2800" b="0"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rPr>
              <a:t>Natural Killer Cell</a:t>
            </a:r>
            <a:r>
              <a:rPr kumimoji="0" lang="fa-IR" sz="3200" b="0"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rPr>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3" name="Picture 2"/>
          <p:cNvPicPr>
            <a:picLocks noChangeAspect="1" noChangeArrowheads="1"/>
          </p:cNvPicPr>
          <p:nvPr/>
        </p:nvPicPr>
        <p:blipFill>
          <a:blip r:embed="rId3"/>
          <a:srcRect/>
          <a:stretch>
            <a:fillRect/>
          </a:stretch>
        </p:blipFill>
        <p:spPr bwMode="auto">
          <a:xfrm>
            <a:off x="1115616" y="1700808"/>
            <a:ext cx="6336183" cy="4788755"/>
          </a:xfrm>
          <a:prstGeom prst="rect">
            <a:avLst/>
          </a:prstGeom>
          <a:noFill/>
          <a:ln w="9525">
            <a:noFill/>
            <a:miter lim="800000"/>
            <a:headEnd/>
            <a:tailEnd/>
          </a:ln>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Title 1"/>
          <p:cNvSpPr>
            <a:spLocks noGrp="1"/>
          </p:cNvSpPr>
          <p:nvPr>
            <p:ph type="title"/>
          </p:nvPr>
        </p:nvSpPr>
        <p:spPr>
          <a:xfrm>
            <a:off x="1331640" y="1352700"/>
            <a:ext cx="7475558" cy="838184"/>
          </a:xfrm>
        </p:spPr>
        <p:txBody>
          <a:bodyPr/>
          <a:lstStyle/>
          <a:p>
            <a:pPr eaLnBrk="1" hangingPunct="1"/>
            <a:r>
              <a:rPr sz="3200" b="1" i="1">
                <a:latin typeface="Cambria" pitchFamily="18" charset="0"/>
                <a:ea typeface="ＭＳ Ｐゴシック" charset="-128"/>
              </a:rPr>
              <a:t>Effector Functions of NK Cells</a:t>
            </a:r>
            <a:endParaRPr sz="3200">
              <a:latin typeface="Cambria" pitchFamily="18" charset="0"/>
              <a:ea typeface="ＭＳ Ｐゴシック" charset="-128"/>
            </a:endParaRPr>
          </a:p>
        </p:txBody>
      </p:sp>
      <p:sp>
        <p:nvSpPr>
          <p:cNvPr id="3" name="Content Placeholder 2"/>
          <p:cNvSpPr>
            <a:spLocks noGrp="1"/>
          </p:cNvSpPr>
          <p:nvPr>
            <p:ph idx="1"/>
          </p:nvPr>
        </p:nvSpPr>
        <p:spPr>
          <a:xfrm>
            <a:off x="755398" y="2262322"/>
            <a:ext cx="8077200" cy="4598988"/>
          </a:xfrm>
        </p:spPr>
        <p:txBody>
          <a:bodyPr/>
          <a:lstStyle/>
          <a:p>
            <a:pPr marL="514350" indent="-514350" algn="l" rtl="0" eaLnBrk="1" hangingPunct="1">
              <a:lnSpc>
                <a:spcPct val="120000"/>
              </a:lnSpc>
              <a:buFont typeface="Arial" pitchFamily="34" charset="0"/>
              <a:buAutoNum type="arabicPeriod"/>
            </a:pPr>
            <a:r>
              <a:rPr lang="en-US" sz="2400" dirty="0">
                <a:solidFill>
                  <a:srgbClr val="FF0000"/>
                </a:solidFill>
                <a:latin typeface="Cambria" pitchFamily="18" charset="0"/>
                <a:ea typeface="ＭＳ Ｐゴシック" charset="-128"/>
              </a:rPr>
              <a:t>Killing Infected Cells </a:t>
            </a:r>
            <a:r>
              <a:rPr lang="en-US" sz="2400" dirty="0">
                <a:latin typeface="Cambria" pitchFamily="18" charset="0"/>
                <a:ea typeface="ＭＳ Ｐゴシック" charset="-128"/>
              </a:rPr>
              <a:t>by Proteins and Enzymes in NK Cell Granules such as </a:t>
            </a:r>
            <a:r>
              <a:rPr lang="en-US" sz="2400" dirty="0" err="1">
                <a:latin typeface="Cambria" pitchFamily="18" charset="0"/>
                <a:ea typeface="ＭＳ Ｐゴシック" charset="-128"/>
              </a:rPr>
              <a:t>Perforin</a:t>
            </a:r>
            <a:r>
              <a:rPr lang="en-US" sz="2400" dirty="0">
                <a:latin typeface="Cambria" pitchFamily="18" charset="0"/>
                <a:ea typeface="ＭＳ Ｐゴシック" charset="-128"/>
              </a:rPr>
              <a:t>, </a:t>
            </a:r>
            <a:r>
              <a:rPr lang="en-US" sz="2400" dirty="0" err="1">
                <a:latin typeface="Cambria" pitchFamily="18" charset="0"/>
                <a:ea typeface="ＭＳ Ｐゴシック" charset="-128"/>
              </a:rPr>
              <a:t>Granzymes</a:t>
            </a:r>
            <a:r>
              <a:rPr lang="en-US" sz="2400" dirty="0">
                <a:latin typeface="Cambria" pitchFamily="18" charset="0"/>
                <a:ea typeface="ＭＳ Ｐゴシック" charset="-128"/>
              </a:rPr>
              <a:t> like </a:t>
            </a:r>
            <a:r>
              <a:rPr lang="en-US" sz="2400" dirty="0" err="1">
                <a:latin typeface="Cambria" pitchFamily="18" charset="0"/>
                <a:ea typeface="ＭＳ Ｐゴシック" charset="-128"/>
              </a:rPr>
              <a:t>Granzyme</a:t>
            </a:r>
            <a:r>
              <a:rPr lang="en-US" sz="2400" dirty="0">
                <a:latin typeface="Cambria" pitchFamily="18" charset="0"/>
                <a:ea typeface="ＭＳ Ｐゴシック" charset="-128"/>
              </a:rPr>
              <a:t> B and </a:t>
            </a:r>
            <a:r>
              <a:rPr lang="en-US" sz="2400" dirty="0" err="1">
                <a:latin typeface="Cambria" pitchFamily="18" charset="0"/>
                <a:ea typeface="ＭＳ Ｐゴシック" charset="-128"/>
              </a:rPr>
              <a:t>Granolysin</a:t>
            </a:r>
            <a:endParaRPr lang="en-US" sz="2400" b="1" dirty="0">
              <a:solidFill>
                <a:srgbClr val="FF0000"/>
              </a:solidFill>
              <a:latin typeface="Cambria" pitchFamily="18" charset="0"/>
              <a:ea typeface="ＭＳ Ｐゴシック" charset="-128"/>
            </a:endParaRPr>
          </a:p>
          <a:p>
            <a:pPr marL="514350" indent="-514350" algn="l" rtl="0" eaLnBrk="1" hangingPunct="1">
              <a:lnSpc>
                <a:spcPct val="120000"/>
              </a:lnSpc>
              <a:buFont typeface="Arial" pitchFamily="34" charset="0"/>
              <a:buNone/>
            </a:pPr>
            <a:r>
              <a:rPr lang="en-US" sz="1800" dirty="0">
                <a:solidFill>
                  <a:srgbClr val="000000"/>
                </a:solidFill>
                <a:latin typeface="Cambria" pitchFamily="18" charset="0"/>
                <a:ea typeface="ＭＳ Ｐゴシック" charset="-128"/>
              </a:rPr>
              <a:t>NK Cell Activation Especially against Virus- Infected Cells Occurs Before CTLs</a:t>
            </a:r>
            <a:endParaRPr lang="en-US" sz="2000" dirty="0">
              <a:solidFill>
                <a:srgbClr val="FF0000"/>
              </a:solidFill>
              <a:latin typeface="Cambria" pitchFamily="18" charset="0"/>
              <a:ea typeface="ＭＳ Ｐゴシック" charset="-128"/>
            </a:endParaRPr>
          </a:p>
          <a:p>
            <a:pPr marL="514350" indent="-514350" algn="l" rtl="0" eaLnBrk="1" hangingPunct="1">
              <a:lnSpc>
                <a:spcPct val="120000"/>
              </a:lnSpc>
              <a:buFont typeface="Arial" pitchFamily="34" charset="0"/>
              <a:buNone/>
            </a:pPr>
            <a:r>
              <a:rPr lang="en-US" sz="2400" dirty="0">
                <a:solidFill>
                  <a:srgbClr val="FF0000"/>
                </a:solidFill>
                <a:latin typeface="Cambria" pitchFamily="18" charset="0"/>
                <a:ea typeface="ＭＳ Ｐゴシック" charset="-128"/>
              </a:rPr>
              <a:t>2. Activating MQ </a:t>
            </a:r>
            <a:r>
              <a:rPr lang="en-US" sz="2400" dirty="0">
                <a:latin typeface="Cambria" pitchFamily="18" charset="0"/>
                <a:ea typeface="ＭＳ Ｐゴシック" charset="-128"/>
              </a:rPr>
              <a:t>through </a:t>
            </a:r>
            <a:r>
              <a:rPr lang="en-US" sz="2400" b="1" dirty="0" err="1">
                <a:solidFill>
                  <a:srgbClr val="FF0000"/>
                </a:solidFill>
                <a:latin typeface="Cambria" pitchFamily="18" charset="0"/>
                <a:ea typeface="ＭＳ Ｐゴシック" charset="-128"/>
              </a:rPr>
              <a:t>IFNγ</a:t>
            </a:r>
            <a:r>
              <a:rPr lang="en-US" sz="2400" dirty="0">
                <a:latin typeface="Cambria" pitchFamily="18" charset="0"/>
                <a:ea typeface="ＭＳ Ｐゴシック" charset="-128"/>
              </a:rPr>
              <a:t> To </a:t>
            </a:r>
            <a:r>
              <a:rPr lang="en-US" sz="2400" dirty="0">
                <a:solidFill>
                  <a:srgbClr val="000000"/>
                </a:solidFill>
                <a:latin typeface="Cambria" pitchFamily="18" charset="0"/>
                <a:ea typeface="ＭＳ Ｐゴシック" charset="-128"/>
              </a:rPr>
              <a:t>Kill Ingested Microbes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1" name="Picture 7"/>
          <p:cNvPicPr>
            <a:picLocks noChangeAspect="1" noChangeArrowheads="1"/>
          </p:cNvPicPr>
          <p:nvPr/>
        </p:nvPicPr>
        <p:blipFill>
          <a:blip r:embed="rId3"/>
          <a:srcRect b="4460"/>
          <a:stretch>
            <a:fillRect/>
          </a:stretch>
        </p:blipFill>
        <p:spPr bwMode="auto">
          <a:xfrm>
            <a:off x="874686" y="3626763"/>
            <a:ext cx="7652358" cy="3071833"/>
          </a:xfrm>
          <a:prstGeom prst="rect">
            <a:avLst/>
          </a:prstGeom>
          <a:noFill/>
          <a:ln w="9525">
            <a:noFill/>
            <a:miter lim="800000"/>
            <a:headEnd/>
            <a:tailEnd/>
          </a:ln>
        </p:spPr>
      </p:pic>
      <p:sp>
        <p:nvSpPr>
          <p:cNvPr id="158722" name="Text Box 10"/>
          <p:cNvSpPr txBox="1">
            <a:spLocks noChangeArrowheads="1"/>
          </p:cNvSpPr>
          <p:nvPr/>
        </p:nvSpPr>
        <p:spPr bwMode="auto">
          <a:xfrm>
            <a:off x="306641" y="1759757"/>
            <a:ext cx="8550275" cy="523220"/>
          </a:xfrm>
          <a:prstGeom prst="rect">
            <a:avLst/>
          </a:prstGeom>
          <a:noFill/>
          <a:ln w="9525">
            <a:noFill/>
            <a:miter lim="800000"/>
            <a:headEnd/>
            <a:tailEnd/>
          </a:ln>
        </p:spPr>
        <p:txBody>
          <a:bodyPr>
            <a:spAutoFit/>
          </a:bodyPr>
          <a:lstStyle/>
          <a:p>
            <a:pPr algn="ctr" rtl="0" eaLnBrk="0" hangingPunct="0"/>
            <a:r>
              <a:rPr lang="en-US" sz="2800" b="1" dirty="0">
                <a:latin typeface="Cambria" pitchFamily="18" charset="0"/>
              </a:rPr>
              <a:t>Antibody-Dependent Cellular Cytotoxicity (</a:t>
            </a:r>
            <a:r>
              <a:rPr lang="en-US" sz="2800" b="1" i="1" dirty="0">
                <a:solidFill>
                  <a:srgbClr val="FF0000"/>
                </a:solidFill>
                <a:latin typeface="Cambria" pitchFamily="18" charset="0"/>
              </a:rPr>
              <a:t>ADCC</a:t>
            </a:r>
            <a:r>
              <a:rPr lang="en-US" sz="2800" b="1" dirty="0">
                <a:latin typeface="Cambria" pitchFamily="18" charset="0"/>
              </a:rPr>
              <a:t>)</a:t>
            </a:r>
          </a:p>
        </p:txBody>
      </p:sp>
      <p:sp>
        <p:nvSpPr>
          <p:cNvPr id="158723" name="Slide Number Placeholder 3"/>
          <p:cNvSpPr>
            <a:spLocks noGrp="1"/>
          </p:cNvSpPr>
          <p:nvPr>
            <p:ph type="sldNum" sz="quarter" idx="12"/>
          </p:nvPr>
        </p:nvSpPr>
        <p:spPr bwMode="auto">
          <a:xfrm>
            <a:off x="306641" y="7193880"/>
            <a:ext cx="457200" cy="457200"/>
          </a:xfrm>
          <a:noFill/>
          <a:ln>
            <a:miter lim="800000"/>
            <a:headEnd/>
            <a:tailEnd/>
          </a:ln>
        </p:spPr>
        <p:txBody>
          <a:bodyPr/>
          <a:lstStyle/>
          <a:p>
            <a:fld id="{DAF19373-99B6-4719-B363-97C4E58396AA}" type="slidenum">
              <a:rPr lang="en-US" sz="1200"/>
              <a:pPr/>
              <a:t>26</a:t>
            </a:fld>
            <a:endParaRPr lang="en-US" sz="1200"/>
          </a:p>
        </p:txBody>
      </p:sp>
      <p:sp>
        <p:nvSpPr>
          <p:cNvPr id="5" name="Rectangle 4"/>
          <p:cNvSpPr/>
          <p:nvPr/>
        </p:nvSpPr>
        <p:spPr>
          <a:xfrm>
            <a:off x="306641" y="2795765"/>
            <a:ext cx="8283316" cy="830997"/>
          </a:xfrm>
          <a:prstGeom prst="rect">
            <a:avLst/>
          </a:prstGeom>
        </p:spPr>
        <p:txBody>
          <a:bodyPr wrap="square">
            <a:spAutoFit/>
          </a:bodyPr>
          <a:lstStyle/>
          <a:p>
            <a:r>
              <a:rPr lang="fa-IR" sz="2400" dirty="0">
                <a:cs typeface="B Nazanin" pitchFamily="2" charset="-78"/>
              </a:rPr>
              <a:t>سلولهای </a:t>
            </a:r>
            <a:r>
              <a:rPr lang="en-US" sz="2400" dirty="0">
                <a:cs typeface="B Nazanin" pitchFamily="2" charset="-78"/>
              </a:rPr>
              <a:t>NK</a:t>
            </a:r>
            <a:r>
              <a:rPr lang="fa-IR" sz="2400" dirty="0">
                <a:cs typeface="B Nazanin" pitchFamily="2" charset="-78"/>
              </a:rPr>
              <a:t>  همچنین می توانند با واسطه پدیده</a:t>
            </a:r>
            <a:r>
              <a:rPr lang="en-US" sz="2400" dirty="0">
                <a:cs typeface="B Nazanin" pitchFamily="2" charset="-78"/>
              </a:rPr>
              <a:t>ADCC</a:t>
            </a:r>
            <a:r>
              <a:rPr lang="fa-IR" sz="2400" dirty="0">
                <a:cs typeface="B Nazanin" pitchFamily="2" charset="-78"/>
              </a:rPr>
              <a:t> باعث از بین رفتن سلول آلوده شوند.</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27"/>
          <p:cNvPicPr>
            <a:picLocks noChangeAspect="1" noChangeArrowheads="1"/>
          </p:cNvPicPr>
          <p:nvPr/>
        </p:nvPicPr>
        <p:blipFill>
          <a:blip r:embed="rId2"/>
          <a:srcRect l="4762" r="7142" b="20232"/>
          <a:stretch>
            <a:fillRect/>
          </a:stretch>
        </p:blipFill>
        <p:spPr bwMode="auto">
          <a:xfrm>
            <a:off x="1500166" y="214313"/>
            <a:ext cx="5929355" cy="6329961"/>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4400" y="2658659"/>
            <a:ext cx="8229600" cy="4525963"/>
          </a:xfrm>
        </p:spPr>
        <p:txBody>
          <a:bodyPr/>
          <a:lstStyle/>
          <a:p>
            <a:r>
              <a:rPr lang="fa-IR" sz="2400" dirty="0">
                <a:latin typeface="Times New Roman" pitchFamily="18" charset="0"/>
                <a:cs typeface="B Nazanin" pitchFamily="2" charset="-78"/>
              </a:rPr>
              <a:t>اکثرآنها از جنس گلیکوپروتئین</a:t>
            </a:r>
          </a:p>
          <a:p>
            <a:r>
              <a:rPr lang="fa-IR" sz="2400" dirty="0">
                <a:latin typeface="Times New Roman" pitchFamily="18" charset="0"/>
                <a:cs typeface="B Nazanin" pitchFamily="2" charset="-78"/>
              </a:rPr>
              <a:t>از نظر منبع تولید, ساختمان و کار با یکدیگر متفاوتند</a:t>
            </a:r>
          </a:p>
          <a:p>
            <a:r>
              <a:rPr lang="fa-IR" sz="2400" dirty="0">
                <a:latin typeface="Times New Roman" pitchFamily="18" charset="0"/>
                <a:cs typeface="B Nazanin" pitchFamily="2" charset="-78"/>
              </a:rPr>
              <a:t>این پروتئین ها </a:t>
            </a:r>
            <a:r>
              <a:rPr lang="fa-IR" sz="2400" u="sng" dirty="0">
                <a:latin typeface="Times New Roman" pitchFamily="18" charset="0"/>
                <a:cs typeface="B Nazanin" pitchFamily="2" charset="-78"/>
              </a:rPr>
              <a:t>اکثراً</a:t>
            </a:r>
            <a:r>
              <a:rPr lang="fa-IR" sz="2400" dirty="0">
                <a:latin typeface="Times New Roman" pitchFamily="18" charset="0"/>
                <a:cs typeface="B Nazanin" pitchFamily="2" charset="-78"/>
              </a:rPr>
              <a:t> در کبد و تحت تاثیر سیتوکین شامل اینترلوکین 6</a:t>
            </a:r>
            <a:r>
              <a:rPr lang="en-US" sz="2400" dirty="0">
                <a:latin typeface="Times New Roman" pitchFamily="18" charset="0"/>
                <a:cs typeface="B Nazanin" pitchFamily="2" charset="-78"/>
              </a:rPr>
              <a:t>,(</a:t>
            </a:r>
            <a:r>
              <a:rPr lang="en-US" sz="2000" dirty="0">
                <a:latin typeface="Times New Roman" pitchFamily="18" charset="0"/>
                <a:cs typeface="B Nazanin" pitchFamily="2" charset="-78"/>
              </a:rPr>
              <a:t>IL-6</a:t>
            </a:r>
            <a:r>
              <a:rPr lang="en-US" sz="2400" dirty="0">
                <a:latin typeface="Times New Roman" pitchFamily="18" charset="0"/>
                <a:cs typeface="B Nazanin" pitchFamily="2" charset="-78"/>
              </a:rPr>
              <a:t>) </a:t>
            </a:r>
            <a:r>
              <a:rPr lang="fa-IR" sz="2400" dirty="0">
                <a:latin typeface="Times New Roman" pitchFamily="18" charset="0"/>
                <a:cs typeface="B Nazanin" pitchFamily="2" charset="-78"/>
              </a:rPr>
              <a:t> اینترلوکین1  (</a:t>
            </a:r>
            <a:r>
              <a:rPr lang="en-US" sz="2000" dirty="0">
                <a:latin typeface="Times New Roman" pitchFamily="18" charset="0"/>
                <a:cs typeface="B Nazanin" pitchFamily="2" charset="-78"/>
              </a:rPr>
              <a:t>IL-1</a:t>
            </a:r>
            <a:r>
              <a:rPr lang="fa-IR" sz="2400" dirty="0">
                <a:latin typeface="Times New Roman" pitchFamily="18" charset="0"/>
                <a:cs typeface="B Nazanin" pitchFamily="2" charset="-78"/>
              </a:rPr>
              <a:t>) و فاکتور نکروز دهنده تومور</a:t>
            </a:r>
            <a:r>
              <a:rPr lang="en-US" sz="2000" dirty="0">
                <a:latin typeface="Times New Roman" pitchFamily="18" charset="0"/>
                <a:cs typeface="B Nazanin" pitchFamily="2" charset="-78"/>
              </a:rPr>
              <a:t>TNF) </a:t>
            </a:r>
            <a:r>
              <a:rPr lang="fa-IR" sz="2000" dirty="0">
                <a:latin typeface="Times New Roman" pitchFamily="18" charset="0"/>
                <a:cs typeface="B Nazanin" pitchFamily="2" charset="-78"/>
              </a:rPr>
              <a:t>)</a:t>
            </a:r>
            <a:r>
              <a:rPr lang="fa-IR" sz="2400" dirty="0">
                <a:latin typeface="Times New Roman" pitchFamily="18" charset="0"/>
                <a:cs typeface="B Nazanin" pitchFamily="2" charset="-78"/>
              </a:rPr>
              <a:t> سنتز می شوند.</a:t>
            </a:r>
          </a:p>
        </p:txBody>
      </p:sp>
      <p:sp>
        <p:nvSpPr>
          <p:cNvPr id="4" name="Rectangle 3"/>
          <p:cNvSpPr/>
          <p:nvPr/>
        </p:nvSpPr>
        <p:spPr>
          <a:xfrm>
            <a:off x="1691680" y="1772816"/>
            <a:ext cx="7000924" cy="523220"/>
          </a:xfrm>
          <a:prstGeom prst="rect">
            <a:avLst/>
          </a:prstGeom>
        </p:spPr>
        <p:txBody>
          <a:bodyPr wrap="square">
            <a:spAutoFit/>
          </a:bodyPr>
          <a:lstStyle/>
          <a:p>
            <a:pPr algn="ctr">
              <a:buNone/>
            </a:pPr>
            <a:r>
              <a:rPr lang="fa-IR" sz="2800" b="1" dirty="0">
                <a:cs typeface="B Nazanin" pitchFamily="2" charset="-78"/>
              </a:rPr>
              <a:t> </a:t>
            </a:r>
            <a:r>
              <a:rPr lang="fa-IR" sz="2800" b="1" dirty="0">
                <a:solidFill>
                  <a:srgbClr val="FF0000"/>
                </a:solidFill>
                <a:cs typeface="B Nazanin" pitchFamily="2" charset="-78"/>
              </a:rPr>
              <a:t>پروتئین های فاز حاد</a:t>
            </a:r>
            <a:r>
              <a:rPr lang="fa-IR" sz="2800" b="1" dirty="0">
                <a:solidFill>
                  <a:srgbClr val="C00000"/>
                </a:solidFill>
                <a:latin typeface="Times New Roman" pitchFamily="18" charset="0"/>
                <a:cs typeface="Times New Roman" pitchFamily="18" charset="0"/>
              </a:rPr>
              <a:t> </a:t>
            </a:r>
            <a:r>
              <a:rPr lang="en-US" sz="2800" b="1" dirty="0">
                <a:solidFill>
                  <a:srgbClr val="C00000"/>
                </a:solidFill>
                <a:latin typeface="Times New Roman" pitchFamily="18" charset="0"/>
                <a:cs typeface="Times New Roman" pitchFamily="18" charset="0"/>
              </a:rPr>
              <a:t>(Acute phase protein )</a:t>
            </a:r>
            <a:r>
              <a:rPr lang="fa-IR" sz="2800" b="1" dirty="0">
                <a:solidFill>
                  <a:srgbClr val="C00000"/>
                </a:solidFill>
                <a:latin typeface="Times New Roman" pitchFamily="18" charset="0"/>
                <a:cs typeface="Times New Roman" pitchFamily="18" charset="0"/>
              </a:rPr>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1"/>
          </p:nvPr>
        </p:nvSpPr>
        <p:spPr>
          <a:xfrm>
            <a:off x="442898" y="2132856"/>
            <a:ext cx="8258204" cy="5214975"/>
          </a:xfrm>
        </p:spPr>
        <p:txBody>
          <a:bodyPr>
            <a:normAutofit/>
          </a:bodyPr>
          <a:lstStyle/>
          <a:p>
            <a:pPr>
              <a:buNone/>
            </a:pPr>
            <a:r>
              <a:rPr lang="fa-IR" dirty="0">
                <a:cs typeface="B Nazanin" pitchFamily="2" charset="-78"/>
              </a:rPr>
              <a:t> </a:t>
            </a:r>
            <a:r>
              <a:rPr lang="fa-IR" b="1" dirty="0">
                <a:solidFill>
                  <a:srgbClr val="0066FF"/>
                </a:solidFill>
                <a:cs typeface="B Nazanin" pitchFamily="2" charset="-78"/>
              </a:rPr>
              <a:t>نحوه عملکرد</a:t>
            </a:r>
            <a:r>
              <a:rPr lang="fa-IR" b="1" dirty="0">
                <a:cs typeface="B Nazanin" pitchFamily="2" charset="-78"/>
              </a:rPr>
              <a:t>                                        </a:t>
            </a:r>
            <a:endParaRPr lang="fa-IR" sz="3600" b="1" dirty="0">
              <a:cs typeface="B Nazanin" pitchFamily="2" charset="-78"/>
            </a:endParaRPr>
          </a:p>
          <a:p>
            <a:r>
              <a:rPr lang="fa-IR" sz="2800" dirty="0">
                <a:latin typeface="Cambria" pitchFamily="18" charset="0"/>
                <a:cs typeface="B Nazanin" pitchFamily="2" charset="-78"/>
              </a:rPr>
              <a:t>کاهش میزان صدمه وارد شده به بافت</a:t>
            </a:r>
            <a:endParaRPr lang="en-US" sz="2800" dirty="0">
              <a:latin typeface="Cambria" pitchFamily="18" charset="0"/>
              <a:cs typeface="B Nazanin" pitchFamily="2" charset="-78"/>
            </a:endParaRPr>
          </a:p>
          <a:p>
            <a:r>
              <a:rPr lang="fa-IR" sz="2800" dirty="0">
                <a:latin typeface="Cambria" pitchFamily="18" charset="0"/>
                <a:cs typeface="B Nazanin" pitchFamily="2" charset="-78"/>
              </a:rPr>
              <a:t>تشدید التهاب</a:t>
            </a:r>
            <a:endParaRPr lang="en-US" sz="2800" dirty="0">
              <a:latin typeface="Cambria" pitchFamily="18" charset="0"/>
              <a:cs typeface="B Nazanin" pitchFamily="2" charset="-78"/>
            </a:endParaRPr>
          </a:p>
          <a:p>
            <a:r>
              <a:rPr lang="fa-IR" sz="2800" dirty="0">
                <a:latin typeface="Cambria" pitchFamily="18" charset="0"/>
                <a:cs typeface="B Nazanin" pitchFamily="2" charset="-78"/>
              </a:rPr>
              <a:t>از بین بردن پاتوژنها</a:t>
            </a:r>
            <a:endParaRPr lang="en-US" sz="2800" dirty="0">
              <a:latin typeface="Cambria" pitchFamily="18" charset="0"/>
              <a:cs typeface="B Nazanin" pitchFamily="2" charset="-78"/>
            </a:endParaRPr>
          </a:p>
          <a:p>
            <a:pPr algn="r" rtl="1" eaLnBrk="1" hangingPunct="1">
              <a:buFontTx/>
              <a:buNone/>
            </a:pPr>
            <a:r>
              <a:rPr lang="fa-IR" sz="2400" dirty="0">
                <a:cs typeface="B Nazanin" pitchFamily="2" charset="-78"/>
              </a:rPr>
              <a:t>                                                                                                                      </a:t>
            </a:r>
            <a:r>
              <a:rPr lang="fa-IR" sz="2400" dirty="0">
                <a:solidFill>
                  <a:srgbClr val="0066FF"/>
                </a:solidFill>
                <a:cs typeface="B Nazanin" pitchFamily="2" charset="-78"/>
              </a:rPr>
              <a:t>   </a:t>
            </a:r>
            <a:endParaRPr lang="en-US" sz="2400" dirty="0">
              <a:solidFill>
                <a:srgbClr val="0066FF"/>
              </a:solidFill>
              <a:cs typeface="B Nazanin" pitchFamily="2"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71514" y="1268760"/>
            <a:ext cx="7800972" cy="1214425"/>
          </a:xfrm>
        </p:spPr>
        <p:txBody>
          <a:bodyPr/>
          <a:lstStyle/>
          <a:p>
            <a:pPr algn="ctr" rtl="1" eaLnBrk="1" hangingPunct="1"/>
            <a:r>
              <a:rPr lang="ar-SA" sz="3600" dirty="0">
                <a:solidFill>
                  <a:srgbClr val="FF0000"/>
                </a:solidFill>
                <a:cs typeface="B Nazanin" panose="00000400000000000000" pitchFamily="2" charset="-78"/>
              </a:rPr>
              <a:t>خصوصیات سیستم ایمنی ذا</a:t>
            </a:r>
            <a:r>
              <a:rPr lang="fa-IR" sz="3600" dirty="0">
                <a:solidFill>
                  <a:srgbClr val="FF0000"/>
                </a:solidFill>
                <a:cs typeface="B Nazanin" panose="00000400000000000000" pitchFamily="2" charset="-78"/>
              </a:rPr>
              <a:t>تی و اکتسابی</a:t>
            </a:r>
            <a:endParaRPr lang="en-US" sz="3600" dirty="0">
              <a:solidFill>
                <a:srgbClr val="FF0000"/>
              </a:solidFill>
              <a:cs typeface="B Nazanin" panose="00000400000000000000" pitchFamily="2" charset="-78"/>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50788871"/>
              </p:ext>
            </p:extLst>
          </p:nvPr>
        </p:nvGraphicFramePr>
        <p:xfrm>
          <a:off x="1056279" y="2724332"/>
          <a:ext cx="7390604" cy="3300968"/>
        </p:xfrm>
        <a:graphic>
          <a:graphicData uri="http://schemas.openxmlformats.org/drawingml/2006/table">
            <a:tbl>
              <a:tblPr rtl="1">
                <a:tableStyleId>{284E427A-3D55-4303-BF80-6455036E1DE7}</a:tableStyleId>
              </a:tblPr>
              <a:tblGrid>
                <a:gridCol w="3997439">
                  <a:extLst>
                    <a:ext uri="{9D8B030D-6E8A-4147-A177-3AD203B41FA5}">
                      <a16:colId xmlns:a16="http://schemas.microsoft.com/office/drawing/2014/main" val="20000"/>
                    </a:ext>
                  </a:extLst>
                </a:gridCol>
                <a:gridCol w="3393165">
                  <a:extLst>
                    <a:ext uri="{9D8B030D-6E8A-4147-A177-3AD203B41FA5}">
                      <a16:colId xmlns:a16="http://schemas.microsoft.com/office/drawing/2014/main" val="20001"/>
                    </a:ext>
                  </a:extLst>
                </a:gridCol>
              </a:tblGrid>
              <a:tr h="994700">
                <a:tc>
                  <a:txBody>
                    <a:bodyPr/>
                    <a:lstStyle/>
                    <a:p>
                      <a:pPr algn="justLow" rtl="1">
                        <a:lnSpc>
                          <a:spcPct val="115000"/>
                        </a:lnSpc>
                        <a:spcAft>
                          <a:spcPts val="1000"/>
                        </a:spcAft>
                      </a:pPr>
                      <a:r>
                        <a:rPr lang="fa-IR" sz="2400" b="1" dirty="0">
                          <a:cs typeface="B Nazanin" pitchFamily="2" charset="-78"/>
                        </a:rPr>
                        <a:t>ایمنی اختصاصی (اکتسابی)</a:t>
                      </a:r>
                      <a:endParaRPr lang="en-US" sz="2000" b="1" dirty="0">
                        <a:latin typeface="Calibri"/>
                        <a:ea typeface="Times New Roman"/>
                        <a:cs typeface="B Nazanin" pitchFamily="2" charset="-78"/>
                      </a:endParaRPr>
                    </a:p>
                  </a:txBody>
                  <a:tcPr marL="68580" marR="68580" marT="0" marB="0">
                    <a:cell3D prstMaterial="dkEdge">
                      <a:bevel prst="slope"/>
                      <a:lightRig rig="flood" dir="t"/>
                    </a:cell3D>
                  </a:tcPr>
                </a:tc>
                <a:tc>
                  <a:txBody>
                    <a:bodyPr/>
                    <a:lstStyle/>
                    <a:p>
                      <a:pPr algn="justLow" rtl="1">
                        <a:lnSpc>
                          <a:spcPct val="115000"/>
                        </a:lnSpc>
                        <a:spcAft>
                          <a:spcPts val="1000"/>
                        </a:spcAft>
                      </a:pPr>
                      <a:r>
                        <a:rPr lang="fa-IR" sz="2400" b="1" dirty="0">
                          <a:cs typeface="B Nazanin" pitchFamily="2" charset="-78"/>
                        </a:rPr>
                        <a:t>ایمنی غیر اختصاصی (ذاتی)</a:t>
                      </a:r>
                      <a:endParaRPr lang="en-US" sz="2000" b="1" dirty="0">
                        <a:latin typeface="Calibri"/>
                        <a:ea typeface="Times New Roman"/>
                        <a:cs typeface="B Nazanin" pitchFamily="2" charset="-78"/>
                      </a:endParaRPr>
                    </a:p>
                  </a:txBody>
                  <a:tcPr marL="68580" marR="68580" marT="0" marB="0">
                    <a:cell3D prstMaterial="dkEdge">
                      <a:bevel prst="slope"/>
                      <a:lightRig rig="flood" dir="t"/>
                    </a:cell3D>
                  </a:tcPr>
                </a:tc>
                <a:extLst>
                  <a:ext uri="{0D108BD9-81ED-4DB2-BD59-A6C34878D82A}">
                    <a16:rowId xmlns:a16="http://schemas.microsoft.com/office/drawing/2014/main" val="10000"/>
                  </a:ext>
                </a:extLst>
              </a:tr>
              <a:tr h="710500">
                <a:tc>
                  <a:txBody>
                    <a:bodyPr/>
                    <a:lstStyle/>
                    <a:p>
                      <a:pPr algn="justLow" rtl="1">
                        <a:lnSpc>
                          <a:spcPct val="115000"/>
                        </a:lnSpc>
                        <a:spcAft>
                          <a:spcPts val="1000"/>
                        </a:spcAft>
                      </a:pPr>
                      <a:r>
                        <a:rPr lang="fa-IR" sz="1800" dirty="0">
                          <a:cs typeface="B Nazanin" pitchFamily="2" charset="-78"/>
                        </a:rPr>
                        <a:t>پاسخ وابسته و اختصاصی به آنتی ژن است</a:t>
                      </a:r>
                      <a:endParaRPr lang="en-US" sz="1600" b="1" dirty="0">
                        <a:latin typeface="Calibri"/>
                        <a:ea typeface="Times New Roman"/>
                        <a:cs typeface="B Nazanin" pitchFamily="2" charset="-78"/>
                      </a:endParaRPr>
                    </a:p>
                  </a:txBody>
                  <a:tcPr marL="68580" marR="68580" marT="0" marB="0">
                    <a:cell3D prstMaterial="dkEdge">
                      <a:bevel prst="slope"/>
                      <a:lightRig rig="flood" dir="t"/>
                    </a:cell3D>
                  </a:tcPr>
                </a:tc>
                <a:tc>
                  <a:txBody>
                    <a:bodyPr/>
                    <a:lstStyle/>
                    <a:p>
                      <a:pPr algn="justLow" rtl="1">
                        <a:lnSpc>
                          <a:spcPct val="115000"/>
                        </a:lnSpc>
                        <a:spcAft>
                          <a:spcPts val="1000"/>
                        </a:spcAft>
                      </a:pPr>
                      <a:r>
                        <a:rPr lang="fa-IR" sz="1800" dirty="0">
                          <a:cs typeface="B Nazanin" pitchFamily="2" charset="-78"/>
                        </a:rPr>
                        <a:t>پاسخ غیر وابسته و غیر اختصاصی به آنتی ژن است</a:t>
                      </a:r>
                      <a:endParaRPr lang="en-US" sz="1600" b="1" dirty="0">
                        <a:latin typeface="Calibri"/>
                        <a:ea typeface="Times New Roman"/>
                        <a:cs typeface="B Nazanin" pitchFamily="2" charset="-78"/>
                      </a:endParaRPr>
                    </a:p>
                  </a:txBody>
                  <a:tcPr marL="68580" marR="68580" marT="0" marB="0">
                    <a:cell3D prstMaterial="dkEdge">
                      <a:bevel prst="slope"/>
                      <a:lightRig rig="flood" dir="t"/>
                    </a:cell3D>
                  </a:tcPr>
                </a:tc>
                <a:extLst>
                  <a:ext uri="{0D108BD9-81ED-4DB2-BD59-A6C34878D82A}">
                    <a16:rowId xmlns:a16="http://schemas.microsoft.com/office/drawing/2014/main" val="10001"/>
                  </a:ext>
                </a:extLst>
              </a:tr>
              <a:tr h="1063845">
                <a:tc>
                  <a:txBody>
                    <a:bodyPr/>
                    <a:lstStyle/>
                    <a:p>
                      <a:pPr algn="justLow" rtl="1">
                        <a:lnSpc>
                          <a:spcPct val="115000"/>
                        </a:lnSpc>
                        <a:spcAft>
                          <a:spcPts val="1000"/>
                        </a:spcAft>
                      </a:pPr>
                      <a:r>
                        <a:rPr lang="fa-IR" sz="1800" dirty="0">
                          <a:cs typeface="B Nazanin" pitchFamily="2" charset="-78"/>
                        </a:rPr>
                        <a:t>پس از مواجه با عامل بیگانه تا بروز پاسخ ایمنی مدت زمانی لازم است</a:t>
                      </a:r>
                      <a:endParaRPr lang="en-US" sz="1600" b="1" dirty="0">
                        <a:latin typeface="Calibri"/>
                        <a:ea typeface="Times New Roman"/>
                        <a:cs typeface="B Nazanin" pitchFamily="2" charset="-78"/>
                      </a:endParaRPr>
                    </a:p>
                  </a:txBody>
                  <a:tcPr marL="68580" marR="68580" marT="0" marB="0">
                    <a:cell3D prstMaterial="dkEdge">
                      <a:bevel prst="slope"/>
                      <a:lightRig rig="flood" dir="t"/>
                    </a:cell3D>
                  </a:tcPr>
                </a:tc>
                <a:tc>
                  <a:txBody>
                    <a:bodyPr/>
                    <a:lstStyle/>
                    <a:p>
                      <a:pPr algn="justLow" rtl="1">
                        <a:lnSpc>
                          <a:spcPct val="115000"/>
                        </a:lnSpc>
                        <a:spcAft>
                          <a:spcPts val="1000"/>
                        </a:spcAft>
                      </a:pPr>
                      <a:r>
                        <a:rPr lang="fa-IR" sz="1800" dirty="0">
                          <a:cs typeface="B Nazanin" pitchFamily="2" charset="-78"/>
                        </a:rPr>
                        <a:t>پاسخ فوری است</a:t>
                      </a:r>
                      <a:endParaRPr lang="en-US" sz="1600" b="1" dirty="0">
                        <a:latin typeface="Calibri"/>
                        <a:ea typeface="Times New Roman"/>
                        <a:cs typeface="B Nazanin" pitchFamily="2" charset="-78"/>
                      </a:endParaRPr>
                    </a:p>
                  </a:txBody>
                  <a:tcPr marL="68580" marR="68580" marT="0" marB="0">
                    <a:cell3D prstMaterial="dkEdge">
                      <a:bevel prst="slope"/>
                      <a:lightRig rig="flood" dir="t"/>
                    </a:cell3D>
                  </a:tcPr>
                </a:tc>
                <a:extLst>
                  <a:ext uri="{0D108BD9-81ED-4DB2-BD59-A6C34878D82A}">
                    <a16:rowId xmlns:a16="http://schemas.microsoft.com/office/drawing/2014/main" val="10002"/>
                  </a:ext>
                </a:extLst>
              </a:tr>
              <a:tr h="531923">
                <a:tc>
                  <a:txBody>
                    <a:bodyPr/>
                    <a:lstStyle/>
                    <a:p>
                      <a:pPr algn="justLow" rtl="1">
                        <a:lnSpc>
                          <a:spcPct val="115000"/>
                        </a:lnSpc>
                        <a:spcAft>
                          <a:spcPts val="1000"/>
                        </a:spcAft>
                      </a:pPr>
                      <a:r>
                        <a:rPr lang="fa-IR" sz="1800" dirty="0">
                          <a:cs typeface="B Nazanin" pitchFamily="2" charset="-78"/>
                        </a:rPr>
                        <a:t>پاسخ خاطره ای را به دنبال دارد</a:t>
                      </a:r>
                      <a:endParaRPr lang="en-US" sz="1600" b="1" dirty="0">
                        <a:latin typeface="Calibri"/>
                        <a:ea typeface="Times New Roman"/>
                        <a:cs typeface="B Nazanin" pitchFamily="2" charset="-78"/>
                      </a:endParaRPr>
                    </a:p>
                  </a:txBody>
                  <a:tcPr marL="68580" marR="68580" marT="0" marB="0">
                    <a:cell3D prstMaterial="dkEdge">
                      <a:bevel prst="slope"/>
                      <a:lightRig rig="flood" dir="t"/>
                    </a:cell3D>
                  </a:tcPr>
                </a:tc>
                <a:tc>
                  <a:txBody>
                    <a:bodyPr/>
                    <a:lstStyle/>
                    <a:p>
                      <a:pPr algn="justLow" rtl="1">
                        <a:lnSpc>
                          <a:spcPct val="115000"/>
                        </a:lnSpc>
                        <a:spcAft>
                          <a:spcPts val="1000"/>
                        </a:spcAft>
                      </a:pPr>
                      <a:r>
                        <a:rPr lang="fa-IR" sz="1800" dirty="0">
                          <a:cs typeface="B Nazanin" pitchFamily="2" charset="-78"/>
                        </a:rPr>
                        <a:t>پاسخ خاطره ای را بدنبال ندارد</a:t>
                      </a:r>
                      <a:endParaRPr lang="en-US" sz="1600" b="1" dirty="0">
                        <a:latin typeface="Calibri"/>
                        <a:ea typeface="Times New Roman"/>
                        <a:cs typeface="B Nazanin" pitchFamily="2" charset="-78"/>
                      </a:endParaRPr>
                    </a:p>
                  </a:txBody>
                  <a:tcPr marL="68580" marR="68580" marT="0" marB="0">
                    <a:cell3D prstMaterial="dkEdge">
                      <a:bevel prst="slope"/>
                      <a:lightRig rig="flood" dir="t"/>
                    </a:cell3D>
                  </a:tcPr>
                </a:tc>
                <a:extLst>
                  <a:ext uri="{0D108BD9-81ED-4DB2-BD59-A6C34878D82A}">
                    <a16:rowId xmlns:a16="http://schemas.microsoft.com/office/drawing/2014/main" val="10003"/>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484784"/>
            <a:ext cx="7772400" cy="917596"/>
          </a:xfrm>
        </p:spPr>
        <p:txBody>
          <a:bodyPr/>
          <a:lstStyle/>
          <a:p>
            <a:pPr algn="ctr"/>
            <a:r>
              <a:rPr lang="fa-IR" sz="3600" dirty="0">
                <a:cs typeface="B Nazanin" pitchFamily="2" charset="-78"/>
              </a:rPr>
              <a:t>مثالهایی از پروتئین های فاز حاد</a:t>
            </a:r>
          </a:p>
        </p:txBody>
      </p:sp>
      <p:pic>
        <p:nvPicPr>
          <p:cNvPr id="4" name="Picture 3" descr="scan 09"/>
          <p:cNvPicPr/>
          <p:nvPr/>
        </p:nvPicPr>
        <p:blipFill>
          <a:blip r:embed="rId3"/>
          <a:srcRect b="28571"/>
          <a:stretch>
            <a:fillRect/>
          </a:stretch>
        </p:blipFill>
        <p:spPr bwMode="auto">
          <a:xfrm>
            <a:off x="964381" y="2780928"/>
            <a:ext cx="7215238" cy="3571900"/>
          </a:xfrm>
          <a:prstGeom prst="rect">
            <a:avLst/>
          </a:prstGeom>
          <a:noFill/>
          <a:ln>
            <a:solidFill>
              <a:schemeClr val="tx1"/>
            </a:solid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411760" y="2500282"/>
            <a:ext cx="6229336" cy="4357718"/>
          </a:xfrm>
        </p:spPr>
        <p:txBody>
          <a:bodyPr>
            <a:normAutofit fontScale="85000" lnSpcReduction="20000"/>
          </a:bodyPr>
          <a:lstStyle/>
          <a:p>
            <a:pPr algn="justLow"/>
            <a:r>
              <a:rPr lang="en-US" sz="2200" dirty="0">
                <a:latin typeface="Cambria" pitchFamily="18" charset="0"/>
                <a:cs typeface="B Nazanin" pitchFamily="2" charset="-78"/>
              </a:rPr>
              <a:t>CRP</a:t>
            </a:r>
            <a:r>
              <a:rPr lang="fa-IR" sz="2400" dirty="0">
                <a:cs typeface="B Nazanin" pitchFamily="2" charset="-78"/>
              </a:rPr>
              <a:t> يک پروتئين کروي شکل با ساختار پنتامری می باشد. </a:t>
            </a:r>
          </a:p>
          <a:p>
            <a:pPr algn="justLow">
              <a:buNone/>
            </a:pPr>
            <a:endParaRPr lang="fa-IR" sz="2400" dirty="0">
              <a:cs typeface="B Nazanin" pitchFamily="2" charset="-78"/>
            </a:endParaRPr>
          </a:p>
          <a:p>
            <a:pPr algn="justLow"/>
            <a:r>
              <a:rPr lang="en-US" sz="2400" dirty="0">
                <a:cs typeface="B Nazanin" pitchFamily="2" charset="-78"/>
              </a:rPr>
              <a:t> </a:t>
            </a:r>
            <a:r>
              <a:rPr lang="en-US" sz="2000" dirty="0">
                <a:latin typeface="Cambria" pitchFamily="18" charset="0"/>
                <a:cs typeface="B Nazanin" pitchFamily="2" charset="-78"/>
              </a:rPr>
              <a:t>CRP</a:t>
            </a:r>
            <a:r>
              <a:rPr lang="fa-IR" sz="2400" dirty="0">
                <a:cs typeface="B Nazanin" pitchFamily="2" charset="-78"/>
              </a:rPr>
              <a:t> قادر است با ترکیبات کپسول کربوهیدرات میکروب پنوموکوک ترکیب و رسوب دهد </a:t>
            </a:r>
          </a:p>
          <a:p>
            <a:pPr algn="justLow">
              <a:buNone/>
            </a:pPr>
            <a:endParaRPr lang="fa-IR" sz="2400" dirty="0">
              <a:cs typeface="B Nazanin" pitchFamily="2" charset="-78"/>
            </a:endParaRPr>
          </a:p>
          <a:p>
            <a:pPr algn="justLow"/>
            <a:r>
              <a:rPr lang="fa-IR" sz="2400" dirty="0">
                <a:cs typeface="B Nazanin" pitchFamily="2" charset="-78"/>
              </a:rPr>
              <a:t>اندازه گيری </a:t>
            </a:r>
            <a:r>
              <a:rPr lang="en-US" sz="2000" dirty="0">
                <a:latin typeface="Cambria" pitchFamily="18" charset="0"/>
                <a:cs typeface="B Nazanin" pitchFamily="2" charset="-78"/>
              </a:rPr>
              <a:t>CRP</a:t>
            </a:r>
            <a:r>
              <a:rPr lang="fa-IR" sz="2400" dirty="0">
                <a:cs typeface="B Nazanin" pitchFamily="2" charset="-78"/>
              </a:rPr>
              <a:t> به علت افزايش سريع آن در آغاز ضايعه بافتی و کاهش سريع آن به مجرد بهبودی، بهترين راه تشخيص ضايعات بافتی است.</a:t>
            </a:r>
          </a:p>
          <a:p>
            <a:pPr algn="justLow">
              <a:buNone/>
            </a:pPr>
            <a:endParaRPr lang="fa-IR" sz="2400" dirty="0">
              <a:cs typeface="B Nazanin" pitchFamily="2" charset="-78"/>
            </a:endParaRPr>
          </a:p>
          <a:p>
            <a:pPr algn="justLow"/>
            <a:r>
              <a:rPr lang="fa-IR" sz="2400" dirty="0">
                <a:cs typeface="B Nazanin" pitchFamily="2" charset="-78"/>
              </a:rPr>
              <a:t>در واکنشهای التهابی مقدار اين پروتئين بطور ناگهانی تا حدود 1000برابر در عرض 6 تا 48 ساعت افزايش می يابد.</a:t>
            </a:r>
          </a:p>
          <a:p>
            <a:pPr algn="justLow">
              <a:buNone/>
            </a:pPr>
            <a:endParaRPr lang="fa-IR" sz="2400" dirty="0">
              <a:cs typeface="B Nazanin" pitchFamily="2" charset="-78"/>
            </a:endParaRPr>
          </a:p>
          <a:p>
            <a:pPr algn="justLow"/>
            <a:r>
              <a:rPr lang="en-US" sz="2000" dirty="0">
                <a:latin typeface="Cambria" pitchFamily="18" charset="0"/>
                <a:cs typeface="B Nazanin" pitchFamily="2" charset="-78"/>
              </a:rPr>
              <a:t>CRP</a:t>
            </a:r>
            <a:r>
              <a:rPr lang="fa-IR" sz="2400" dirty="0">
                <a:cs typeface="B Nazanin" pitchFamily="2" charset="-78"/>
              </a:rPr>
              <a:t>  قادر است از مسير کلاسيک کمپلمان را فعال کند، در مقابل حرارت استقامت نداشته و در 70 درجه سانتيگراد به مدت 30 دقيقه از بين می رود.</a:t>
            </a:r>
          </a:p>
          <a:p>
            <a:pPr algn="justLow">
              <a:buNone/>
            </a:pPr>
            <a:endParaRPr lang="fa-IR" sz="2400" dirty="0">
              <a:cs typeface="B Nazanin" pitchFamily="2" charset="-78"/>
            </a:endParaRPr>
          </a:p>
        </p:txBody>
      </p:sp>
      <p:sp>
        <p:nvSpPr>
          <p:cNvPr id="4" name="Rectangle 3"/>
          <p:cNvSpPr/>
          <p:nvPr/>
        </p:nvSpPr>
        <p:spPr>
          <a:xfrm>
            <a:off x="3101426" y="1772816"/>
            <a:ext cx="2941147" cy="461665"/>
          </a:xfrm>
          <a:prstGeom prst="rect">
            <a:avLst/>
          </a:prstGeom>
        </p:spPr>
        <p:txBody>
          <a:bodyPr wrap="square">
            <a:spAutoFit/>
          </a:bodyPr>
          <a:lstStyle/>
          <a:p>
            <a:r>
              <a:rPr lang="en-US" sz="2400" b="1" dirty="0">
                <a:latin typeface="Cambria" pitchFamily="18" charset="0"/>
              </a:rPr>
              <a:t>C-Reactive Protein</a:t>
            </a:r>
            <a:endParaRPr lang="fa-IR" sz="2400" dirty="0">
              <a:latin typeface="Cambria" pitchFamily="18" charset="0"/>
            </a:endParaRPr>
          </a:p>
        </p:txBody>
      </p:sp>
      <p:pic>
        <p:nvPicPr>
          <p:cNvPr id="5" name="Picture 2"/>
          <p:cNvPicPr>
            <a:picLocks noChangeAspect="1" noChangeArrowheads="1"/>
          </p:cNvPicPr>
          <p:nvPr/>
        </p:nvPicPr>
        <p:blipFill>
          <a:blip r:embed="rId3"/>
          <a:srcRect/>
          <a:stretch>
            <a:fillRect/>
          </a:stretch>
        </p:blipFill>
        <p:spPr bwMode="auto">
          <a:xfrm>
            <a:off x="260027" y="1286691"/>
            <a:ext cx="2142918" cy="2427182"/>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976" y="1093738"/>
            <a:ext cx="7053282" cy="1087423"/>
          </a:xfrm>
        </p:spPr>
        <p:txBody>
          <a:bodyPr>
            <a:normAutofit/>
          </a:bodyPr>
          <a:lstStyle/>
          <a:p>
            <a:pPr eaLnBrk="1" hangingPunct="1"/>
            <a:r>
              <a:rPr sz="2400" b="1" i="1">
                <a:latin typeface="Cambria" pitchFamily="18" charset="0"/>
                <a:ea typeface="ＭＳ Ｐゴシック" charset="-128"/>
              </a:rPr>
              <a:t>Cytokines of the Innate Immune System</a:t>
            </a:r>
            <a:endParaRPr lang="fa-IR" sz="2400" i="1" dirty="0">
              <a:latin typeface="Cambria" pitchFamily="18" charset="0"/>
              <a:ea typeface="ＭＳ Ｐゴシック" charset="-128"/>
            </a:endParaRPr>
          </a:p>
        </p:txBody>
      </p:sp>
      <p:sp>
        <p:nvSpPr>
          <p:cNvPr id="179202" name="Content Placeholder 2"/>
          <p:cNvSpPr>
            <a:spLocks noGrp="1"/>
          </p:cNvSpPr>
          <p:nvPr>
            <p:ph idx="1"/>
          </p:nvPr>
        </p:nvSpPr>
        <p:spPr>
          <a:xfrm>
            <a:off x="755576" y="2420888"/>
            <a:ext cx="8077200" cy="4297363"/>
          </a:xfrm>
        </p:spPr>
        <p:txBody>
          <a:bodyPr/>
          <a:lstStyle/>
          <a:p>
            <a:pPr algn="l" rtl="0" eaLnBrk="1" hangingPunct="1"/>
            <a:r>
              <a:rPr lang="en-US" sz="2800" dirty="0">
                <a:latin typeface="Cambria" pitchFamily="18" charset="0"/>
                <a:ea typeface="ＭＳ Ｐゴシック" charset="-128"/>
              </a:rPr>
              <a:t>IL-1</a:t>
            </a:r>
          </a:p>
          <a:p>
            <a:pPr algn="l" rtl="0" eaLnBrk="1" hangingPunct="1"/>
            <a:r>
              <a:rPr lang="en-US" sz="2800" dirty="0">
                <a:latin typeface="Cambria" pitchFamily="18" charset="0"/>
                <a:ea typeface="ＭＳ Ｐゴシック" charset="-128"/>
              </a:rPr>
              <a:t>IL-6</a:t>
            </a:r>
          </a:p>
          <a:p>
            <a:pPr algn="l" rtl="0" eaLnBrk="1" hangingPunct="1"/>
            <a:r>
              <a:rPr lang="en-US" sz="2800" dirty="0">
                <a:latin typeface="Cambria" pitchFamily="18" charset="0"/>
                <a:ea typeface="ＭＳ Ｐゴシック" charset="-128"/>
              </a:rPr>
              <a:t>IL-12</a:t>
            </a:r>
          </a:p>
          <a:p>
            <a:pPr algn="l" rtl="0" eaLnBrk="1" hangingPunct="1"/>
            <a:r>
              <a:rPr lang="en-US" sz="2800" dirty="0">
                <a:latin typeface="Cambria" pitchFamily="18" charset="0"/>
                <a:ea typeface="ＭＳ Ｐゴシック" charset="-128"/>
              </a:rPr>
              <a:t>IL-15</a:t>
            </a:r>
          </a:p>
          <a:p>
            <a:pPr algn="l" rtl="0" eaLnBrk="1" hangingPunct="1"/>
            <a:r>
              <a:rPr lang="en-US" sz="2800" dirty="0">
                <a:latin typeface="Cambria" pitchFamily="18" charset="0"/>
                <a:ea typeface="ＭＳ Ｐゴシック" charset="-128"/>
              </a:rPr>
              <a:t>IFNs: α, β, γ</a:t>
            </a:r>
          </a:p>
          <a:p>
            <a:pPr algn="l" rtl="0" eaLnBrk="1" hangingPunct="1"/>
            <a:r>
              <a:rPr lang="en-US" sz="2800" dirty="0">
                <a:latin typeface="Cambria" pitchFamily="18" charset="0"/>
                <a:ea typeface="ＭＳ Ｐゴシック" charset="-128"/>
              </a:rPr>
              <a:t>TNF</a:t>
            </a:r>
            <a:endParaRPr lang="fa-IR" sz="2800" dirty="0">
              <a:latin typeface="Cambria" pitchFamily="18" charset="0"/>
              <a:ea typeface="ＭＳ Ｐゴシック" charset="-128"/>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306" name="Rectangle 2"/>
          <p:cNvSpPr>
            <a:spLocks noGrp="1" noChangeArrowheads="1"/>
          </p:cNvSpPr>
          <p:nvPr>
            <p:ph type="title"/>
          </p:nvPr>
        </p:nvSpPr>
        <p:spPr>
          <a:xfrm>
            <a:off x="423098" y="1480534"/>
            <a:ext cx="8229600" cy="1143000"/>
          </a:xfrm>
        </p:spPr>
        <p:txBody>
          <a:bodyPr/>
          <a:lstStyle/>
          <a:p>
            <a:pPr algn="ctr"/>
            <a:r>
              <a:rPr lang="en-US" sz="3600" dirty="0">
                <a:latin typeface="Times New Roman" pitchFamily="18" charset="0"/>
                <a:cs typeface="Times New Roman" pitchFamily="18" charset="0"/>
              </a:rPr>
              <a:t>Interleukin-1(IL-1)</a:t>
            </a:r>
          </a:p>
        </p:txBody>
      </p:sp>
      <p:sp>
        <p:nvSpPr>
          <p:cNvPr id="738307" name="Rectangle 3"/>
          <p:cNvSpPr>
            <a:spLocks noGrp="1" noChangeArrowheads="1"/>
          </p:cNvSpPr>
          <p:nvPr>
            <p:ph idx="1"/>
          </p:nvPr>
        </p:nvSpPr>
        <p:spPr>
          <a:xfrm>
            <a:off x="323056" y="2348880"/>
            <a:ext cx="8497888" cy="4114800"/>
          </a:xfrm>
        </p:spPr>
        <p:txBody>
          <a:bodyPr/>
          <a:lstStyle/>
          <a:p>
            <a:r>
              <a:rPr lang="fa-IR" sz="2400" dirty="0">
                <a:cs typeface="B Nazanin" pitchFamily="2" charset="-78"/>
              </a:rPr>
              <a:t>منشا </a:t>
            </a:r>
            <a:endParaRPr lang="en-GB" sz="2400" dirty="0">
              <a:cs typeface="B Nazanin" pitchFamily="2" charset="-78"/>
            </a:endParaRPr>
          </a:p>
          <a:p>
            <a:pPr lvl="2"/>
            <a:r>
              <a:rPr lang="fa-IR" sz="1800" dirty="0">
                <a:cs typeface="B Nazanin" pitchFamily="2" charset="-78"/>
              </a:rPr>
              <a:t>فاگوسیتهای تک هسته ای </a:t>
            </a:r>
          </a:p>
          <a:p>
            <a:pPr lvl="2"/>
            <a:r>
              <a:rPr lang="fa-IR" sz="1800" dirty="0">
                <a:cs typeface="B Nazanin" pitchFamily="2" charset="-78"/>
              </a:rPr>
              <a:t> نوتروفیلها</a:t>
            </a:r>
          </a:p>
          <a:p>
            <a:pPr lvl="2"/>
            <a:r>
              <a:rPr lang="fa-IR" sz="1800" dirty="0">
                <a:cs typeface="B Nazanin" pitchFamily="2" charset="-78"/>
              </a:rPr>
              <a:t> سلولهای اپیتلیال</a:t>
            </a:r>
          </a:p>
          <a:p>
            <a:pPr lvl="2"/>
            <a:r>
              <a:rPr lang="fa-IR" sz="1800" dirty="0">
                <a:cs typeface="B Nazanin" pitchFamily="2" charset="-78"/>
              </a:rPr>
              <a:t> سلولهای اندوتلیال </a:t>
            </a:r>
          </a:p>
          <a:p>
            <a:r>
              <a:rPr lang="fa-IR" sz="2400" dirty="0">
                <a:cs typeface="B Nazanin" pitchFamily="2" charset="-78"/>
              </a:rPr>
              <a:t>تولید آن توسط فراورده های میکروبی مانند لیپو پلی ساکارید وسایتوکاین های دیگر مانند </a:t>
            </a:r>
            <a:r>
              <a:rPr lang="en-GB" sz="2000" dirty="0">
                <a:latin typeface="Times New Roman" pitchFamily="18" charset="0"/>
                <a:cs typeface="Times New Roman" pitchFamily="18" charset="0"/>
              </a:rPr>
              <a:t>TNF </a:t>
            </a:r>
            <a:r>
              <a:rPr lang="fa-IR" sz="2400" dirty="0">
                <a:cs typeface="B Nazanin" pitchFamily="2" charset="-78"/>
              </a:rPr>
              <a:t> تحریک می شود.</a:t>
            </a:r>
          </a:p>
          <a:p>
            <a:endParaRPr lang="en-US" sz="2400" dirty="0">
              <a:cs typeface="B Nazanin" pitchFamily="2"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738307">
                                            <p:txEl>
                                              <p:pRg st="1" end="1"/>
                                            </p:txEl>
                                          </p:spTgt>
                                        </p:tgtEl>
                                        <p:attrNameLst>
                                          <p:attrName>style.visibility</p:attrName>
                                        </p:attrNameLst>
                                      </p:cBhvr>
                                      <p:to>
                                        <p:strVal val="visible"/>
                                      </p:to>
                                    </p:set>
                                    <p:animEffect transition="in" filter="fade">
                                      <p:cBhvr>
                                        <p:cTn id="7" dur="800" decel="100000"/>
                                        <p:tgtEl>
                                          <p:spTgt spid="738307">
                                            <p:txEl>
                                              <p:pRg st="1" end="1"/>
                                            </p:txEl>
                                          </p:spTgt>
                                        </p:tgtEl>
                                      </p:cBhvr>
                                    </p:animEffect>
                                    <p:anim calcmode="lin" valueType="num">
                                      <p:cBhvr>
                                        <p:cTn id="8" dur="800" decel="100000" fill="hold"/>
                                        <p:tgtEl>
                                          <p:spTgt spid="738307">
                                            <p:txEl>
                                              <p:pRg st="1" end="1"/>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738307">
                                            <p:txEl>
                                              <p:pRg st="1" end="1"/>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738307">
                                            <p:txEl>
                                              <p:pRg st="1" end="1"/>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38307">
                                            <p:txEl>
                                              <p:pRg st="1" end="1"/>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38307">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738307">
                                            <p:txEl>
                                              <p:pRg st="2" end="2"/>
                                            </p:txEl>
                                          </p:spTgt>
                                        </p:tgtEl>
                                        <p:attrNameLst>
                                          <p:attrName>style.visibility</p:attrName>
                                        </p:attrNameLst>
                                      </p:cBhvr>
                                      <p:to>
                                        <p:strVal val="visible"/>
                                      </p:to>
                                    </p:set>
                                    <p:animEffect transition="in" filter="fade">
                                      <p:cBhvr>
                                        <p:cTn id="17" dur="800" decel="100000"/>
                                        <p:tgtEl>
                                          <p:spTgt spid="738307">
                                            <p:txEl>
                                              <p:pRg st="2" end="2"/>
                                            </p:txEl>
                                          </p:spTgt>
                                        </p:tgtEl>
                                      </p:cBhvr>
                                    </p:animEffect>
                                    <p:anim calcmode="lin" valueType="num">
                                      <p:cBhvr>
                                        <p:cTn id="18" dur="800" decel="100000" fill="hold"/>
                                        <p:tgtEl>
                                          <p:spTgt spid="738307">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738307">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738307">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738307">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738307">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nodeType="clickEffect">
                                  <p:stCondLst>
                                    <p:cond delay="0"/>
                                  </p:stCondLst>
                                  <p:childTnLst>
                                    <p:set>
                                      <p:cBhvr>
                                        <p:cTn id="26" dur="1" fill="hold">
                                          <p:stCondLst>
                                            <p:cond delay="0"/>
                                          </p:stCondLst>
                                        </p:cTn>
                                        <p:tgtEl>
                                          <p:spTgt spid="738307">
                                            <p:txEl>
                                              <p:pRg st="3" end="3"/>
                                            </p:txEl>
                                          </p:spTgt>
                                        </p:tgtEl>
                                        <p:attrNameLst>
                                          <p:attrName>style.visibility</p:attrName>
                                        </p:attrNameLst>
                                      </p:cBhvr>
                                      <p:to>
                                        <p:strVal val="visible"/>
                                      </p:to>
                                    </p:set>
                                    <p:animEffect transition="in" filter="fade">
                                      <p:cBhvr>
                                        <p:cTn id="27" dur="800" decel="100000"/>
                                        <p:tgtEl>
                                          <p:spTgt spid="738307">
                                            <p:txEl>
                                              <p:pRg st="3" end="3"/>
                                            </p:txEl>
                                          </p:spTgt>
                                        </p:tgtEl>
                                      </p:cBhvr>
                                    </p:animEffect>
                                    <p:anim calcmode="lin" valueType="num">
                                      <p:cBhvr>
                                        <p:cTn id="28" dur="800" decel="100000" fill="hold"/>
                                        <p:tgtEl>
                                          <p:spTgt spid="738307">
                                            <p:txEl>
                                              <p:pRg st="3" end="3"/>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738307">
                                            <p:txEl>
                                              <p:pRg st="3" end="3"/>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738307">
                                            <p:txEl>
                                              <p:pRg st="3" end="3"/>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738307">
                                            <p:txEl>
                                              <p:pRg st="3" end="3"/>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738307">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738307">
                                            <p:txEl>
                                              <p:pRg st="4" end="4"/>
                                            </p:txEl>
                                          </p:spTgt>
                                        </p:tgtEl>
                                        <p:attrNameLst>
                                          <p:attrName>style.visibility</p:attrName>
                                        </p:attrNameLst>
                                      </p:cBhvr>
                                      <p:to>
                                        <p:strVal val="visible"/>
                                      </p:to>
                                    </p:set>
                                    <p:animEffect transition="in" filter="fade">
                                      <p:cBhvr>
                                        <p:cTn id="37" dur="800" decel="100000"/>
                                        <p:tgtEl>
                                          <p:spTgt spid="738307">
                                            <p:txEl>
                                              <p:pRg st="4" end="4"/>
                                            </p:txEl>
                                          </p:spTgt>
                                        </p:tgtEl>
                                      </p:cBhvr>
                                    </p:animEffect>
                                    <p:anim calcmode="lin" valueType="num">
                                      <p:cBhvr>
                                        <p:cTn id="38" dur="800" decel="100000" fill="hold"/>
                                        <p:tgtEl>
                                          <p:spTgt spid="738307">
                                            <p:txEl>
                                              <p:pRg st="4" end="4"/>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738307">
                                            <p:txEl>
                                              <p:pRg st="4" end="4"/>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738307">
                                            <p:txEl>
                                              <p:pRg st="4" end="4"/>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738307">
                                            <p:txEl>
                                              <p:pRg st="4" end="4"/>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738307">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nodeType="clickEffect">
                                  <p:stCondLst>
                                    <p:cond delay="0"/>
                                  </p:stCondLst>
                                  <p:childTnLst>
                                    <p:set>
                                      <p:cBhvr>
                                        <p:cTn id="46" dur="1" fill="hold">
                                          <p:stCondLst>
                                            <p:cond delay="0"/>
                                          </p:stCondLst>
                                        </p:cTn>
                                        <p:tgtEl>
                                          <p:spTgt spid="738307">
                                            <p:txEl>
                                              <p:pRg st="5" end="5"/>
                                            </p:txEl>
                                          </p:spTgt>
                                        </p:tgtEl>
                                        <p:attrNameLst>
                                          <p:attrName>style.visibility</p:attrName>
                                        </p:attrNameLst>
                                      </p:cBhvr>
                                      <p:to>
                                        <p:strVal val="visible"/>
                                      </p:to>
                                    </p:set>
                                    <p:animEffect transition="in" filter="fade">
                                      <p:cBhvr>
                                        <p:cTn id="47" dur="800" decel="100000"/>
                                        <p:tgtEl>
                                          <p:spTgt spid="738307">
                                            <p:txEl>
                                              <p:pRg st="5" end="5"/>
                                            </p:txEl>
                                          </p:spTgt>
                                        </p:tgtEl>
                                      </p:cBhvr>
                                    </p:animEffect>
                                    <p:anim calcmode="lin" valueType="num">
                                      <p:cBhvr>
                                        <p:cTn id="48" dur="800" decel="100000" fill="hold"/>
                                        <p:tgtEl>
                                          <p:spTgt spid="738307">
                                            <p:txEl>
                                              <p:pRg st="5" end="5"/>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738307">
                                            <p:txEl>
                                              <p:pRg st="5" end="5"/>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738307">
                                            <p:txEl>
                                              <p:pRg st="5" end="5"/>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738307">
                                            <p:txEl>
                                              <p:pRg st="5" end="5"/>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738307">
                                            <p:txEl>
                                              <p:pRg st="5" end="5"/>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331" name="Rectangle 3"/>
          <p:cNvSpPr>
            <a:spLocks noGrp="1" noChangeArrowheads="1"/>
          </p:cNvSpPr>
          <p:nvPr>
            <p:ph idx="1"/>
          </p:nvPr>
        </p:nvSpPr>
        <p:spPr>
          <a:xfrm>
            <a:off x="857224" y="1700808"/>
            <a:ext cx="7772400" cy="5400675"/>
          </a:xfrm>
        </p:spPr>
        <p:txBody>
          <a:bodyPr/>
          <a:lstStyle/>
          <a:p>
            <a:r>
              <a:rPr lang="fa-IR" sz="2400" dirty="0">
                <a:cs typeface="B Nazanin" pitchFamily="2" charset="-78"/>
              </a:rPr>
              <a:t>عملکرد:</a:t>
            </a:r>
          </a:p>
          <a:p>
            <a:pPr lvl="2"/>
            <a:r>
              <a:rPr lang="fa-IR" sz="2000" dirty="0">
                <a:cs typeface="B Nazanin" pitchFamily="2" charset="-78"/>
              </a:rPr>
              <a:t>به عنوان مهمترین سایتوکاین التهابی </a:t>
            </a:r>
          </a:p>
          <a:p>
            <a:pPr lvl="2"/>
            <a:r>
              <a:rPr lang="fa-IR" sz="2000" dirty="0">
                <a:cs typeface="B Nazanin" pitchFamily="2" charset="-78"/>
              </a:rPr>
              <a:t>در غلظتهای پایین باعث التهاب موضعی می شود.</a:t>
            </a:r>
          </a:p>
          <a:p>
            <a:pPr lvl="2"/>
            <a:r>
              <a:rPr lang="fa-IR" sz="2000" dirty="0">
                <a:cs typeface="B Nazanin" pitchFamily="2" charset="-78"/>
              </a:rPr>
              <a:t>در غلظت های بالا باعث تب،سنتز پروتئینهای فاز حاد در کبد و تولید نوتروفیل و پلاکت در مغز استخوان می شود.</a:t>
            </a:r>
          </a:p>
          <a:p>
            <a:pPr lvl="3"/>
            <a:endParaRPr lang="en-US" sz="1600" dirty="0">
              <a:cs typeface="B Nazanin" pitchFamily="2" charset="-78"/>
            </a:endParaRPr>
          </a:p>
        </p:txBody>
      </p:sp>
      <p:pic>
        <p:nvPicPr>
          <p:cNvPr id="6" name="Picture 2"/>
          <p:cNvPicPr>
            <a:picLocks noChangeAspect="1" noChangeArrowheads="1"/>
          </p:cNvPicPr>
          <p:nvPr/>
        </p:nvPicPr>
        <p:blipFill>
          <a:blip r:embed="rId2"/>
          <a:srcRect t="14635"/>
          <a:stretch>
            <a:fillRect/>
          </a:stretch>
        </p:blipFill>
        <p:spPr bwMode="auto">
          <a:xfrm>
            <a:off x="857224" y="3861048"/>
            <a:ext cx="5214974" cy="2815269"/>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739331">
                                            <p:txEl>
                                              <p:pRg st="0" end="0"/>
                                            </p:txEl>
                                          </p:spTgt>
                                        </p:tgtEl>
                                        <p:attrNameLst>
                                          <p:attrName>style.visibility</p:attrName>
                                        </p:attrNameLst>
                                      </p:cBhvr>
                                      <p:to>
                                        <p:strVal val="visible"/>
                                      </p:to>
                                    </p:set>
                                    <p:animEffect transition="in" filter="fade">
                                      <p:cBhvr>
                                        <p:cTn id="7" dur="800" decel="100000"/>
                                        <p:tgtEl>
                                          <p:spTgt spid="739331">
                                            <p:txEl>
                                              <p:pRg st="0" end="0"/>
                                            </p:txEl>
                                          </p:spTgt>
                                        </p:tgtEl>
                                      </p:cBhvr>
                                    </p:animEffect>
                                    <p:anim calcmode="lin" valueType="num">
                                      <p:cBhvr>
                                        <p:cTn id="8" dur="800" decel="100000" fill="hold"/>
                                        <p:tgtEl>
                                          <p:spTgt spid="739331">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739331">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739331">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39331">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39331">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739331">
                                            <p:txEl>
                                              <p:pRg st="1" end="1"/>
                                            </p:txEl>
                                          </p:spTgt>
                                        </p:tgtEl>
                                        <p:attrNameLst>
                                          <p:attrName>style.visibility</p:attrName>
                                        </p:attrNameLst>
                                      </p:cBhvr>
                                      <p:to>
                                        <p:strVal val="visible"/>
                                      </p:to>
                                    </p:set>
                                    <p:animEffect transition="in" filter="fade">
                                      <p:cBhvr>
                                        <p:cTn id="17" dur="800" decel="100000"/>
                                        <p:tgtEl>
                                          <p:spTgt spid="739331">
                                            <p:txEl>
                                              <p:pRg st="1" end="1"/>
                                            </p:txEl>
                                          </p:spTgt>
                                        </p:tgtEl>
                                      </p:cBhvr>
                                    </p:animEffect>
                                    <p:anim calcmode="lin" valueType="num">
                                      <p:cBhvr>
                                        <p:cTn id="18" dur="800" decel="100000" fill="hold"/>
                                        <p:tgtEl>
                                          <p:spTgt spid="739331">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739331">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739331">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739331">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739331">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nodeType="clickEffect">
                                  <p:stCondLst>
                                    <p:cond delay="0"/>
                                  </p:stCondLst>
                                  <p:childTnLst>
                                    <p:set>
                                      <p:cBhvr>
                                        <p:cTn id="26" dur="1" fill="hold">
                                          <p:stCondLst>
                                            <p:cond delay="0"/>
                                          </p:stCondLst>
                                        </p:cTn>
                                        <p:tgtEl>
                                          <p:spTgt spid="739331">
                                            <p:txEl>
                                              <p:pRg st="2" end="2"/>
                                            </p:txEl>
                                          </p:spTgt>
                                        </p:tgtEl>
                                        <p:attrNameLst>
                                          <p:attrName>style.visibility</p:attrName>
                                        </p:attrNameLst>
                                      </p:cBhvr>
                                      <p:to>
                                        <p:strVal val="visible"/>
                                      </p:to>
                                    </p:set>
                                    <p:animEffect transition="in" filter="fade">
                                      <p:cBhvr>
                                        <p:cTn id="27" dur="800" decel="100000"/>
                                        <p:tgtEl>
                                          <p:spTgt spid="739331">
                                            <p:txEl>
                                              <p:pRg st="2" end="2"/>
                                            </p:txEl>
                                          </p:spTgt>
                                        </p:tgtEl>
                                      </p:cBhvr>
                                    </p:animEffect>
                                    <p:anim calcmode="lin" valueType="num">
                                      <p:cBhvr>
                                        <p:cTn id="28" dur="800" decel="100000" fill="hold"/>
                                        <p:tgtEl>
                                          <p:spTgt spid="739331">
                                            <p:txEl>
                                              <p:pRg st="2" end="2"/>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739331">
                                            <p:txEl>
                                              <p:pRg st="2" end="2"/>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739331">
                                            <p:txEl>
                                              <p:pRg st="2" end="2"/>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739331">
                                            <p:txEl>
                                              <p:pRg st="2" end="2"/>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739331">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739331">
                                            <p:txEl>
                                              <p:pRg st="3" end="3"/>
                                            </p:txEl>
                                          </p:spTgt>
                                        </p:tgtEl>
                                        <p:attrNameLst>
                                          <p:attrName>style.visibility</p:attrName>
                                        </p:attrNameLst>
                                      </p:cBhvr>
                                      <p:to>
                                        <p:strVal val="visible"/>
                                      </p:to>
                                    </p:set>
                                    <p:animEffect transition="in" filter="fade">
                                      <p:cBhvr>
                                        <p:cTn id="37" dur="800" decel="100000"/>
                                        <p:tgtEl>
                                          <p:spTgt spid="739331">
                                            <p:txEl>
                                              <p:pRg st="3" end="3"/>
                                            </p:txEl>
                                          </p:spTgt>
                                        </p:tgtEl>
                                      </p:cBhvr>
                                    </p:animEffect>
                                    <p:anim calcmode="lin" valueType="num">
                                      <p:cBhvr>
                                        <p:cTn id="38" dur="800" decel="100000" fill="hold"/>
                                        <p:tgtEl>
                                          <p:spTgt spid="739331">
                                            <p:txEl>
                                              <p:pRg st="3" end="3"/>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739331">
                                            <p:txEl>
                                              <p:pRg st="3" end="3"/>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739331">
                                            <p:txEl>
                                              <p:pRg st="3" end="3"/>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739331">
                                            <p:txEl>
                                              <p:pRg st="3" end="3"/>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739331">
                                            <p:txEl>
                                              <p:pRg st="3" end="3"/>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162" name="Rectangle 2"/>
          <p:cNvSpPr>
            <a:spLocks noGrp="1" noChangeArrowheads="1"/>
          </p:cNvSpPr>
          <p:nvPr>
            <p:ph type="title"/>
          </p:nvPr>
        </p:nvSpPr>
        <p:spPr>
          <a:xfrm>
            <a:off x="1691680" y="1340768"/>
            <a:ext cx="7143800" cy="1082660"/>
          </a:xfrm>
        </p:spPr>
        <p:txBody>
          <a:bodyPr/>
          <a:lstStyle/>
          <a:p>
            <a:r>
              <a:rPr lang="en-GB" sz="3200" b="1" dirty="0">
                <a:latin typeface="Times New Roman" pitchFamily="18" charset="0"/>
                <a:cs typeface="Times New Roman" pitchFamily="18" charset="0"/>
              </a:rPr>
              <a:t>Tumor Necrosis Factor </a:t>
            </a:r>
            <a:r>
              <a:rPr lang="en-GB" sz="2400" b="1" dirty="0">
                <a:latin typeface="Times New Roman" pitchFamily="18" charset="0"/>
                <a:cs typeface="Times New Roman" pitchFamily="18" charset="0"/>
              </a:rPr>
              <a:t>(TNF)</a:t>
            </a:r>
            <a:r>
              <a:rPr lang="en-GB" sz="3200" b="1" dirty="0">
                <a:latin typeface="Times New Roman" pitchFamily="18" charset="0"/>
                <a:cs typeface="Times New Roman" pitchFamily="18" charset="0"/>
              </a:rPr>
              <a:t> </a:t>
            </a:r>
            <a:endParaRPr lang="en-US" sz="3200" b="1" dirty="0">
              <a:latin typeface="Times New Roman" pitchFamily="18" charset="0"/>
              <a:cs typeface="Times New Roman" pitchFamily="18" charset="0"/>
            </a:endParaRPr>
          </a:p>
        </p:txBody>
      </p:sp>
      <p:sp>
        <p:nvSpPr>
          <p:cNvPr id="732163" name="Rectangle 3"/>
          <p:cNvSpPr>
            <a:spLocks noGrp="1" noChangeArrowheads="1"/>
          </p:cNvSpPr>
          <p:nvPr>
            <p:ph idx="1"/>
          </p:nvPr>
        </p:nvSpPr>
        <p:spPr>
          <a:xfrm>
            <a:off x="362962" y="2666330"/>
            <a:ext cx="8229600" cy="4525963"/>
          </a:xfrm>
        </p:spPr>
        <p:txBody>
          <a:bodyPr/>
          <a:lstStyle/>
          <a:p>
            <a:pPr>
              <a:lnSpc>
                <a:spcPct val="80000"/>
              </a:lnSpc>
            </a:pPr>
            <a:r>
              <a:rPr lang="fa-IR" sz="2800" dirty="0"/>
              <a:t>منشا: </a:t>
            </a:r>
          </a:p>
          <a:p>
            <a:pPr lvl="2">
              <a:lnSpc>
                <a:spcPct val="90000"/>
              </a:lnSpc>
            </a:pPr>
            <a:r>
              <a:rPr lang="ar-SA" sz="2000" dirty="0"/>
              <a:t>فاگوسیتهای تک هسته</a:t>
            </a:r>
            <a:r>
              <a:rPr lang="en-US" sz="2000" dirty="0"/>
              <a:t> </a:t>
            </a:r>
            <a:r>
              <a:rPr lang="ar-SA" sz="2000" dirty="0"/>
              <a:t>ای فعال شده</a:t>
            </a:r>
            <a:endParaRPr lang="fa-IR" sz="2000" dirty="0"/>
          </a:p>
          <a:p>
            <a:pPr lvl="2">
              <a:lnSpc>
                <a:spcPct val="90000"/>
              </a:lnSpc>
            </a:pPr>
            <a:r>
              <a:rPr lang="ar-SA" sz="2000" dirty="0"/>
              <a:t>سلولهای  </a:t>
            </a:r>
            <a:r>
              <a:rPr lang="en-US" sz="2000" dirty="0"/>
              <a:t>T</a:t>
            </a:r>
            <a:r>
              <a:rPr lang="ar-SA" sz="2000" dirty="0"/>
              <a:t> فعال شده</a:t>
            </a:r>
            <a:endParaRPr lang="fa-IR" sz="2000" dirty="0"/>
          </a:p>
          <a:p>
            <a:pPr lvl="2">
              <a:lnSpc>
                <a:spcPct val="90000"/>
              </a:lnSpc>
            </a:pPr>
            <a:r>
              <a:rPr lang="ar-SA" sz="2000" dirty="0"/>
              <a:t>سلولهای  </a:t>
            </a:r>
            <a:r>
              <a:rPr lang="en-US" sz="2000" dirty="0"/>
              <a:t>NK</a:t>
            </a:r>
            <a:endParaRPr lang="fa-IR" sz="2000" dirty="0"/>
          </a:p>
          <a:p>
            <a:pPr lvl="2">
              <a:lnSpc>
                <a:spcPct val="90000"/>
              </a:lnSpc>
            </a:pPr>
            <a:r>
              <a:rPr lang="ar-SA" sz="2000" dirty="0"/>
              <a:t>ماست سل ها</a:t>
            </a:r>
            <a:endParaRPr lang="fa-IR" sz="2000" dirty="0"/>
          </a:p>
          <a:p>
            <a:pPr>
              <a:lnSpc>
                <a:spcPct val="80000"/>
              </a:lnSpc>
            </a:pPr>
            <a:r>
              <a:rPr lang="fa-IR" sz="2800" dirty="0"/>
              <a:t>محرک تولید:</a:t>
            </a:r>
          </a:p>
          <a:p>
            <a:pPr lvl="2">
              <a:lnSpc>
                <a:spcPct val="90000"/>
              </a:lnSpc>
            </a:pPr>
            <a:r>
              <a:rPr lang="ar-SA" sz="2000" dirty="0"/>
              <a:t>لیپوپلی ساکارید و دیگر فراورده های باکتریال</a:t>
            </a:r>
            <a:endParaRPr lang="fa-IR" sz="2000" dirty="0"/>
          </a:p>
          <a:p>
            <a:pPr lvl="2">
              <a:lnSpc>
                <a:spcPct val="90000"/>
              </a:lnSpc>
            </a:pPr>
            <a:r>
              <a:rPr lang="en-US" sz="2000" dirty="0"/>
              <a:t>IFN</a:t>
            </a:r>
            <a:r>
              <a:rPr lang="el-GR" sz="2000" dirty="0"/>
              <a:t>γ</a:t>
            </a:r>
            <a:endParaRPr lang="fa-IR" sz="2000" dirty="0"/>
          </a:p>
          <a:p>
            <a:pPr>
              <a:lnSpc>
                <a:spcPct val="80000"/>
              </a:lnSpc>
              <a:buFont typeface="Monotype Sorts" charset="2"/>
              <a:buNone/>
            </a:pPr>
            <a:endParaRPr lang="fa-IR"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732163">
                                            <p:txEl>
                                              <p:pRg st="1" end="1"/>
                                            </p:txEl>
                                          </p:spTgt>
                                        </p:tgtEl>
                                        <p:attrNameLst>
                                          <p:attrName>style.visibility</p:attrName>
                                        </p:attrNameLst>
                                      </p:cBhvr>
                                      <p:to>
                                        <p:strVal val="visible"/>
                                      </p:to>
                                    </p:set>
                                    <p:animEffect transition="in" filter="fade">
                                      <p:cBhvr>
                                        <p:cTn id="7" dur="800" decel="100000"/>
                                        <p:tgtEl>
                                          <p:spTgt spid="732163">
                                            <p:txEl>
                                              <p:pRg st="1" end="1"/>
                                            </p:txEl>
                                          </p:spTgt>
                                        </p:tgtEl>
                                      </p:cBhvr>
                                    </p:animEffect>
                                    <p:anim calcmode="lin" valueType="num">
                                      <p:cBhvr>
                                        <p:cTn id="8" dur="800" decel="100000" fill="hold"/>
                                        <p:tgtEl>
                                          <p:spTgt spid="732163">
                                            <p:txEl>
                                              <p:pRg st="1" end="1"/>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732163">
                                            <p:txEl>
                                              <p:pRg st="1" end="1"/>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732163">
                                            <p:txEl>
                                              <p:pRg st="1" end="1"/>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32163">
                                            <p:txEl>
                                              <p:pRg st="1" end="1"/>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32163">
                                            <p:txEl>
                                              <p:pRg st="1" end="1"/>
                                            </p:txEl>
                                          </p:spTgt>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732163">
                                            <p:txEl>
                                              <p:pRg st="2" end="2"/>
                                            </p:txEl>
                                          </p:spTgt>
                                        </p:tgtEl>
                                        <p:attrNameLst>
                                          <p:attrName>style.visibility</p:attrName>
                                        </p:attrNameLst>
                                      </p:cBhvr>
                                      <p:to>
                                        <p:strVal val="visible"/>
                                      </p:to>
                                    </p:set>
                                    <p:animEffect transition="in" filter="fade">
                                      <p:cBhvr>
                                        <p:cTn id="15" dur="800" decel="100000"/>
                                        <p:tgtEl>
                                          <p:spTgt spid="732163">
                                            <p:txEl>
                                              <p:pRg st="2" end="2"/>
                                            </p:txEl>
                                          </p:spTgt>
                                        </p:tgtEl>
                                      </p:cBhvr>
                                    </p:animEffect>
                                    <p:anim calcmode="lin" valueType="num">
                                      <p:cBhvr>
                                        <p:cTn id="16" dur="800" decel="100000" fill="hold"/>
                                        <p:tgtEl>
                                          <p:spTgt spid="732163">
                                            <p:txEl>
                                              <p:pRg st="2" end="2"/>
                                            </p:txEl>
                                          </p:spTgt>
                                        </p:tgtEl>
                                        <p:attrNameLst>
                                          <p:attrName>style.rotation</p:attrName>
                                        </p:attrNameLst>
                                      </p:cBhvr>
                                      <p:tavLst>
                                        <p:tav tm="0">
                                          <p:val>
                                            <p:fltVal val="-90"/>
                                          </p:val>
                                        </p:tav>
                                        <p:tav tm="100000">
                                          <p:val>
                                            <p:fltVal val="0"/>
                                          </p:val>
                                        </p:tav>
                                      </p:tavLst>
                                    </p:anim>
                                    <p:anim calcmode="lin" valueType="num">
                                      <p:cBhvr>
                                        <p:cTn id="17" dur="800" decel="100000" fill="hold"/>
                                        <p:tgtEl>
                                          <p:spTgt spid="732163">
                                            <p:txEl>
                                              <p:pRg st="2" end="2"/>
                                            </p:txEl>
                                          </p:spTgt>
                                        </p:tgtEl>
                                        <p:attrNameLst>
                                          <p:attrName>ppt_x</p:attrName>
                                        </p:attrNameLst>
                                      </p:cBhvr>
                                      <p:tavLst>
                                        <p:tav tm="0">
                                          <p:val>
                                            <p:strVal val="#ppt_x+0.4"/>
                                          </p:val>
                                        </p:tav>
                                        <p:tav tm="100000">
                                          <p:val>
                                            <p:strVal val="#ppt_x-0.05"/>
                                          </p:val>
                                        </p:tav>
                                      </p:tavLst>
                                    </p:anim>
                                    <p:anim calcmode="lin" valueType="num">
                                      <p:cBhvr>
                                        <p:cTn id="18" dur="800" decel="100000" fill="hold"/>
                                        <p:tgtEl>
                                          <p:spTgt spid="732163">
                                            <p:txEl>
                                              <p:pRg st="2" end="2"/>
                                            </p:txEl>
                                          </p:spTgt>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732163">
                                            <p:txEl>
                                              <p:pRg st="2" end="2"/>
                                            </p:txEl>
                                          </p:spTgt>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732163">
                                            <p:txEl>
                                              <p:pRg st="2" end="2"/>
                                            </p:txEl>
                                          </p:spTgt>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732163">
                                            <p:txEl>
                                              <p:pRg st="3" end="3"/>
                                            </p:txEl>
                                          </p:spTgt>
                                        </p:tgtEl>
                                        <p:attrNameLst>
                                          <p:attrName>style.visibility</p:attrName>
                                        </p:attrNameLst>
                                      </p:cBhvr>
                                      <p:to>
                                        <p:strVal val="visible"/>
                                      </p:to>
                                    </p:set>
                                    <p:animEffect transition="in" filter="fade">
                                      <p:cBhvr>
                                        <p:cTn id="23" dur="800" decel="100000"/>
                                        <p:tgtEl>
                                          <p:spTgt spid="732163">
                                            <p:txEl>
                                              <p:pRg st="3" end="3"/>
                                            </p:txEl>
                                          </p:spTgt>
                                        </p:tgtEl>
                                      </p:cBhvr>
                                    </p:animEffect>
                                    <p:anim calcmode="lin" valueType="num">
                                      <p:cBhvr>
                                        <p:cTn id="24" dur="800" decel="100000" fill="hold"/>
                                        <p:tgtEl>
                                          <p:spTgt spid="732163">
                                            <p:txEl>
                                              <p:pRg st="3" end="3"/>
                                            </p:txEl>
                                          </p:spTgt>
                                        </p:tgtEl>
                                        <p:attrNameLst>
                                          <p:attrName>style.rotation</p:attrName>
                                        </p:attrNameLst>
                                      </p:cBhvr>
                                      <p:tavLst>
                                        <p:tav tm="0">
                                          <p:val>
                                            <p:fltVal val="-90"/>
                                          </p:val>
                                        </p:tav>
                                        <p:tav tm="100000">
                                          <p:val>
                                            <p:fltVal val="0"/>
                                          </p:val>
                                        </p:tav>
                                      </p:tavLst>
                                    </p:anim>
                                    <p:anim calcmode="lin" valueType="num">
                                      <p:cBhvr>
                                        <p:cTn id="25" dur="800" decel="100000" fill="hold"/>
                                        <p:tgtEl>
                                          <p:spTgt spid="732163">
                                            <p:txEl>
                                              <p:pRg st="3" end="3"/>
                                            </p:txEl>
                                          </p:spTgt>
                                        </p:tgtEl>
                                        <p:attrNameLst>
                                          <p:attrName>ppt_x</p:attrName>
                                        </p:attrNameLst>
                                      </p:cBhvr>
                                      <p:tavLst>
                                        <p:tav tm="0">
                                          <p:val>
                                            <p:strVal val="#ppt_x+0.4"/>
                                          </p:val>
                                        </p:tav>
                                        <p:tav tm="100000">
                                          <p:val>
                                            <p:strVal val="#ppt_x-0.05"/>
                                          </p:val>
                                        </p:tav>
                                      </p:tavLst>
                                    </p:anim>
                                    <p:anim calcmode="lin" valueType="num">
                                      <p:cBhvr>
                                        <p:cTn id="26" dur="800" decel="100000" fill="hold"/>
                                        <p:tgtEl>
                                          <p:spTgt spid="732163">
                                            <p:txEl>
                                              <p:pRg st="3" end="3"/>
                                            </p:txEl>
                                          </p:spTgt>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732163">
                                            <p:txEl>
                                              <p:pRg st="3" end="3"/>
                                            </p:txEl>
                                          </p:spTgt>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732163">
                                            <p:txEl>
                                              <p:pRg st="3" end="3"/>
                                            </p:txEl>
                                          </p:spTgt>
                                        </p:tgtEl>
                                        <p:attrNameLst>
                                          <p:attrName>ppt_y</p:attrName>
                                        </p:attrNameLst>
                                      </p:cBhvr>
                                      <p:tavLst>
                                        <p:tav tm="0">
                                          <p:val>
                                            <p:strVal val="#ppt_y+0.1"/>
                                          </p:val>
                                        </p:tav>
                                        <p:tav tm="100000">
                                          <p:val>
                                            <p:strVal val="#ppt_y"/>
                                          </p:val>
                                        </p:tav>
                                      </p:tavLst>
                                    </p:anim>
                                  </p:childTnLst>
                                </p:cTn>
                              </p:par>
                              <p:par>
                                <p:cTn id="29" presetID="30" presetClass="entr" presetSubtype="0" fill="hold" nodeType="withEffect">
                                  <p:stCondLst>
                                    <p:cond delay="0"/>
                                  </p:stCondLst>
                                  <p:childTnLst>
                                    <p:set>
                                      <p:cBhvr>
                                        <p:cTn id="30" dur="1" fill="hold">
                                          <p:stCondLst>
                                            <p:cond delay="0"/>
                                          </p:stCondLst>
                                        </p:cTn>
                                        <p:tgtEl>
                                          <p:spTgt spid="732163">
                                            <p:txEl>
                                              <p:pRg st="4" end="4"/>
                                            </p:txEl>
                                          </p:spTgt>
                                        </p:tgtEl>
                                        <p:attrNameLst>
                                          <p:attrName>style.visibility</p:attrName>
                                        </p:attrNameLst>
                                      </p:cBhvr>
                                      <p:to>
                                        <p:strVal val="visible"/>
                                      </p:to>
                                    </p:set>
                                    <p:animEffect transition="in" filter="fade">
                                      <p:cBhvr>
                                        <p:cTn id="31" dur="800" decel="100000"/>
                                        <p:tgtEl>
                                          <p:spTgt spid="732163">
                                            <p:txEl>
                                              <p:pRg st="4" end="4"/>
                                            </p:txEl>
                                          </p:spTgt>
                                        </p:tgtEl>
                                      </p:cBhvr>
                                    </p:animEffect>
                                    <p:anim calcmode="lin" valueType="num">
                                      <p:cBhvr>
                                        <p:cTn id="32" dur="800" decel="100000" fill="hold"/>
                                        <p:tgtEl>
                                          <p:spTgt spid="732163">
                                            <p:txEl>
                                              <p:pRg st="4" end="4"/>
                                            </p:txEl>
                                          </p:spTgt>
                                        </p:tgtEl>
                                        <p:attrNameLst>
                                          <p:attrName>style.rotation</p:attrName>
                                        </p:attrNameLst>
                                      </p:cBhvr>
                                      <p:tavLst>
                                        <p:tav tm="0">
                                          <p:val>
                                            <p:fltVal val="-90"/>
                                          </p:val>
                                        </p:tav>
                                        <p:tav tm="100000">
                                          <p:val>
                                            <p:fltVal val="0"/>
                                          </p:val>
                                        </p:tav>
                                      </p:tavLst>
                                    </p:anim>
                                    <p:anim calcmode="lin" valueType="num">
                                      <p:cBhvr>
                                        <p:cTn id="33" dur="800" decel="100000" fill="hold"/>
                                        <p:tgtEl>
                                          <p:spTgt spid="732163">
                                            <p:txEl>
                                              <p:pRg st="4" end="4"/>
                                            </p:txEl>
                                          </p:spTgt>
                                        </p:tgtEl>
                                        <p:attrNameLst>
                                          <p:attrName>ppt_x</p:attrName>
                                        </p:attrNameLst>
                                      </p:cBhvr>
                                      <p:tavLst>
                                        <p:tav tm="0">
                                          <p:val>
                                            <p:strVal val="#ppt_x+0.4"/>
                                          </p:val>
                                        </p:tav>
                                        <p:tav tm="100000">
                                          <p:val>
                                            <p:strVal val="#ppt_x-0.05"/>
                                          </p:val>
                                        </p:tav>
                                      </p:tavLst>
                                    </p:anim>
                                    <p:anim calcmode="lin" valueType="num">
                                      <p:cBhvr>
                                        <p:cTn id="34" dur="800" decel="100000" fill="hold"/>
                                        <p:tgtEl>
                                          <p:spTgt spid="732163">
                                            <p:txEl>
                                              <p:pRg st="4" end="4"/>
                                            </p:txEl>
                                          </p:spTgt>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732163">
                                            <p:txEl>
                                              <p:pRg st="4" end="4"/>
                                            </p:txEl>
                                          </p:spTgt>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732163">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0" presetClass="entr" presetSubtype="0" fill="hold" nodeType="clickEffect">
                                  <p:stCondLst>
                                    <p:cond delay="0"/>
                                  </p:stCondLst>
                                  <p:childTnLst>
                                    <p:set>
                                      <p:cBhvr>
                                        <p:cTn id="40" dur="1" fill="hold">
                                          <p:stCondLst>
                                            <p:cond delay="0"/>
                                          </p:stCondLst>
                                        </p:cTn>
                                        <p:tgtEl>
                                          <p:spTgt spid="732163">
                                            <p:txEl>
                                              <p:pRg st="6" end="6"/>
                                            </p:txEl>
                                          </p:spTgt>
                                        </p:tgtEl>
                                        <p:attrNameLst>
                                          <p:attrName>style.visibility</p:attrName>
                                        </p:attrNameLst>
                                      </p:cBhvr>
                                      <p:to>
                                        <p:strVal val="visible"/>
                                      </p:to>
                                    </p:set>
                                    <p:animEffect transition="in" filter="fade">
                                      <p:cBhvr>
                                        <p:cTn id="41" dur="800" decel="100000"/>
                                        <p:tgtEl>
                                          <p:spTgt spid="732163">
                                            <p:txEl>
                                              <p:pRg st="6" end="6"/>
                                            </p:txEl>
                                          </p:spTgt>
                                        </p:tgtEl>
                                      </p:cBhvr>
                                    </p:animEffect>
                                    <p:anim calcmode="lin" valueType="num">
                                      <p:cBhvr>
                                        <p:cTn id="42" dur="800" decel="100000" fill="hold"/>
                                        <p:tgtEl>
                                          <p:spTgt spid="732163">
                                            <p:txEl>
                                              <p:pRg st="6" end="6"/>
                                            </p:txEl>
                                          </p:spTgt>
                                        </p:tgtEl>
                                        <p:attrNameLst>
                                          <p:attrName>style.rotation</p:attrName>
                                        </p:attrNameLst>
                                      </p:cBhvr>
                                      <p:tavLst>
                                        <p:tav tm="0">
                                          <p:val>
                                            <p:fltVal val="-90"/>
                                          </p:val>
                                        </p:tav>
                                        <p:tav tm="100000">
                                          <p:val>
                                            <p:fltVal val="0"/>
                                          </p:val>
                                        </p:tav>
                                      </p:tavLst>
                                    </p:anim>
                                    <p:anim calcmode="lin" valueType="num">
                                      <p:cBhvr>
                                        <p:cTn id="43" dur="800" decel="100000" fill="hold"/>
                                        <p:tgtEl>
                                          <p:spTgt spid="732163">
                                            <p:txEl>
                                              <p:pRg st="6" end="6"/>
                                            </p:txEl>
                                          </p:spTgt>
                                        </p:tgtEl>
                                        <p:attrNameLst>
                                          <p:attrName>ppt_x</p:attrName>
                                        </p:attrNameLst>
                                      </p:cBhvr>
                                      <p:tavLst>
                                        <p:tav tm="0">
                                          <p:val>
                                            <p:strVal val="#ppt_x+0.4"/>
                                          </p:val>
                                        </p:tav>
                                        <p:tav tm="100000">
                                          <p:val>
                                            <p:strVal val="#ppt_x-0.05"/>
                                          </p:val>
                                        </p:tav>
                                      </p:tavLst>
                                    </p:anim>
                                    <p:anim calcmode="lin" valueType="num">
                                      <p:cBhvr>
                                        <p:cTn id="44" dur="800" decel="100000" fill="hold"/>
                                        <p:tgtEl>
                                          <p:spTgt spid="732163">
                                            <p:txEl>
                                              <p:pRg st="6" end="6"/>
                                            </p:txEl>
                                          </p:spTgt>
                                        </p:tgtEl>
                                        <p:attrNameLst>
                                          <p:attrName>ppt_y</p:attrName>
                                        </p:attrNameLst>
                                      </p:cBhvr>
                                      <p:tavLst>
                                        <p:tav tm="0">
                                          <p:val>
                                            <p:strVal val="#ppt_y-0.4"/>
                                          </p:val>
                                        </p:tav>
                                        <p:tav tm="100000">
                                          <p:val>
                                            <p:strVal val="#ppt_y+0.1"/>
                                          </p:val>
                                        </p:tav>
                                      </p:tavLst>
                                    </p:anim>
                                    <p:anim calcmode="lin" valueType="num">
                                      <p:cBhvr>
                                        <p:cTn id="45" dur="200" accel="100000" fill="hold">
                                          <p:stCondLst>
                                            <p:cond delay="800"/>
                                          </p:stCondLst>
                                        </p:cTn>
                                        <p:tgtEl>
                                          <p:spTgt spid="732163">
                                            <p:txEl>
                                              <p:pRg st="6" end="6"/>
                                            </p:txEl>
                                          </p:spTgt>
                                        </p:tgtEl>
                                        <p:attrNameLst>
                                          <p:attrName>ppt_x</p:attrName>
                                        </p:attrNameLst>
                                      </p:cBhvr>
                                      <p:tavLst>
                                        <p:tav tm="0">
                                          <p:val>
                                            <p:strVal val="#ppt_x-0.05"/>
                                          </p:val>
                                        </p:tav>
                                        <p:tav tm="100000">
                                          <p:val>
                                            <p:strVal val="#ppt_x"/>
                                          </p:val>
                                        </p:tav>
                                      </p:tavLst>
                                    </p:anim>
                                    <p:anim calcmode="lin" valueType="num">
                                      <p:cBhvr>
                                        <p:cTn id="46" dur="200" accel="100000" fill="hold">
                                          <p:stCondLst>
                                            <p:cond delay="800"/>
                                          </p:stCondLst>
                                        </p:cTn>
                                        <p:tgtEl>
                                          <p:spTgt spid="732163">
                                            <p:txEl>
                                              <p:pRg st="6" end="6"/>
                                            </p:txEl>
                                          </p:spTgt>
                                        </p:tgtEl>
                                        <p:attrNameLst>
                                          <p:attrName>ppt_y</p:attrName>
                                        </p:attrNameLst>
                                      </p:cBhvr>
                                      <p:tavLst>
                                        <p:tav tm="0">
                                          <p:val>
                                            <p:strVal val="#ppt_y+0.1"/>
                                          </p:val>
                                        </p:tav>
                                        <p:tav tm="100000">
                                          <p:val>
                                            <p:strVal val="#ppt_y"/>
                                          </p:val>
                                        </p:tav>
                                      </p:tavLst>
                                    </p:anim>
                                  </p:childTnLst>
                                </p:cTn>
                              </p:par>
                              <p:par>
                                <p:cTn id="47" presetID="30" presetClass="entr" presetSubtype="0" fill="hold" nodeType="withEffect">
                                  <p:stCondLst>
                                    <p:cond delay="0"/>
                                  </p:stCondLst>
                                  <p:childTnLst>
                                    <p:set>
                                      <p:cBhvr>
                                        <p:cTn id="48" dur="1" fill="hold">
                                          <p:stCondLst>
                                            <p:cond delay="0"/>
                                          </p:stCondLst>
                                        </p:cTn>
                                        <p:tgtEl>
                                          <p:spTgt spid="732163">
                                            <p:txEl>
                                              <p:pRg st="7" end="7"/>
                                            </p:txEl>
                                          </p:spTgt>
                                        </p:tgtEl>
                                        <p:attrNameLst>
                                          <p:attrName>style.visibility</p:attrName>
                                        </p:attrNameLst>
                                      </p:cBhvr>
                                      <p:to>
                                        <p:strVal val="visible"/>
                                      </p:to>
                                    </p:set>
                                    <p:animEffect transition="in" filter="fade">
                                      <p:cBhvr>
                                        <p:cTn id="49" dur="800" decel="100000"/>
                                        <p:tgtEl>
                                          <p:spTgt spid="732163">
                                            <p:txEl>
                                              <p:pRg st="7" end="7"/>
                                            </p:txEl>
                                          </p:spTgt>
                                        </p:tgtEl>
                                      </p:cBhvr>
                                    </p:animEffect>
                                    <p:anim calcmode="lin" valueType="num">
                                      <p:cBhvr>
                                        <p:cTn id="50" dur="800" decel="100000" fill="hold"/>
                                        <p:tgtEl>
                                          <p:spTgt spid="732163">
                                            <p:txEl>
                                              <p:pRg st="7" end="7"/>
                                            </p:txEl>
                                          </p:spTgt>
                                        </p:tgtEl>
                                        <p:attrNameLst>
                                          <p:attrName>style.rotation</p:attrName>
                                        </p:attrNameLst>
                                      </p:cBhvr>
                                      <p:tavLst>
                                        <p:tav tm="0">
                                          <p:val>
                                            <p:fltVal val="-90"/>
                                          </p:val>
                                        </p:tav>
                                        <p:tav tm="100000">
                                          <p:val>
                                            <p:fltVal val="0"/>
                                          </p:val>
                                        </p:tav>
                                      </p:tavLst>
                                    </p:anim>
                                    <p:anim calcmode="lin" valueType="num">
                                      <p:cBhvr>
                                        <p:cTn id="51" dur="800" decel="100000" fill="hold"/>
                                        <p:tgtEl>
                                          <p:spTgt spid="732163">
                                            <p:txEl>
                                              <p:pRg st="7" end="7"/>
                                            </p:txEl>
                                          </p:spTgt>
                                        </p:tgtEl>
                                        <p:attrNameLst>
                                          <p:attrName>ppt_x</p:attrName>
                                        </p:attrNameLst>
                                      </p:cBhvr>
                                      <p:tavLst>
                                        <p:tav tm="0">
                                          <p:val>
                                            <p:strVal val="#ppt_x+0.4"/>
                                          </p:val>
                                        </p:tav>
                                        <p:tav tm="100000">
                                          <p:val>
                                            <p:strVal val="#ppt_x-0.05"/>
                                          </p:val>
                                        </p:tav>
                                      </p:tavLst>
                                    </p:anim>
                                    <p:anim calcmode="lin" valueType="num">
                                      <p:cBhvr>
                                        <p:cTn id="52" dur="800" decel="100000" fill="hold"/>
                                        <p:tgtEl>
                                          <p:spTgt spid="732163">
                                            <p:txEl>
                                              <p:pRg st="7" end="7"/>
                                            </p:txEl>
                                          </p:spTgt>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732163">
                                            <p:txEl>
                                              <p:pRg st="7" end="7"/>
                                            </p:txEl>
                                          </p:spTgt>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732163">
                                            <p:txEl>
                                              <p:pRg st="7" end="7"/>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234" name="Rectangle 2"/>
          <p:cNvSpPr>
            <a:spLocks noGrp="1" noChangeArrowheads="1"/>
          </p:cNvSpPr>
          <p:nvPr>
            <p:ph type="title"/>
          </p:nvPr>
        </p:nvSpPr>
        <p:spPr>
          <a:xfrm>
            <a:off x="685800" y="764704"/>
            <a:ext cx="7772400" cy="785834"/>
          </a:xfrm>
        </p:spPr>
        <p:txBody>
          <a:bodyPr/>
          <a:lstStyle/>
          <a:p>
            <a:pPr algn="ctr"/>
            <a:r>
              <a:rPr lang="fa-IR" dirty="0">
                <a:cs typeface="B Nazanin" panose="00000400000000000000" pitchFamily="2" charset="-78"/>
              </a:rPr>
              <a:t>عملکرد بیولوژیک </a:t>
            </a:r>
            <a:r>
              <a:rPr lang="en-GB" sz="3600" dirty="0">
                <a:cs typeface="B Nazanin" panose="00000400000000000000" pitchFamily="2" charset="-78"/>
              </a:rPr>
              <a:t>TNF</a:t>
            </a:r>
            <a:endParaRPr lang="en-US" dirty="0">
              <a:cs typeface="B Nazanin" panose="00000400000000000000" pitchFamily="2" charset="-78"/>
            </a:endParaRPr>
          </a:p>
        </p:txBody>
      </p:sp>
      <p:pic>
        <p:nvPicPr>
          <p:cNvPr id="735236" name="Picture 4" descr="S9781416031222-012-f005"/>
          <p:cNvPicPr>
            <a:picLocks noChangeAspect="1" noChangeArrowheads="1"/>
          </p:cNvPicPr>
          <p:nvPr/>
        </p:nvPicPr>
        <p:blipFill>
          <a:blip r:embed="rId2"/>
          <a:srcRect/>
          <a:stretch>
            <a:fillRect/>
          </a:stretch>
        </p:blipFill>
        <p:spPr bwMode="auto">
          <a:xfrm>
            <a:off x="1643042" y="1787266"/>
            <a:ext cx="5233214" cy="4742702"/>
          </a:xfrm>
          <a:prstGeom prst="rect">
            <a:avLst/>
          </a:prstGeom>
          <a:noFill/>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895798"/>
            <a:ext cx="7772400" cy="1143000"/>
          </a:xfrm>
        </p:spPr>
        <p:txBody>
          <a:bodyPr/>
          <a:lstStyle/>
          <a:p>
            <a:pPr algn="ctr"/>
            <a:r>
              <a:rPr lang="fa-IR" sz="3600" b="1" dirty="0">
                <a:solidFill>
                  <a:srgbClr val="C00000"/>
                </a:solidFill>
                <a:cs typeface="B Nazanin" pitchFamily="2" charset="-78"/>
              </a:rPr>
              <a:t>اینترلوکین -6</a:t>
            </a:r>
            <a:r>
              <a:rPr lang="fa-IR" dirty="0">
                <a:solidFill>
                  <a:srgbClr val="C00000"/>
                </a:solidFill>
              </a:rPr>
              <a:t> </a:t>
            </a:r>
            <a:r>
              <a:rPr lang="en-US" sz="3200" dirty="0">
                <a:solidFill>
                  <a:srgbClr val="C00000"/>
                </a:solidFill>
                <a:cs typeface="+mn-cs"/>
              </a:rPr>
              <a:t>(IL -6)</a:t>
            </a:r>
            <a:endParaRPr lang="fa-IR" dirty="0">
              <a:solidFill>
                <a:srgbClr val="C00000"/>
              </a:solidFill>
              <a:cs typeface="+mn-cs"/>
            </a:endParaRPr>
          </a:p>
        </p:txBody>
      </p:sp>
      <p:sp>
        <p:nvSpPr>
          <p:cNvPr id="3" name="Content Placeholder 2"/>
          <p:cNvSpPr>
            <a:spLocks noGrp="1"/>
          </p:cNvSpPr>
          <p:nvPr>
            <p:ph sz="quarter" idx="1"/>
          </p:nvPr>
        </p:nvSpPr>
        <p:spPr>
          <a:xfrm>
            <a:off x="899592" y="3068960"/>
            <a:ext cx="7772400" cy="4572000"/>
          </a:xfrm>
        </p:spPr>
        <p:txBody>
          <a:bodyPr/>
          <a:lstStyle/>
          <a:p>
            <a:r>
              <a:rPr lang="fa-IR" dirty="0"/>
              <a:t>توسط انواع سلولهای ایمنی در پاسخ به تحریکات التهابی ترشح می شود. </a:t>
            </a:r>
          </a:p>
          <a:p>
            <a:r>
              <a:rPr lang="fa-IR" dirty="0"/>
              <a:t>اثرات التهابی آن مشابه </a:t>
            </a:r>
            <a:r>
              <a:rPr lang="en-US" dirty="0"/>
              <a:t>TNF , IL -1</a:t>
            </a:r>
            <a:r>
              <a:rPr lang="fa-IR" dirty="0"/>
              <a:t> است.</a:t>
            </a:r>
          </a:p>
          <a:p>
            <a:r>
              <a:rPr lang="fa-IR" dirty="0"/>
              <a:t> باعث القای پاسخ فاز حاد وایجاد تب می شود.</a:t>
            </a:r>
            <a:endParaRPr lang="en-US" dirty="0"/>
          </a:p>
          <a:p>
            <a:endParaRPr lang="fa-I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1628800"/>
            <a:ext cx="8229600" cy="1143000"/>
          </a:xfrm>
        </p:spPr>
        <p:txBody>
          <a:bodyPr/>
          <a:lstStyle/>
          <a:p>
            <a:pPr algn="r"/>
            <a:r>
              <a:rPr lang="fa-IR" sz="3200" dirty="0">
                <a:solidFill>
                  <a:srgbClr val="C00000"/>
                </a:solidFill>
                <a:latin typeface="Times New Roman" pitchFamily="18" charset="0"/>
                <a:cs typeface="Times New Roman" pitchFamily="18" charset="0"/>
              </a:rPr>
              <a:t>اینترفرون آلفا و بتا</a:t>
            </a:r>
            <a:r>
              <a:rPr lang="en-US" sz="3200" dirty="0" err="1">
                <a:solidFill>
                  <a:srgbClr val="C00000"/>
                </a:solidFill>
                <a:latin typeface="Times New Roman" pitchFamily="18" charset="0"/>
                <a:cs typeface="Times New Roman" pitchFamily="18" charset="0"/>
              </a:rPr>
              <a:t>INFα</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INFβ</a:t>
            </a:r>
            <a:r>
              <a:rPr lang="en-US" sz="3200" dirty="0">
                <a:solidFill>
                  <a:srgbClr val="C00000"/>
                </a:solidFill>
                <a:latin typeface="Times New Roman" pitchFamily="18" charset="0"/>
                <a:cs typeface="Times New Roman" pitchFamily="18" charset="0"/>
              </a:rPr>
              <a:t>   </a:t>
            </a:r>
          </a:p>
        </p:txBody>
      </p:sp>
      <p:sp>
        <p:nvSpPr>
          <p:cNvPr id="34819" name="Rectangle 3"/>
          <p:cNvSpPr>
            <a:spLocks noGrp="1" noChangeArrowheads="1"/>
          </p:cNvSpPr>
          <p:nvPr>
            <p:ph idx="1"/>
          </p:nvPr>
        </p:nvSpPr>
        <p:spPr>
          <a:xfrm>
            <a:off x="457200" y="2954362"/>
            <a:ext cx="8229600" cy="4525963"/>
          </a:xfrm>
        </p:spPr>
        <p:txBody>
          <a:bodyPr/>
          <a:lstStyle/>
          <a:p>
            <a:pPr>
              <a:buClr>
                <a:srgbClr val="C00000"/>
              </a:buClr>
              <a:buFont typeface="Wingdings" pitchFamily="2" charset="2"/>
              <a:buChar char="Ø"/>
            </a:pPr>
            <a:r>
              <a:rPr lang="fa-IR" sz="2800" dirty="0">
                <a:cs typeface="B Nazanin" pitchFamily="2" charset="-78"/>
              </a:rPr>
              <a:t>عفونت سلولها با ویروس ها موجب تولید اینترفرون آلفا و بتا میشود</a:t>
            </a:r>
          </a:p>
          <a:p>
            <a:pPr algn="r" rtl="1" eaLnBrk="1" hangingPunct="1">
              <a:buFontTx/>
              <a:buNone/>
            </a:pPr>
            <a:r>
              <a:rPr lang="fa-IR" sz="2800" dirty="0">
                <a:cs typeface="B Nazanin" pitchFamily="2" charset="-78"/>
              </a:rPr>
              <a:t>   </a:t>
            </a:r>
            <a:r>
              <a:rPr lang="fa-IR" sz="2800" dirty="0">
                <a:solidFill>
                  <a:srgbClr val="0000FF"/>
                </a:solidFill>
                <a:cs typeface="B Nazanin" pitchFamily="2" charset="-78"/>
              </a:rPr>
              <a:t>محل تولید : </a:t>
            </a:r>
            <a:r>
              <a:rPr lang="fa-IR" sz="2800" dirty="0">
                <a:cs typeface="B Nazanin" pitchFamily="2" charset="-78"/>
              </a:rPr>
              <a:t>سلول های آلوده به ویروس</a:t>
            </a:r>
            <a:r>
              <a:rPr lang="fa-IR" sz="2800" dirty="0">
                <a:solidFill>
                  <a:srgbClr val="FF0000"/>
                </a:solidFill>
                <a:cs typeface="B Nazanin" pitchFamily="2" charset="-78"/>
              </a:rPr>
              <a:t>              </a:t>
            </a:r>
          </a:p>
          <a:p>
            <a:pPr algn="r" rtl="1" eaLnBrk="1" hangingPunct="1">
              <a:buFontTx/>
              <a:buNone/>
            </a:pPr>
            <a:r>
              <a:rPr lang="fa-IR" sz="2800" dirty="0">
                <a:solidFill>
                  <a:srgbClr val="FF0000"/>
                </a:solidFill>
                <a:cs typeface="B Nazanin" pitchFamily="2" charset="-78"/>
              </a:rPr>
              <a:t>   </a:t>
            </a:r>
            <a:r>
              <a:rPr lang="fa-IR" sz="2800" dirty="0">
                <a:solidFill>
                  <a:srgbClr val="0000FF"/>
                </a:solidFill>
                <a:cs typeface="B Nazanin" pitchFamily="2" charset="-78"/>
              </a:rPr>
              <a:t>ساختار: </a:t>
            </a:r>
            <a:r>
              <a:rPr lang="fa-IR" sz="2800" dirty="0">
                <a:cs typeface="B Nazanin" pitchFamily="2" charset="-78"/>
              </a:rPr>
              <a:t>پروتئینی</a:t>
            </a:r>
            <a:endParaRPr lang="fa-IR" sz="2800" dirty="0">
              <a:solidFill>
                <a:srgbClr val="0000FF"/>
              </a:solidFill>
              <a:cs typeface="B Nazanin" pitchFamily="2" charset="-78"/>
            </a:endParaRPr>
          </a:p>
          <a:p>
            <a:pPr algn="r" rtl="1" eaLnBrk="1" hangingPunct="1">
              <a:buFontTx/>
              <a:buNone/>
            </a:pPr>
            <a:r>
              <a:rPr lang="fa-IR" sz="2800" dirty="0">
                <a:solidFill>
                  <a:srgbClr val="FF0000"/>
                </a:solidFill>
                <a:cs typeface="B Nazanin" pitchFamily="2" charset="-78"/>
              </a:rPr>
              <a:t>   </a:t>
            </a:r>
            <a:r>
              <a:rPr lang="fa-IR" sz="2800" dirty="0">
                <a:solidFill>
                  <a:srgbClr val="0000FF"/>
                </a:solidFill>
                <a:cs typeface="B Nazanin" pitchFamily="2" charset="-78"/>
              </a:rPr>
              <a:t>نقش:</a:t>
            </a:r>
            <a:r>
              <a:rPr lang="fa-IR" sz="2800" dirty="0">
                <a:solidFill>
                  <a:srgbClr val="FF0000"/>
                </a:solidFill>
                <a:cs typeface="B Nazanin" pitchFamily="2" charset="-78"/>
              </a:rPr>
              <a:t> </a:t>
            </a:r>
            <a:r>
              <a:rPr lang="fa-IR" sz="2800" dirty="0">
                <a:cs typeface="B Nazanin" pitchFamily="2" charset="-78"/>
              </a:rPr>
              <a:t>جلوگیری از تکثیر ویروس در سایر سلول ها</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p:txBody>
          <a:bodyPr>
            <a:normAutofit/>
          </a:bodyPr>
          <a:lstStyle/>
          <a:p>
            <a:pPr algn="ctr" eaLnBrk="1" hangingPunct="1"/>
            <a:r>
              <a:rPr lang="fa-IR" sz="3200" b="1" dirty="0">
                <a:solidFill>
                  <a:srgbClr val="0066FF"/>
                </a:solidFill>
                <a:cs typeface="B Nazanin" pitchFamily="2" charset="-78"/>
              </a:rPr>
              <a:t>عملکرد اینتر فرون ها</a:t>
            </a:r>
            <a:endParaRPr lang="en-US" sz="3200" b="1" dirty="0">
              <a:solidFill>
                <a:srgbClr val="0066FF"/>
              </a:solidFill>
              <a:cs typeface="B Nazanin" pitchFamily="2" charset="-78"/>
            </a:endParaRPr>
          </a:p>
        </p:txBody>
      </p:sp>
      <p:pic>
        <p:nvPicPr>
          <p:cNvPr id="17" name="Picture 7" descr="ctl-10c"/>
          <p:cNvPicPr>
            <a:picLocks noGrp="1" noChangeAspect="1" noChangeArrowheads="1"/>
          </p:cNvPicPr>
          <p:nvPr>
            <p:ph sz="half" idx="1"/>
          </p:nvPr>
        </p:nvPicPr>
        <p:blipFill>
          <a:blip r:embed="rId3"/>
          <a:srcRect/>
          <a:stretch>
            <a:fillRect/>
          </a:stretch>
        </p:blipFill>
        <p:spPr>
          <a:xfrm>
            <a:off x="214282" y="1773238"/>
            <a:ext cx="3824286" cy="4392612"/>
          </a:xfrm>
        </p:spPr>
      </p:pic>
      <p:sp>
        <p:nvSpPr>
          <p:cNvPr id="88072" name="WordArt 8"/>
          <p:cNvSpPr>
            <a:spLocks noChangeArrowheads="1" noChangeShapeType="1" noTextEdit="1"/>
          </p:cNvSpPr>
          <p:nvPr/>
        </p:nvSpPr>
        <p:spPr bwMode="auto">
          <a:xfrm>
            <a:off x="4859338" y="1844675"/>
            <a:ext cx="3744912" cy="941383"/>
          </a:xfrm>
          <a:prstGeom prst="rect">
            <a:avLst/>
          </a:prstGeom>
        </p:spPr>
        <p:txBody>
          <a:bodyPr wrap="none" fromWordArt="1">
            <a:prstTxWarp prst="textPlain">
              <a:avLst>
                <a:gd name="adj" fmla="val 50000"/>
              </a:avLst>
            </a:prstTxWarp>
          </a:bodyPr>
          <a:lstStyle/>
          <a:p>
            <a:pPr algn="ctr" rtl="1"/>
            <a:r>
              <a:rPr lang="fa-IR" sz="1400" kern="10" dirty="0">
                <a:ln w="9525">
                  <a:solidFill>
                    <a:srgbClr val="FF0000"/>
                  </a:solidFill>
                  <a:round/>
                  <a:headEnd/>
                  <a:tailEnd/>
                </a:ln>
                <a:solidFill>
                  <a:srgbClr val="FF0000"/>
                </a:solidFill>
                <a:latin typeface="Arial"/>
                <a:cs typeface="B Nazanin" pitchFamily="2" charset="-78"/>
              </a:rPr>
              <a:t>بعد از اینکه سلولهای آلوده</a:t>
            </a:r>
          </a:p>
          <a:p>
            <a:pPr algn="ctr" rtl="1"/>
            <a:r>
              <a:rPr lang="fa-IR" sz="1400" kern="10" dirty="0">
                <a:ln w="9525">
                  <a:solidFill>
                    <a:srgbClr val="FF0000"/>
                  </a:solidFill>
                  <a:round/>
                  <a:headEnd/>
                  <a:tailEnd/>
                </a:ln>
                <a:solidFill>
                  <a:srgbClr val="FF0000"/>
                </a:solidFill>
                <a:latin typeface="Arial"/>
                <a:cs typeface="B Nazanin" pitchFamily="2" charset="-78"/>
              </a:rPr>
              <a:t>اینترفرون تولید کردند </a:t>
            </a:r>
          </a:p>
        </p:txBody>
      </p:sp>
      <p:sp>
        <p:nvSpPr>
          <p:cNvPr id="88073" name="WordArt 9"/>
          <p:cNvSpPr>
            <a:spLocks noChangeArrowheads="1" noChangeShapeType="1" noTextEdit="1"/>
          </p:cNvSpPr>
          <p:nvPr/>
        </p:nvSpPr>
        <p:spPr bwMode="auto">
          <a:xfrm>
            <a:off x="4859338" y="3573463"/>
            <a:ext cx="3744912" cy="1074741"/>
          </a:xfrm>
          <a:prstGeom prst="rect">
            <a:avLst/>
          </a:prstGeom>
        </p:spPr>
        <p:txBody>
          <a:bodyPr wrap="none" fromWordArt="1">
            <a:prstTxWarp prst="textPlain">
              <a:avLst>
                <a:gd name="adj" fmla="val 50000"/>
              </a:avLst>
            </a:prstTxWarp>
          </a:bodyPr>
          <a:lstStyle/>
          <a:p>
            <a:pPr algn="ctr" rtl="1"/>
            <a:r>
              <a:rPr lang="fa-IR" kern="10" dirty="0">
                <a:ln w="9525">
                  <a:solidFill>
                    <a:srgbClr val="FF0000"/>
                  </a:solidFill>
                  <a:round/>
                  <a:headEnd/>
                  <a:tailEnd/>
                </a:ln>
                <a:solidFill>
                  <a:srgbClr val="FF0000"/>
                </a:solidFill>
                <a:latin typeface="Arial"/>
                <a:cs typeface="B Nazanin" pitchFamily="2" charset="-78"/>
              </a:rPr>
              <a:t>اینترفرون بر روی گیرنده های</a:t>
            </a:r>
          </a:p>
          <a:p>
            <a:pPr algn="ctr" rtl="1"/>
            <a:r>
              <a:rPr lang="fa-IR" kern="10" dirty="0">
                <a:ln w="9525">
                  <a:solidFill>
                    <a:srgbClr val="FF0000"/>
                  </a:solidFill>
                  <a:round/>
                  <a:headEnd/>
                  <a:tailEnd/>
                </a:ln>
                <a:solidFill>
                  <a:srgbClr val="FF0000"/>
                </a:solidFill>
                <a:latin typeface="Arial"/>
                <a:cs typeface="B Nazanin" pitchFamily="2" charset="-78"/>
              </a:rPr>
              <a:t>موجود بر سطح سلول های </a:t>
            </a:r>
          </a:p>
          <a:p>
            <a:pPr algn="ctr" rtl="1"/>
            <a:r>
              <a:rPr lang="fa-IR" kern="10" dirty="0">
                <a:ln w="9525">
                  <a:solidFill>
                    <a:srgbClr val="FF0000"/>
                  </a:solidFill>
                  <a:round/>
                  <a:headEnd/>
                  <a:tailEnd/>
                </a:ln>
                <a:solidFill>
                  <a:srgbClr val="FF0000"/>
                </a:solidFill>
                <a:latin typeface="Arial"/>
                <a:cs typeface="B Nazanin" pitchFamily="2" charset="-78"/>
              </a:rPr>
              <a:t>دیگر قرار می گیرند</a:t>
            </a:r>
          </a:p>
        </p:txBody>
      </p:sp>
      <p:sp>
        <p:nvSpPr>
          <p:cNvPr id="18" name="Line 9"/>
          <p:cNvSpPr>
            <a:spLocks noChangeShapeType="1"/>
          </p:cNvSpPr>
          <p:nvPr/>
        </p:nvSpPr>
        <p:spPr bwMode="auto">
          <a:xfrm flipV="1">
            <a:off x="1857356" y="2786058"/>
            <a:ext cx="2808287" cy="720725"/>
          </a:xfrm>
          <a:prstGeom prst="line">
            <a:avLst/>
          </a:prstGeom>
          <a:noFill/>
          <a:ln w="50800">
            <a:solidFill>
              <a:srgbClr val="0000FF"/>
            </a:solidFill>
            <a:round/>
            <a:headEnd/>
            <a:tailEnd type="triangle" w="med" len="med"/>
          </a:ln>
        </p:spPr>
        <p:txBody>
          <a:bodyPr/>
          <a:lstStyle/>
          <a:p>
            <a:endParaRPr lang="fa-IR" sz="1400"/>
          </a:p>
        </p:txBody>
      </p:sp>
      <p:sp>
        <p:nvSpPr>
          <p:cNvPr id="20" name="Line 11"/>
          <p:cNvSpPr>
            <a:spLocks noChangeShapeType="1"/>
          </p:cNvSpPr>
          <p:nvPr/>
        </p:nvSpPr>
        <p:spPr bwMode="auto">
          <a:xfrm flipV="1">
            <a:off x="2693992" y="4000504"/>
            <a:ext cx="2592388" cy="647700"/>
          </a:xfrm>
          <a:prstGeom prst="line">
            <a:avLst/>
          </a:prstGeom>
          <a:noFill/>
          <a:ln w="50800">
            <a:solidFill>
              <a:srgbClr val="0000FF"/>
            </a:solidFill>
            <a:round/>
            <a:headEnd/>
            <a:tailEnd type="triangle" w="med" len="med"/>
          </a:ln>
        </p:spPr>
        <p:txBody>
          <a:bodyPr/>
          <a:lstStyle/>
          <a:p>
            <a:endParaRPr lang="fa-IR" sz="1400"/>
          </a:p>
        </p:txBody>
      </p:sp>
      <p:sp>
        <p:nvSpPr>
          <p:cNvPr id="10" name="Rectangle 9"/>
          <p:cNvSpPr/>
          <p:nvPr/>
        </p:nvSpPr>
        <p:spPr bwMode="auto">
          <a:xfrm>
            <a:off x="285720" y="2000240"/>
            <a:ext cx="428628" cy="285752"/>
          </a:xfrm>
          <a:prstGeom prst="rect">
            <a:avLst/>
          </a:prstGeom>
          <a:solidFill>
            <a:schemeClr val="tx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4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8072"/>
                                        </p:tgtEl>
                                        <p:attrNameLst>
                                          <p:attrName>style.visibility</p:attrName>
                                        </p:attrNameLst>
                                      </p:cBhvr>
                                      <p:to>
                                        <p:strVal val="visible"/>
                                      </p:to>
                                    </p:set>
                                    <p:animEffect transition="in" filter="diamond(in)">
                                      <p:cBhvr>
                                        <p:cTn id="7" dur="2000"/>
                                        <p:tgtEl>
                                          <p:spTgt spid="88072"/>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88073"/>
                                        </p:tgtEl>
                                        <p:attrNameLst>
                                          <p:attrName>style.visibility</p:attrName>
                                        </p:attrNameLst>
                                      </p:cBhvr>
                                      <p:to>
                                        <p:strVal val="visible"/>
                                      </p:to>
                                    </p:set>
                                    <p:animEffect transition="in" filter="diamond(in)">
                                      <p:cBhvr>
                                        <p:cTn id="10" dur="2000"/>
                                        <p:tgtEl>
                                          <p:spTgt spid="88073"/>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diamond(in)">
                                      <p:cBhvr>
                                        <p:cTn id="13" dur="2000"/>
                                        <p:tgtEl>
                                          <p:spTgt spid="18"/>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diamond(in)">
                                      <p:cBhvr>
                                        <p:cTn id="16"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72" grpId="0" animBg="1"/>
      <p:bldP spid="88073" grpId="0" animBg="1"/>
      <p:bldP spid="18"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3429" y="1165451"/>
            <a:ext cx="8229600" cy="1143000"/>
          </a:xfrm>
        </p:spPr>
        <p:txBody>
          <a:bodyPr/>
          <a:lstStyle/>
          <a:p>
            <a:pPr rtl="1" eaLnBrk="1" hangingPunct="1"/>
            <a:r>
              <a:rPr lang="ar-SA" sz="4000">
                <a:solidFill>
                  <a:srgbClr val="FF0000"/>
                </a:solidFill>
              </a:rPr>
              <a:t>ایمنی غیر اختصاصی </a:t>
            </a:r>
            <a:endParaRPr lang="en-US" sz="4000">
              <a:solidFill>
                <a:srgbClr val="FF0000"/>
              </a:solidFill>
            </a:endParaRPr>
          </a:p>
        </p:txBody>
      </p:sp>
      <p:sp>
        <p:nvSpPr>
          <p:cNvPr id="9219" name="Rectangle 3"/>
          <p:cNvSpPr>
            <a:spLocks noGrp="1" noChangeArrowheads="1"/>
          </p:cNvSpPr>
          <p:nvPr>
            <p:ph idx="1"/>
          </p:nvPr>
        </p:nvSpPr>
        <p:spPr>
          <a:xfrm>
            <a:off x="-16613" y="2319549"/>
            <a:ext cx="8229600" cy="4525963"/>
          </a:xfrm>
        </p:spPr>
        <p:txBody>
          <a:bodyPr/>
          <a:lstStyle/>
          <a:p>
            <a:pPr algn="r" rtl="1" eaLnBrk="1" hangingPunct="1">
              <a:buFontTx/>
              <a:buNone/>
            </a:pPr>
            <a:r>
              <a:rPr lang="ar-SA" sz="2400" dirty="0">
                <a:solidFill>
                  <a:srgbClr val="0000FF"/>
                </a:solidFill>
              </a:rPr>
              <a:t>اولین </a:t>
            </a:r>
            <a:r>
              <a:rPr lang="fa-IR" sz="2400" dirty="0">
                <a:solidFill>
                  <a:srgbClr val="0000FF"/>
                </a:solidFill>
              </a:rPr>
              <a:t> </a:t>
            </a:r>
            <a:r>
              <a:rPr lang="ar-SA" sz="2400" dirty="0">
                <a:solidFill>
                  <a:srgbClr val="0000FF"/>
                </a:solidFill>
              </a:rPr>
              <a:t>سد </a:t>
            </a:r>
            <a:r>
              <a:rPr lang="fa-IR" sz="2400" dirty="0">
                <a:solidFill>
                  <a:srgbClr val="0000FF"/>
                </a:solidFill>
              </a:rPr>
              <a:t> </a:t>
            </a:r>
            <a:r>
              <a:rPr lang="ar-SA" sz="2400" dirty="0">
                <a:solidFill>
                  <a:srgbClr val="0000FF"/>
                </a:solidFill>
              </a:rPr>
              <a:t>دفاعی بدن درمقابل عوامل مهاجم </a:t>
            </a:r>
            <a:r>
              <a:rPr lang="fa-IR" sz="2400" dirty="0">
                <a:solidFill>
                  <a:srgbClr val="0000FF"/>
                </a:solidFill>
              </a:rPr>
              <a:t> </a:t>
            </a:r>
            <a:r>
              <a:rPr lang="ar-SA" sz="2400" dirty="0">
                <a:solidFill>
                  <a:srgbClr val="0000FF"/>
                </a:solidFill>
              </a:rPr>
              <a:t>محیطی</a:t>
            </a:r>
            <a:r>
              <a:rPr lang="ar-SA" sz="2800" dirty="0">
                <a:solidFill>
                  <a:srgbClr val="0000FF"/>
                </a:solidFill>
              </a:rPr>
              <a:t> </a:t>
            </a:r>
            <a:r>
              <a:rPr lang="fa-IR" sz="2800" dirty="0">
                <a:solidFill>
                  <a:srgbClr val="0000FF"/>
                </a:solidFill>
              </a:rPr>
              <a:t>است</a:t>
            </a:r>
          </a:p>
          <a:p>
            <a:pPr algn="r" rtl="1" eaLnBrk="1" hangingPunct="1">
              <a:buFontTx/>
              <a:buNone/>
            </a:pPr>
            <a:endParaRPr lang="fa-IR" sz="2800" dirty="0">
              <a:solidFill>
                <a:srgbClr val="0000FF"/>
              </a:solidFill>
            </a:endParaRPr>
          </a:p>
          <a:p>
            <a:pPr algn="r" rtl="1" eaLnBrk="1" hangingPunct="1">
              <a:buFontTx/>
              <a:buNone/>
            </a:pPr>
            <a:r>
              <a:rPr lang="ar-SA" sz="2400" dirty="0">
                <a:solidFill>
                  <a:srgbClr val="0000FF"/>
                </a:solidFill>
              </a:rPr>
              <a:t>قبل از ورود عوامل بیگانه در بدن وجود دارند</a:t>
            </a:r>
            <a:r>
              <a:rPr lang="ar-SA" sz="2800" dirty="0"/>
              <a:t> </a:t>
            </a:r>
            <a:endParaRPr lang="fa-IR" sz="2800" dirty="0"/>
          </a:p>
          <a:p>
            <a:pPr algn="r" rtl="1" eaLnBrk="1" hangingPunct="1">
              <a:buFontTx/>
              <a:buNone/>
            </a:pPr>
            <a:endParaRPr lang="fa-IR" sz="2800" dirty="0"/>
          </a:p>
          <a:p>
            <a:pPr algn="ctr" rtl="1" eaLnBrk="1" hangingPunct="1">
              <a:buFontTx/>
              <a:buNone/>
            </a:pPr>
            <a:r>
              <a:rPr lang="ar-SA" sz="2400" dirty="0"/>
              <a:t>لذا به آنها</a:t>
            </a:r>
            <a:endParaRPr lang="fa-IR" sz="2400" dirty="0"/>
          </a:p>
          <a:p>
            <a:pPr algn="ctr" rtl="1" eaLnBrk="1" hangingPunct="1">
              <a:buFontTx/>
              <a:buNone/>
            </a:pPr>
            <a:endParaRPr lang="fa-IR" sz="2400" dirty="0"/>
          </a:p>
          <a:p>
            <a:pPr algn="r" rtl="1" eaLnBrk="1" hangingPunct="1">
              <a:buFontTx/>
              <a:buNone/>
            </a:pPr>
            <a:r>
              <a:rPr lang="ar-SA" sz="2000" dirty="0">
                <a:solidFill>
                  <a:srgbClr val="0000FF"/>
                </a:solidFill>
              </a:rPr>
              <a:t>ایمنی </a:t>
            </a:r>
            <a:r>
              <a:rPr lang="ar-SA" sz="2000" dirty="0">
                <a:solidFill>
                  <a:srgbClr val="FF0066"/>
                </a:solidFill>
              </a:rPr>
              <a:t>طبیعی</a:t>
            </a:r>
            <a:r>
              <a:rPr lang="fa-IR" sz="2000" dirty="0">
                <a:solidFill>
                  <a:srgbClr val="0000FF"/>
                </a:solidFill>
              </a:rPr>
              <a:t>(</a:t>
            </a:r>
            <a:r>
              <a:rPr lang="en-US" sz="2000" dirty="0">
                <a:solidFill>
                  <a:srgbClr val="0000FF"/>
                </a:solidFill>
              </a:rPr>
              <a:t>Natural</a:t>
            </a:r>
            <a:r>
              <a:rPr lang="ar-SA" sz="2000" dirty="0">
                <a:solidFill>
                  <a:srgbClr val="0000FF"/>
                </a:solidFill>
              </a:rPr>
              <a:t>)، یا </a:t>
            </a:r>
            <a:r>
              <a:rPr lang="ar-SA" sz="2000" dirty="0">
                <a:solidFill>
                  <a:srgbClr val="FF3300"/>
                </a:solidFill>
              </a:rPr>
              <a:t>ذاتی</a:t>
            </a:r>
            <a:r>
              <a:rPr lang="ar-SA" sz="2000" dirty="0">
                <a:solidFill>
                  <a:srgbClr val="0000FF"/>
                </a:solidFill>
              </a:rPr>
              <a:t> (</a:t>
            </a:r>
            <a:r>
              <a:rPr lang="en-US" sz="2000" dirty="0">
                <a:solidFill>
                  <a:srgbClr val="0000FF"/>
                </a:solidFill>
              </a:rPr>
              <a:t>Innate</a:t>
            </a:r>
            <a:r>
              <a:rPr lang="ar-SA" sz="2000" dirty="0">
                <a:solidFill>
                  <a:srgbClr val="0000FF"/>
                </a:solidFill>
              </a:rPr>
              <a:t>)، یا </a:t>
            </a:r>
            <a:r>
              <a:rPr lang="ar-SA" sz="2000" dirty="0">
                <a:solidFill>
                  <a:srgbClr val="FF3300"/>
                </a:solidFill>
              </a:rPr>
              <a:t>فطری</a:t>
            </a:r>
            <a:r>
              <a:rPr lang="ar-SA" sz="2000" dirty="0">
                <a:solidFill>
                  <a:srgbClr val="0000FF"/>
                </a:solidFill>
              </a:rPr>
              <a:t> (</a:t>
            </a:r>
            <a:r>
              <a:rPr lang="en-US" sz="2000" dirty="0">
                <a:solidFill>
                  <a:srgbClr val="0000FF"/>
                </a:solidFill>
              </a:rPr>
              <a:t>Native</a:t>
            </a:r>
            <a:r>
              <a:rPr lang="ar-SA" sz="2000" dirty="0">
                <a:solidFill>
                  <a:srgbClr val="0000FF"/>
                </a:solidFill>
              </a:rPr>
              <a:t>) اطلاق میشود</a:t>
            </a:r>
            <a:r>
              <a:rPr lang="ar-SA" sz="2800" dirty="0">
                <a:solidFill>
                  <a:srgbClr val="0000FF"/>
                </a:solidFill>
              </a:rPr>
              <a:t>.</a:t>
            </a:r>
            <a:endParaRPr lang="en-US" sz="2800" dirty="0">
              <a:solidFill>
                <a:srgbClr val="0000FF"/>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00098" name="Rectangle 2"/>
          <p:cNvSpPr>
            <a:spLocks noGrp="1" noChangeArrowheads="1"/>
          </p:cNvSpPr>
          <p:nvPr>
            <p:ph type="title"/>
          </p:nvPr>
        </p:nvSpPr>
        <p:spPr>
          <a:xfrm>
            <a:off x="-180528" y="2069976"/>
            <a:ext cx="9144000" cy="1143000"/>
          </a:xfrm>
        </p:spPr>
        <p:txBody>
          <a:bodyPr>
            <a:normAutofit/>
          </a:bodyPr>
          <a:lstStyle/>
          <a:p>
            <a:pPr algn="r"/>
            <a:r>
              <a:rPr lang="fa-IR" sz="3200" dirty="0"/>
              <a:t>درمان بعضی از هپاتیت های ویروسی با  اینترفرون الفا</a:t>
            </a:r>
            <a:r>
              <a:rPr lang="fa-IR" sz="2800" dirty="0"/>
              <a:t>  </a:t>
            </a:r>
            <a:endParaRPr lang="en-US" sz="2800" dirty="0"/>
          </a:p>
        </p:txBody>
      </p:sp>
      <p:sp>
        <p:nvSpPr>
          <p:cNvPr id="6" name="Slide Number Placeholder 5"/>
          <p:cNvSpPr>
            <a:spLocks noGrp="1"/>
          </p:cNvSpPr>
          <p:nvPr>
            <p:ph type="sldNum" sz="quarter" idx="12"/>
          </p:nvPr>
        </p:nvSpPr>
        <p:spPr/>
        <p:txBody>
          <a:bodyPr/>
          <a:lstStyle/>
          <a:p>
            <a:pPr lvl="1"/>
            <a:fld id="{C8A1C2E4-F3D1-449C-B0E9-6CF11787235F}" type="slidenum">
              <a:rPr lang="en-US"/>
              <a:pPr lvl="1"/>
              <a:t>40</a:t>
            </a:fld>
            <a:endParaRPr lang="en-US">
              <a:latin typeface="Times New Roman" pitchFamily="18" charset="0"/>
            </a:endParaRPr>
          </a:p>
        </p:txBody>
      </p:sp>
      <p:pic>
        <p:nvPicPr>
          <p:cNvPr id="900100" name="Picture 4" descr="hepatitis-c-liver-748762"/>
          <p:cNvPicPr>
            <a:picLocks noChangeAspect="1" noChangeArrowheads="1"/>
          </p:cNvPicPr>
          <p:nvPr/>
        </p:nvPicPr>
        <p:blipFill>
          <a:blip r:embed="rId2"/>
          <a:srcRect t="6380" r="3285"/>
          <a:stretch>
            <a:fillRect/>
          </a:stretch>
        </p:blipFill>
        <p:spPr bwMode="auto">
          <a:xfrm>
            <a:off x="2826197" y="3408888"/>
            <a:ext cx="3130550" cy="3168650"/>
          </a:xfrm>
          <a:prstGeom prst="rect">
            <a:avLst/>
          </a:prstGeom>
          <a:noFill/>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DC5C2C-B0CD-3414-109B-8456BFE060C1}"/>
              </a:ext>
            </a:extLst>
          </p:cNvPr>
          <p:cNvSpPr>
            <a:spLocks noGrp="1"/>
          </p:cNvSpPr>
          <p:nvPr>
            <p:ph type="ctrTitle"/>
          </p:nvPr>
        </p:nvSpPr>
        <p:spPr>
          <a:xfrm>
            <a:off x="251520" y="3300458"/>
            <a:ext cx="8229600" cy="1470025"/>
          </a:xfrm>
        </p:spPr>
        <p:txBody>
          <a:bodyPr/>
          <a:lstStyle/>
          <a:p>
            <a:r>
              <a:rPr lang="fa-IR" sz="3200" b="1" dirty="0">
                <a:solidFill>
                  <a:schemeClr val="tx1"/>
                </a:solidFill>
                <a:cs typeface="B Nazanin" panose="00000400000000000000" pitchFamily="2" charset="-78"/>
              </a:rPr>
              <a:t>لنفوسیت های </a:t>
            </a:r>
            <a:r>
              <a:rPr lang="en-US" sz="3200" b="1" dirty="0">
                <a:solidFill>
                  <a:schemeClr val="tx1"/>
                </a:solidFill>
                <a:cs typeface="B Nazanin" panose="00000400000000000000" pitchFamily="2" charset="-78"/>
              </a:rPr>
              <a:t>B</a:t>
            </a:r>
            <a:r>
              <a:rPr lang="fa-IR" sz="3200" b="1" dirty="0">
                <a:solidFill>
                  <a:schemeClr val="tx1"/>
                </a:solidFill>
                <a:cs typeface="B Nazanin" panose="00000400000000000000" pitchFamily="2" charset="-78"/>
              </a:rPr>
              <a:t>، </a:t>
            </a:r>
            <a:r>
              <a:rPr lang="en-US" sz="3200" b="1" dirty="0">
                <a:solidFill>
                  <a:schemeClr val="tx1"/>
                </a:solidFill>
                <a:cs typeface="B Nazanin" panose="00000400000000000000" pitchFamily="2" charset="-78"/>
              </a:rPr>
              <a:t>T</a:t>
            </a:r>
            <a:r>
              <a:rPr lang="fa-IR" sz="3200" b="1" dirty="0">
                <a:solidFill>
                  <a:schemeClr val="tx1"/>
                </a:solidFill>
                <a:cs typeface="B Nazanin" panose="00000400000000000000" pitchFamily="2" charset="-78"/>
              </a:rPr>
              <a:t> </a:t>
            </a:r>
            <a:br>
              <a:rPr lang="fa-IR" sz="3200" b="1" dirty="0">
                <a:solidFill>
                  <a:schemeClr val="tx1"/>
                </a:solidFill>
                <a:cs typeface="B Nazanin" panose="00000400000000000000" pitchFamily="2" charset="-78"/>
              </a:rPr>
            </a:br>
            <a:r>
              <a:rPr lang="fa-IR" sz="3200" b="1" dirty="0">
                <a:solidFill>
                  <a:schemeClr val="tx1"/>
                </a:solidFill>
                <a:cs typeface="B Nazanin" panose="00000400000000000000" pitchFamily="2" charset="-78"/>
              </a:rPr>
              <a:t>ایمنی هومورال و سلولی</a:t>
            </a:r>
            <a:endParaRPr lang="en-US" sz="32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11856751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99592" y="1484784"/>
            <a:ext cx="7772400" cy="1143000"/>
          </a:xfrm>
        </p:spPr>
        <p:txBody>
          <a:bodyPr/>
          <a:lstStyle/>
          <a:p>
            <a:pPr algn="ctr" rtl="1" eaLnBrk="1" hangingPunct="1">
              <a:buClr>
                <a:srgbClr val="FF0000"/>
              </a:buClr>
              <a:buFont typeface="Wingdings 2" pitchFamily="18" charset="2"/>
              <a:buChar char="&gt;"/>
            </a:pPr>
            <a:r>
              <a:rPr lang="fa-IR" dirty="0">
                <a:solidFill>
                  <a:schemeClr val="accent2"/>
                </a:solidFill>
              </a:rPr>
              <a:t>مکانیسم های دفاعی بدن</a:t>
            </a:r>
          </a:p>
        </p:txBody>
      </p:sp>
      <p:sp>
        <p:nvSpPr>
          <p:cNvPr id="4102" name="WordArt 6"/>
          <p:cNvSpPr>
            <a:spLocks noChangeArrowheads="1" noChangeShapeType="1" noTextEdit="1"/>
          </p:cNvSpPr>
          <p:nvPr/>
        </p:nvSpPr>
        <p:spPr bwMode="auto">
          <a:xfrm>
            <a:off x="5062017" y="3710452"/>
            <a:ext cx="3600450" cy="881063"/>
          </a:xfrm>
          <a:prstGeom prst="rect">
            <a:avLst/>
          </a:prstGeom>
        </p:spPr>
        <p:txBody>
          <a:bodyPr wrap="none" fromWordArt="1">
            <a:prstTxWarp prst="textPlain">
              <a:avLst>
                <a:gd name="adj" fmla="val 49111"/>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1" i="1" u="none" strike="noStrike" kern="10" cap="none" spc="0" normalizeH="0" baseline="0" noProof="0" dirty="0">
                <a:ln w="19050">
                  <a:solidFill>
                    <a:srgbClr val="0000FF"/>
                  </a:solidFill>
                  <a:round/>
                  <a:headEnd/>
                  <a:tailEnd/>
                </a:ln>
                <a:solidFill>
                  <a:srgbClr val="0066CC"/>
                </a:solidFill>
                <a:effectLst>
                  <a:outerShdw dist="35921" dir="2700000" algn="ctr" rotWithShape="0">
                    <a:srgbClr val="990000"/>
                  </a:outerShdw>
                </a:effectLst>
                <a:uLnTx/>
                <a:uFillTx/>
                <a:latin typeface="Arial"/>
                <a:ea typeface="+mn-ea"/>
                <a:cs typeface="Arial"/>
              </a:rPr>
              <a:t>انواع مکانیسم های دفاعی</a:t>
            </a:r>
          </a:p>
        </p:txBody>
      </p:sp>
      <p:sp>
        <p:nvSpPr>
          <p:cNvPr id="4103" name="WordArt 7"/>
          <p:cNvSpPr>
            <a:spLocks noChangeArrowheads="1" noChangeShapeType="1" noTextEdit="1"/>
          </p:cNvSpPr>
          <p:nvPr/>
        </p:nvSpPr>
        <p:spPr bwMode="auto">
          <a:xfrm>
            <a:off x="1628234" y="2924634"/>
            <a:ext cx="3055958" cy="1079500"/>
          </a:xfrm>
          <a:prstGeom prst="rect">
            <a:avLst/>
          </a:prstGeom>
        </p:spPr>
        <p:txBody>
          <a:bodyPr wrap="none" fromWordArt="1">
            <a:prstTxWarp prst="textPlain">
              <a:avLst>
                <a:gd name="adj" fmla="val 50518"/>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1" i="0" u="none" strike="noStrike" kern="10" cap="none" spc="0" normalizeH="0" baseline="0" noProof="0" dirty="0">
                <a:ln w="19050">
                  <a:solidFill>
                    <a:srgbClr val="0000FF"/>
                  </a:solidFill>
                  <a:round/>
                  <a:headEnd/>
                  <a:tailEnd/>
                </a:ln>
                <a:solidFill>
                  <a:srgbClr val="0000FF"/>
                </a:solidFill>
                <a:effectLst>
                  <a:outerShdw dist="35921" dir="2700000" algn="ctr" rotWithShape="0">
                    <a:srgbClr val="990000"/>
                  </a:outerShdw>
                </a:effectLst>
                <a:uLnTx/>
                <a:uFillTx/>
                <a:latin typeface="Arial"/>
                <a:ea typeface="+mn-ea"/>
                <a:cs typeface="Arial"/>
              </a:rPr>
              <a:t>دفاع غیر اختصاصی</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black"/>
                </a:solidFill>
                <a:effectLst/>
                <a:uLnTx/>
                <a:uFillTx/>
                <a:latin typeface="Cambria" pitchFamily="18" charset="0"/>
                <a:ea typeface="+mn-ea"/>
                <a:cs typeface="B Nazanin" pitchFamily="2" charset="-78"/>
              </a:rPr>
              <a:t>ایمنی ذاتی</a:t>
            </a:r>
            <a:endParaRPr kumimoji="0" lang="fa-IR" sz="2000" b="1" i="0" u="none" strike="noStrike" kern="10" cap="none" spc="0" normalizeH="0" baseline="0" noProof="0" dirty="0">
              <a:ln w="19050">
                <a:solidFill>
                  <a:srgbClr val="0000FF"/>
                </a:solidFill>
                <a:round/>
                <a:headEnd/>
                <a:tailEnd/>
              </a:ln>
              <a:solidFill>
                <a:srgbClr val="0000FF"/>
              </a:solidFill>
              <a:effectLst>
                <a:outerShdw dist="35921" dir="2700000" algn="ctr" rotWithShape="0">
                  <a:srgbClr val="990000"/>
                </a:outerShdw>
              </a:effectLst>
              <a:uLnTx/>
              <a:uFillTx/>
              <a:latin typeface="Arial"/>
              <a:ea typeface="+mn-ea"/>
              <a:cs typeface="Arial"/>
            </a:endParaRPr>
          </a:p>
        </p:txBody>
      </p:sp>
      <p:sp>
        <p:nvSpPr>
          <p:cNvPr id="4104" name="WordArt 8"/>
          <p:cNvSpPr>
            <a:spLocks noChangeArrowheads="1" noChangeShapeType="1" noTextEdit="1"/>
          </p:cNvSpPr>
          <p:nvPr/>
        </p:nvSpPr>
        <p:spPr bwMode="auto">
          <a:xfrm>
            <a:off x="1556796" y="4496270"/>
            <a:ext cx="3143271" cy="1214446"/>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1" i="0" u="none" strike="noStrike" kern="10" cap="none" spc="0" normalizeH="0" baseline="0" noProof="0" dirty="0">
                <a:ln w="19050">
                  <a:solidFill>
                    <a:srgbClr val="0000FF"/>
                  </a:solidFill>
                  <a:round/>
                  <a:headEnd/>
                  <a:tailEnd/>
                </a:ln>
                <a:solidFill>
                  <a:srgbClr val="0066CC"/>
                </a:solidFill>
                <a:effectLst>
                  <a:outerShdw dist="35921" dir="2700000" algn="ctr" rotWithShape="0">
                    <a:srgbClr val="990000"/>
                  </a:outerShdw>
                </a:effectLst>
                <a:uLnTx/>
                <a:uFillTx/>
                <a:latin typeface="Arial"/>
                <a:ea typeface="+mn-ea"/>
                <a:cs typeface="Arial"/>
              </a:rPr>
              <a:t>دفاع اختصاصی</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mbria" pitchFamily="18" charset="0"/>
                <a:ea typeface="+mn-ea"/>
                <a:cs typeface="B Nazanin" pitchFamily="2" charset="-78"/>
              </a:rPr>
              <a:t>ایمنی اکتسابی</a:t>
            </a:r>
            <a:endParaRPr kumimoji="0" lang="fa-IR" sz="1400" b="1" i="0" u="none" strike="noStrike" kern="10" cap="none" spc="0" normalizeH="0" baseline="0" noProof="0" dirty="0">
              <a:ln w="19050">
                <a:solidFill>
                  <a:srgbClr val="0000FF"/>
                </a:solidFill>
                <a:round/>
                <a:headEnd/>
                <a:tailEnd/>
              </a:ln>
              <a:solidFill>
                <a:srgbClr val="0066CC"/>
              </a:solidFill>
              <a:effectLst>
                <a:outerShdw dist="35921" dir="2700000" algn="ctr" rotWithShape="0">
                  <a:srgbClr val="990000"/>
                </a:outerShdw>
              </a:effectLst>
              <a:uLnTx/>
              <a:uFillTx/>
              <a:latin typeface="Arial"/>
              <a:ea typeface="+mn-ea"/>
              <a:cs typeface="Arial"/>
            </a:endParaRPr>
          </a:p>
        </p:txBody>
      </p:sp>
      <p:sp>
        <p:nvSpPr>
          <p:cNvPr id="4105" name="AutoShape 9"/>
          <p:cNvSpPr>
            <a:spLocks/>
          </p:cNvSpPr>
          <p:nvPr/>
        </p:nvSpPr>
        <p:spPr bwMode="auto">
          <a:xfrm>
            <a:off x="4844530" y="3067510"/>
            <a:ext cx="144462" cy="2449513"/>
          </a:xfrm>
          <a:prstGeom prst="rightBrace">
            <a:avLst>
              <a:gd name="adj1" fmla="val 141301"/>
              <a:gd name="adj2" fmla="val 50000"/>
            </a:avLst>
          </a:prstGeom>
          <a:noFill/>
          <a:ln w="63500">
            <a:solidFill>
              <a:srgbClr val="33CCCC"/>
            </a:solidFill>
            <a:round/>
            <a:headEnd/>
            <a:tailEnd/>
          </a:ln>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4103"/>
                                        </p:tgtEl>
                                        <p:attrNameLst>
                                          <p:attrName>style.visibility</p:attrName>
                                        </p:attrNameLst>
                                      </p:cBhvr>
                                      <p:to>
                                        <p:strVal val="visible"/>
                                      </p:to>
                                    </p:set>
                                    <p:animScale>
                                      <p:cBhvr>
                                        <p:cTn id="7" dur="1000" decel="50000" fill="hold">
                                          <p:stCondLst>
                                            <p:cond delay="0"/>
                                          </p:stCondLst>
                                        </p:cTn>
                                        <p:tgtEl>
                                          <p:spTgt spid="410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103"/>
                                        </p:tgtEl>
                                        <p:attrNameLst>
                                          <p:attrName>ppt_x</p:attrName>
                                          <p:attrName>ppt_y</p:attrName>
                                        </p:attrNameLst>
                                      </p:cBhvr>
                                    </p:animMotion>
                                    <p:animEffect transition="in" filter="fade">
                                      <p:cBhvr>
                                        <p:cTn id="9" dur="1000"/>
                                        <p:tgtEl>
                                          <p:spTgt spid="4103"/>
                                        </p:tgtEl>
                                      </p:cBhvr>
                                    </p:animEffect>
                                  </p:childTnLst>
                                </p:cTn>
                              </p:par>
                            </p:childTnLst>
                          </p:cTn>
                        </p:par>
                      </p:childTnLst>
                    </p:cTn>
                  </p:par>
                  <p:par>
                    <p:cTn id="10" fill="hold">
                      <p:stCondLst>
                        <p:cond delay="indefinite"/>
                      </p:stCondLst>
                      <p:childTnLst>
                        <p:par>
                          <p:cTn id="11" fill="hold">
                            <p:stCondLst>
                              <p:cond delay="0"/>
                            </p:stCondLst>
                            <p:childTnLst>
                              <p:par>
                                <p:cTn id="12" presetID="25" presetClass="entr" presetSubtype="0" fill="hold" grpId="0" nodeType="clickEffect">
                                  <p:stCondLst>
                                    <p:cond delay="0"/>
                                  </p:stCondLst>
                                  <p:childTnLst>
                                    <p:set>
                                      <p:cBhvr>
                                        <p:cTn id="13" dur="1" fill="hold">
                                          <p:stCondLst>
                                            <p:cond delay="0"/>
                                          </p:stCondLst>
                                        </p:cTn>
                                        <p:tgtEl>
                                          <p:spTgt spid="4104"/>
                                        </p:tgtEl>
                                        <p:attrNameLst>
                                          <p:attrName>style.visibility</p:attrName>
                                        </p:attrNameLst>
                                      </p:cBhvr>
                                      <p:to>
                                        <p:strVal val="visible"/>
                                      </p:to>
                                    </p:set>
                                    <p:anim calcmode="lin" valueType="num">
                                      <p:cBhvr>
                                        <p:cTn id="14" dur="500" decel="50000" fill="hold">
                                          <p:stCondLst>
                                            <p:cond delay="0"/>
                                          </p:stCondLst>
                                        </p:cTn>
                                        <p:tgtEl>
                                          <p:spTgt spid="4104"/>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4104"/>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4104"/>
                                        </p:tgtEl>
                                        <p:attrNameLst>
                                          <p:attrName>ppt_w</p:attrName>
                                        </p:attrNameLst>
                                      </p:cBhvr>
                                      <p:tavLst>
                                        <p:tav tm="0">
                                          <p:val>
                                            <p:strVal val="#ppt_w*.05"/>
                                          </p:val>
                                        </p:tav>
                                        <p:tav tm="100000">
                                          <p:val>
                                            <p:strVal val="#ppt_w"/>
                                          </p:val>
                                        </p:tav>
                                      </p:tavLst>
                                    </p:anim>
                                    <p:anim calcmode="lin" valueType="num">
                                      <p:cBhvr>
                                        <p:cTn id="17" dur="1000" fill="hold"/>
                                        <p:tgtEl>
                                          <p:spTgt spid="4104"/>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4104"/>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4104"/>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4104"/>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animBg="1"/>
      <p:bldP spid="410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Rectangle 7"/>
          <p:cNvSpPr>
            <a:spLocks noGrp="1" noChangeArrowheads="1"/>
          </p:cNvSpPr>
          <p:nvPr>
            <p:ph type="title"/>
          </p:nvPr>
        </p:nvSpPr>
        <p:spPr>
          <a:xfrm>
            <a:off x="685800" y="1247726"/>
            <a:ext cx="7772400" cy="1143000"/>
          </a:xfrm>
        </p:spPr>
        <p:txBody>
          <a:bodyPr/>
          <a:lstStyle/>
          <a:p>
            <a:pPr algn="ctr" eaLnBrk="1" hangingPunct="1"/>
            <a:r>
              <a:rPr lang="fa-IR" sz="3200" dirty="0">
                <a:solidFill>
                  <a:srgbClr val="0000FF"/>
                </a:solidFill>
                <a:cs typeface="B Nazanin" panose="00000400000000000000" pitchFamily="2" charset="-78"/>
              </a:rPr>
              <a:t>دفاع غیر اختصاصی</a:t>
            </a:r>
            <a:br>
              <a:rPr lang="fa-IR" sz="3200" dirty="0">
                <a:solidFill>
                  <a:srgbClr val="0000FF"/>
                </a:solidFill>
                <a:cs typeface="B Nazanin" panose="00000400000000000000" pitchFamily="2" charset="-78"/>
              </a:rPr>
            </a:br>
            <a:r>
              <a:rPr lang="fa-IR" sz="3200" dirty="0">
                <a:solidFill>
                  <a:srgbClr val="0000FF"/>
                </a:solidFill>
                <a:cs typeface="B Nazanin" panose="00000400000000000000" pitchFamily="2" charset="-78"/>
              </a:rPr>
              <a:t>(ایمنی ذاتی)</a:t>
            </a:r>
            <a:endParaRPr lang="en-US" sz="3200" dirty="0">
              <a:solidFill>
                <a:srgbClr val="0000FF"/>
              </a:solidFill>
              <a:cs typeface="B Nazanin" panose="00000400000000000000" pitchFamily="2" charset="-78"/>
            </a:endParaRPr>
          </a:p>
        </p:txBody>
      </p:sp>
      <p:sp>
        <p:nvSpPr>
          <p:cNvPr id="5123" name="Rectangle 3"/>
          <p:cNvSpPr>
            <a:spLocks noGrp="1" noChangeArrowheads="1"/>
          </p:cNvSpPr>
          <p:nvPr>
            <p:ph idx="1"/>
          </p:nvPr>
        </p:nvSpPr>
        <p:spPr>
          <a:xfrm>
            <a:off x="685800" y="2420888"/>
            <a:ext cx="7772400" cy="4572000"/>
          </a:xfrm>
        </p:spPr>
        <p:txBody>
          <a:bodyPr/>
          <a:lstStyle/>
          <a:p>
            <a:pPr algn="r" eaLnBrk="1" hangingPunct="1">
              <a:lnSpc>
                <a:spcPct val="90000"/>
              </a:lnSpc>
              <a:buFontTx/>
              <a:buNone/>
            </a:pPr>
            <a:endParaRPr lang="fa-IR" sz="1400" dirty="0"/>
          </a:p>
          <a:p>
            <a:pPr algn="r" eaLnBrk="1" hangingPunct="1">
              <a:lnSpc>
                <a:spcPct val="90000"/>
              </a:lnSpc>
              <a:buFontTx/>
              <a:buNone/>
            </a:pPr>
            <a:r>
              <a:rPr lang="fa-IR" sz="2000" dirty="0">
                <a:solidFill>
                  <a:srgbClr val="FF0066"/>
                </a:solidFill>
              </a:rPr>
              <a:t>1- نخستین خط دفاع</a:t>
            </a:r>
            <a:r>
              <a:rPr lang="fa-IR" sz="2000" dirty="0"/>
              <a:t> </a:t>
            </a:r>
            <a:r>
              <a:rPr lang="fa-IR" sz="2000" dirty="0">
                <a:solidFill>
                  <a:schemeClr val="accent2"/>
                </a:solidFill>
              </a:rPr>
              <a:t>:</a:t>
            </a:r>
            <a:r>
              <a:rPr lang="fa-IR" sz="2000" dirty="0"/>
              <a:t> </a:t>
            </a:r>
            <a:r>
              <a:rPr lang="ar-SA" sz="2000" dirty="0">
                <a:solidFill>
                  <a:srgbClr val="663300"/>
                </a:solidFill>
              </a:rPr>
              <a:t>پ</a:t>
            </a:r>
            <a:r>
              <a:rPr lang="fa-IR" sz="2000" dirty="0">
                <a:solidFill>
                  <a:srgbClr val="663300"/>
                </a:solidFill>
              </a:rPr>
              <a:t>وست و لایه های مخاطی</a:t>
            </a:r>
          </a:p>
          <a:p>
            <a:pPr algn="r" eaLnBrk="1" hangingPunct="1">
              <a:lnSpc>
                <a:spcPct val="90000"/>
              </a:lnSpc>
              <a:buFontTx/>
              <a:buNone/>
            </a:pPr>
            <a:endParaRPr lang="fa-IR" sz="2000" dirty="0"/>
          </a:p>
          <a:p>
            <a:pPr algn="r" eaLnBrk="1" hangingPunct="1">
              <a:lnSpc>
                <a:spcPct val="90000"/>
              </a:lnSpc>
              <a:buFontTx/>
              <a:buNone/>
            </a:pPr>
            <a:r>
              <a:rPr lang="fa-IR" sz="2000" dirty="0"/>
              <a:t>                           </a:t>
            </a:r>
          </a:p>
          <a:p>
            <a:pPr algn="r" eaLnBrk="1" hangingPunct="1">
              <a:lnSpc>
                <a:spcPct val="90000"/>
              </a:lnSpc>
              <a:buFontTx/>
              <a:buNone/>
            </a:pPr>
            <a:r>
              <a:rPr lang="fa-IR" sz="2000" dirty="0"/>
              <a:t>                            </a:t>
            </a:r>
            <a:endParaRPr lang="fa-IR" sz="2000" dirty="0">
              <a:solidFill>
                <a:srgbClr val="663300"/>
              </a:solidFill>
            </a:endParaRPr>
          </a:p>
          <a:p>
            <a:pPr algn="r" eaLnBrk="1" hangingPunct="1">
              <a:lnSpc>
                <a:spcPct val="90000"/>
              </a:lnSpc>
              <a:buFontTx/>
              <a:buNone/>
            </a:pPr>
            <a:r>
              <a:rPr lang="fa-IR" sz="2000" dirty="0">
                <a:solidFill>
                  <a:srgbClr val="FF0066"/>
                </a:solidFill>
              </a:rPr>
              <a:t>2- دومین خط دفاع:</a:t>
            </a:r>
            <a:endParaRPr lang="ar-SA" sz="2000" dirty="0">
              <a:solidFill>
                <a:srgbClr val="663300"/>
              </a:solidFill>
            </a:endParaRPr>
          </a:p>
          <a:p>
            <a:pPr algn="r" rtl="1" eaLnBrk="1" hangingPunct="1">
              <a:lnSpc>
                <a:spcPct val="90000"/>
              </a:lnSpc>
              <a:buFontTx/>
              <a:buNone/>
            </a:pPr>
            <a:r>
              <a:rPr lang="fa-IR" sz="2000" dirty="0">
                <a:solidFill>
                  <a:srgbClr val="663300"/>
                </a:solidFill>
              </a:rPr>
              <a:t>                             </a:t>
            </a:r>
            <a:endParaRPr lang="fa-IR" sz="2000" dirty="0"/>
          </a:p>
          <a:p>
            <a:pPr algn="r" eaLnBrk="1" hangingPunct="1">
              <a:lnSpc>
                <a:spcPct val="90000"/>
              </a:lnSpc>
              <a:buFontTx/>
              <a:buNone/>
            </a:pPr>
            <a:endParaRPr lang="fa-IR" sz="1400" dirty="0"/>
          </a:p>
          <a:p>
            <a:pPr algn="r" eaLnBrk="1" hangingPunct="1">
              <a:lnSpc>
                <a:spcPct val="90000"/>
              </a:lnSpc>
              <a:buFontTx/>
              <a:buNone/>
            </a:pPr>
            <a:r>
              <a:rPr lang="fa-IR" sz="1400" dirty="0"/>
              <a:t>                                       </a:t>
            </a:r>
            <a:endParaRPr lang="en-US" sz="1400" dirty="0"/>
          </a:p>
        </p:txBody>
      </p:sp>
      <p:sp>
        <p:nvSpPr>
          <p:cNvPr id="5129" name="WordArt 9"/>
          <p:cNvSpPr>
            <a:spLocks noChangeArrowheads="1" noChangeShapeType="1" noTextEdit="1"/>
          </p:cNvSpPr>
          <p:nvPr/>
        </p:nvSpPr>
        <p:spPr bwMode="auto">
          <a:xfrm>
            <a:off x="3335338" y="3825826"/>
            <a:ext cx="1912937" cy="439737"/>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0" i="0" u="none" strike="noStrike" kern="10" cap="none" spc="0" normalizeH="0" baseline="0" noProof="0" dirty="0">
                <a:ln w="25400">
                  <a:solidFill>
                    <a:srgbClr val="663300"/>
                  </a:solidFill>
                  <a:round/>
                  <a:headEnd/>
                  <a:tailEnd/>
                </a:ln>
                <a:solidFill>
                  <a:srgbClr val="663300"/>
                </a:solidFill>
                <a:effectLst/>
                <a:uLnTx/>
                <a:uFillTx/>
                <a:latin typeface="Arial"/>
                <a:ea typeface="+mn-ea"/>
                <a:cs typeface="Arial"/>
              </a:rPr>
              <a:t>الف- </a:t>
            </a:r>
            <a:r>
              <a:rPr kumimoji="0" lang="fa-IR" sz="2000" b="0" i="0" u="none" strike="noStrike" kern="10" cap="none" spc="0" normalizeH="0" baseline="0" noProof="0" dirty="0">
                <a:ln w="25400">
                  <a:solidFill>
                    <a:srgbClr val="663300"/>
                  </a:solidFill>
                  <a:round/>
                  <a:headEnd/>
                  <a:tailEnd/>
                </a:ln>
                <a:solidFill>
                  <a:srgbClr val="663300"/>
                </a:solidFill>
                <a:effectLst/>
                <a:uLnTx/>
                <a:uFillTx/>
                <a:latin typeface="Perpetua"/>
                <a:ea typeface="+mn-ea"/>
                <a:cs typeface="Times New Roman" panose="02020603050405020304" pitchFamily="18" charset="0"/>
              </a:rPr>
              <a:t>فاگوسیتها و سلول </a:t>
            </a:r>
            <a:r>
              <a:rPr kumimoji="0" lang="en-US" sz="2000" b="0" i="0" u="none" strike="noStrike" kern="10" cap="none" spc="0" normalizeH="0" baseline="0" noProof="0" dirty="0">
                <a:ln w="25400">
                  <a:solidFill>
                    <a:srgbClr val="663300"/>
                  </a:solidFill>
                  <a:round/>
                  <a:headEnd/>
                  <a:tailEnd/>
                </a:ln>
                <a:solidFill>
                  <a:srgbClr val="663300"/>
                </a:solidFill>
                <a:effectLst/>
                <a:uLnTx/>
                <a:uFillTx/>
                <a:latin typeface="Perpetua"/>
                <a:ea typeface="+mn-ea"/>
                <a:cs typeface="+mn-cs"/>
              </a:rPr>
              <a:t>NK</a:t>
            </a:r>
            <a:endParaRPr kumimoji="0" lang="fa-IR" sz="2000" b="0" i="0" u="none" strike="noStrike" kern="10" cap="none" spc="0" normalizeH="0" baseline="0" noProof="0" dirty="0">
              <a:ln w="25400">
                <a:solidFill>
                  <a:srgbClr val="663300"/>
                </a:solidFill>
                <a:round/>
                <a:headEnd/>
                <a:tailEnd/>
              </a:ln>
              <a:solidFill>
                <a:srgbClr val="663300"/>
              </a:solidFill>
              <a:effectLst/>
              <a:uLnTx/>
              <a:uFillTx/>
              <a:latin typeface="Arial"/>
              <a:ea typeface="+mn-ea"/>
              <a:cs typeface="Arial"/>
            </a:endParaRPr>
          </a:p>
        </p:txBody>
      </p:sp>
      <p:sp>
        <p:nvSpPr>
          <p:cNvPr id="5131" name="WordArt 11"/>
          <p:cNvSpPr>
            <a:spLocks noChangeArrowheads="1" noChangeShapeType="1" noTextEdit="1"/>
          </p:cNvSpPr>
          <p:nvPr/>
        </p:nvSpPr>
        <p:spPr bwMode="auto">
          <a:xfrm>
            <a:off x="3414706" y="4616402"/>
            <a:ext cx="1857388" cy="714380"/>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0" i="0" u="none" strike="noStrike" kern="10" cap="none" spc="0" normalizeH="0" baseline="0" noProof="0" dirty="0">
                <a:ln w="25400">
                  <a:solidFill>
                    <a:srgbClr val="663300"/>
                  </a:solidFill>
                  <a:round/>
                  <a:headEnd/>
                  <a:tailEnd/>
                </a:ln>
                <a:solidFill>
                  <a:srgbClr val="663300"/>
                </a:solidFill>
                <a:effectLst/>
                <a:uLnTx/>
                <a:uFillTx/>
                <a:latin typeface="Perpetua"/>
                <a:ea typeface="+mn-ea"/>
                <a:cs typeface="Times New Roman" panose="02020603050405020304" pitchFamily="18" charset="0"/>
              </a:rPr>
              <a:t>ب- پاسخ التهابی </a:t>
            </a:r>
            <a:endParaRPr kumimoji="0" lang="fa-IR" sz="2000" b="0" i="0" u="none" strike="noStrike" kern="10" cap="none" spc="0" normalizeH="0" baseline="0" noProof="0" dirty="0">
              <a:ln w="25400">
                <a:solidFill>
                  <a:srgbClr val="663300"/>
                </a:solidFill>
                <a:round/>
                <a:headEnd/>
                <a:tailEnd/>
              </a:ln>
              <a:solidFill>
                <a:srgbClr val="663300"/>
              </a:solidFill>
              <a:effectLst/>
              <a:uLnTx/>
              <a:uFillTx/>
              <a:latin typeface="Arial"/>
              <a:ea typeface="+mn-ea"/>
              <a:cs typeface="Arial"/>
            </a:endParaRPr>
          </a:p>
        </p:txBody>
      </p:sp>
      <p:sp>
        <p:nvSpPr>
          <p:cNvPr id="5132" name="WordArt 12"/>
          <p:cNvSpPr>
            <a:spLocks noChangeArrowheads="1" noChangeShapeType="1" noTextEdit="1"/>
          </p:cNvSpPr>
          <p:nvPr/>
        </p:nvSpPr>
        <p:spPr bwMode="auto">
          <a:xfrm>
            <a:off x="3486144" y="5759410"/>
            <a:ext cx="1698625" cy="504825"/>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0" i="0" u="none" strike="noStrike" kern="10" cap="none" spc="0" normalizeH="0" baseline="0" noProof="0" dirty="0">
                <a:ln w="25400">
                  <a:solidFill>
                    <a:srgbClr val="663300"/>
                  </a:solidFill>
                  <a:round/>
                  <a:headEnd/>
                  <a:tailEnd/>
                </a:ln>
                <a:solidFill>
                  <a:srgbClr val="663300"/>
                </a:solidFill>
                <a:effectLst/>
                <a:uLnTx/>
                <a:uFillTx/>
                <a:latin typeface="Arial"/>
                <a:ea typeface="+mn-ea"/>
                <a:cs typeface="Arial"/>
              </a:rPr>
              <a:t>ج- پروتئین ها </a:t>
            </a:r>
          </a:p>
        </p:txBody>
      </p:sp>
      <p:sp>
        <p:nvSpPr>
          <p:cNvPr id="5133" name="AutoShape 13"/>
          <p:cNvSpPr>
            <a:spLocks/>
          </p:cNvSpPr>
          <p:nvPr/>
        </p:nvSpPr>
        <p:spPr bwMode="auto">
          <a:xfrm>
            <a:off x="5422900" y="3897263"/>
            <a:ext cx="358775" cy="2520950"/>
          </a:xfrm>
          <a:prstGeom prst="rightBrace">
            <a:avLst>
              <a:gd name="adj1" fmla="val 58555"/>
              <a:gd name="adj2" fmla="val 50000"/>
            </a:avLst>
          </a:prstGeom>
          <a:noFill/>
          <a:ln w="25400">
            <a:solidFill>
              <a:srgbClr val="0000FF"/>
            </a:solidFill>
            <a:round/>
            <a:headEnd/>
            <a:tailEnd/>
          </a:ln>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anim calcmode="lin" valueType="num">
                                      <p:cBhvr>
                                        <p:cTn id="7" dur="500" fill="hold"/>
                                        <p:tgtEl>
                                          <p:spTgt spid="512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512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5123">
                                            <p:txEl>
                                              <p:pRg st="5" end="5"/>
                                            </p:txEl>
                                          </p:spTgt>
                                        </p:tgtEl>
                                        <p:attrNameLst>
                                          <p:attrName>style.visibility</p:attrName>
                                        </p:attrNameLst>
                                      </p:cBhvr>
                                      <p:to>
                                        <p:strVal val="visible"/>
                                      </p:to>
                                    </p:set>
                                    <p:anim calcmode="lin" valueType="num">
                                      <p:cBhvr>
                                        <p:cTn id="13" dur="500" fill="hold"/>
                                        <p:tgtEl>
                                          <p:spTgt spid="5123">
                                            <p:txEl>
                                              <p:pRg st="5" end="5"/>
                                            </p:txEl>
                                          </p:spTgt>
                                        </p:tgtEl>
                                        <p:attrNameLst>
                                          <p:attrName>ppt_w</p:attrName>
                                        </p:attrNameLst>
                                      </p:cBhvr>
                                      <p:tavLst>
                                        <p:tav tm="0">
                                          <p:val>
                                            <p:fltVal val="0"/>
                                          </p:val>
                                        </p:tav>
                                        <p:tav tm="100000">
                                          <p:val>
                                            <p:strVal val="#ppt_w"/>
                                          </p:val>
                                        </p:tav>
                                      </p:tavLst>
                                    </p:anim>
                                    <p:anim calcmode="lin" valueType="num">
                                      <p:cBhvr>
                                        <p:cTn id="14" dur="500" fill="hold"/>
                                        <p:tgtEl>
                                          <p:spTgt spid="5123">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5133"/>
                                        </p:tgtEl>
                                        <p:attrNameLst>
                                          <p:attrName>style.visibility</p:attrName>
                                        </p:attrNameLst>
                                      </p:cBhvr>
                                      <p:to>
                                        <p:strVal val="visible"/>
                                      </p:to>
                                    </p:set>
                                    <p:anim calcmode="lin" valueType="num">
                                      <p:cBhvr>
                                        <p:cTn id="19" dur="1000" fill="hold"/>
                                        <p:tgtEl>
                                          <p:spTgt spid="5133"/>
                                        </p:tgtEl>
                                        <p:attrNameLst>
                                          <p:attrName>ppt_w</p:attrName>
                                        </p:attrNameLst>
                                      </p:cBhvr>
                                      <p:tavLst>
                                        <p:tav tm="0">
                                          <p:val>
                                            <p:strVal val="#ppt_w+.3"/>
                                          </p:val>
                                        </p:tav>
                                        <p:tav tm="100000">
                                          <p:val>
                                            <p:strVal val="#ppt_w"/>
                                          </p:val>
                                        </p:tav>
                                      </p:tavLst>
                                    </p:anim>
                                    <p:anim calcmode="lin" valueType="num">
                                      <p:cBhvr>
                                        <p:cTn id="20" dur="1000" fill="hold"/>
                                        <p:tgtEl>
                                          <p:spTgt spid="5133"/>
                                        </p:tgtEl>
                                        <p:attrNameLst>
                                          <p:attrName>ppt_h</p:attrName>
                                        </p:attrNameLst>
                                      </p:cBhvr>
                                      <p:tavLst>
                                        <p:tav tm="0">
                                          <p:val>
                                            <p:strVal val="#ppt_h"/>
                                          </p:val>
                                        </p:tav>
                                        <p:tav tm="100000">
                                          <p:val>
                                            <p:strVal val="#ppt_h"/>
                                          </p:val>
                                        </p:tav>
                                      </p:tavLst>
                                    </p:anim>
                                    <p:animEffect transition="in" filter="fade">
                                      <p:cBhvr>
                                        <p:cTn id="21" dur="1000"/>
                                        <p:tgtEl>
                                          <p:spTgt spid="5133"/>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5129"/>
                                        </p:tgtEl>
                                        <p:attrNameLst>
                                          <p:attrName>style.visibility</p:attrName>
                                        </p:attrNameLst>
                                      </p:cBhvr>
                                      <p:to>
                                        <p:strVal val="visible"/>
                                      </p:to>
                                    </p:set>
                                    <p:animEffect transition="in" filter="checkerboard(across)">
                                      <p:cBhvr>
                                        <p:cTn id="26" dur="500"/>
                                        <p:tgtEl>
                                          <p:spTgt spid="5129"/>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5131"/>
                                        </p:tgtEl>
                                        <p:attrNameLst>
                                          <p:attrName>style.visibility</p:attrName>
                                        </p:attrNameLst>
                                      </p:cBhvr>
                                      <p:to>
                                        <p:strVal val="visible"/>
                                      </p:to>
                                    </p:set>
                                    <p:animEffect transition="in" filter="checkerboard(across)">
                                      <p:cBhvr>
                                        <p:cTn id="31" dur="500"/>
                                        <p:tgtEl>
                                          <p:spTgt spid="5131"/>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grpId="0" nodeType="clickEffect">
                                  <p:stCondLst>
                                    <p:cond delay="0"/>
                                  </p:stCondLst>
                                  <p:childTnLst>
                                    <p:set>
                                      <p:cBhvr>
                                        <p:cTn id="35" dur="1" fill="hold">
                                          <p:stCondLst>
                                            <p:cond delay="0"/>
                                          </p:stCondLst>
                                        </p:cTn>
                                        <p:tgtEl>
                                          <p:spTgt spid="5132"/>
                                        </p:tgtEl>
                                        <p:attrNameLst>
                                          <p:attrName>style.visibility</p:attrName>
                                        </p:attrNameLst>
                                      </p:cBhvr>
                                      <p:to>
                                        <p:strVal val="visible"/>
                                      </p:to>
                                    </p:set>
                                    <p:animEffect transition="in" filter="checkerboard(across)">
                                      <p:cBhvr>
                                        <p:cTn id="36" dur="500"/>
                                        <p:tgtEl>
                                          <p:spTgt spid="5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9" grpId="0"/>
      <p:bldP spid="5131" grpId="0"/>
      <p:bldP spid="5132" grpId="0"/>
      <p:bldP spid="5133"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060848"/>
            <a:ext cx="7772400" cy="1143000"/>
          </a:xfrm>
        </p:spPr>
        <p:txBody>
          <a:bodyPr>
            <a:normAutofit/>
          </a:bodyPr>
          <a:lstStyle/>
          <a:p>
            <a:pPr algn="r"/>
            <a:r>
              <a:rPr lang="fa-IR" sz="3200" b="1" dirty="0">
                <a:cs typeface="B Nazanin" pitchFamily="2" charset="-78"/>
              </a:rPr>
              <a:t>خصوصیات ایمنی ذاتی</a:t>
            </a:r>
          </a:p>
        </p:txBody>
      </p:sp>
      <p:sp>
        <p:nvSpPr>
          <p:cNvPr id="3" name="Content Placeholder 2"/>
          <p:cNvSpPr>
            <a:spLocks noGrp="1"/>
          </p:cNvSpPr>
          <p:nvPr>
            <p:ph idx="1"/>
          </p:nvPr>
        </p:nvSpPr>
        <p:spPr>
          <a:xfrm>
            <a:off x="827584" y="3234010"/>
            <a:ext cx="7772400" cy="4572000"/>
          </a:xfrm>
        </p:spPr>
        <p:txBody>
          <a:bodyPr>
            <a:normAutofit/>
          </a:bodyPr>
          <a:lstStyle/>
          <a:p>
            <a:pPr>
              <a:buClr>
                <a:srgbClr val="FF0000"/>
              </a:buClr>
              <a:buFont typeface="Wingdings" pitchFamily="2" charset="2"/>
              <a:buChar char="Ø"/>
            </a:pPr>
            <a:r>
              <a:rPr lang="fa-IR" sz="2000" dirty="0">
                <a:cs typeface="B Nazanin" pitchFamily="2" charset="-78"/>
              </a:rPr>
              <a:t> توانایی آن در هر بار برخورد با مواد بیگانه افزایش نمی یابد.</a:t>
            </a:r>
            <a:endParaRPr lang="en-US" sz="2000" dirty="0">
              <a:cs typeface="B Nazanin" pitchFamily="2" charset="-78"/>
            </a:endParaRPr>
          </a:p>
          <a:p>
            <a:pPr>
              <a:buClr>
                <a:srgbClr val="FF0000"/>
              </a:buClr>
              <a:buFont typeface="Wingdings" pitchFamily="2" charset="2"/>
              <a:buChar char="Ø"/>
            </a:pPr>
            <a:r>
              <a:rPr lang="fa-IR" sz="2000" dirty="0">
                <a:cs typeface="B Nazanin" pitchFamily="2" charset="-78"/>
              </a:rPr>
              <a:t> بسیار سریع عمل می کند.</a:t>
            </a:r>
            <a:endParaRPr lang="en-US" sz="2000" dirty="0">
              <a:cs typeface="B Nazanin" pitchFamily="2" charset="-78"/>
            </a:endParaRPr>
          </a:p>
          <a:p>
            <a:pPr>
              <a:buClr>
                <a:srgbClr val="FF0000"/>
              </a:buClr>
              <a:buFont typeface="Wingdings" pitchFamily="2" charset="2"/>
              <a:buChar char="Ø"/>
            </a:pPr>
            <a:r>
              <a:rPr lang="fa-IR" sz="2000" dirty="0">
                <a:cs typeface="B Nazanin" pitchFamily="2" charset="-78"/>
              </a:rPr>
              <a:t> قادر به  شناسایی آنتی ژنهایی محدودی  است . </a:t>
            </a:r>
            <a:endParaRPr lang="en-US" sz="2000" dirty="0">
              <a:cs typeface="B Nazanin" pitchFamily="2" charset="-78"/>
            </a:endParaRPr>
          </a:p>
          <a:p>
            <a:endParaRPr lang="fa-IR" sz="20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10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1000"/>
                                        <p:tgtEl>
                                          <p:spTgt spid="3">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2293057"/>
            <a:ext cx="7772400" cy="4572000"/>
          </a:xfrm>
        </p:spPr>
        <p:txBody>
          <a:bodyPr>
            <a:normAutofit/>
          </a:bodyPr>
          <a:lstStyle/>
          <a:p>
            <a:pPr>
              <a:buNone/>
            </a:pPr>
            <a:r>
              <a:rPr lang="fa-IR" sz="2400" dirty="0">
                <a:cs typeface="B Nazanin" pitchFamily="2" charset="-78"/>
              </a:rPr>
              <a:t>اگر سدهای ایمنی ذاتی شکسته شوند, ایمنی اختصاصی  فعال می شود که شامل اجزای اصلی زیر است:</a:t>
            </a:r>
          </a:p>
          <a:p>
            <a:pPr>
              <a:buNone/>
            </a:pPr>
            <a:endParaRPr lang="fa-IR" sz="2400" dirty="0">
              <a:cs typeface="B Nazanin" pitchFamily="2" charset="-78"/>
            </a:endParaRPr>
          </a:p>
          <a:p>
            <a:pPr lvl="1">
              <a:buFont typeface="Wingdings" pitchFamily="2" charset="2"/>
              <a:buChar char="Ø"/>
            </a:pPr>
            <a:r>
              <a:rPr lang="fa-IR" sz="2000" dirty="0">
                <a:cs typeface="B Nazanin" pitchFamily="2" charset="-78"/>
              </a:rPr>
              <a:t>لنفوسیتها شامل لنفوسیتهای</a:t>
            </a:r>
            <a:r>
              <a:rPr lang="en-US" sz="2000" dirty="0">
                <a:cs typeface="B Nazanin" pitchFamily="2" charset="-78"/>
              </a:rPr>
              <a:t> B</a:t>
            </a:r>
            <a:r>
              <a:rPr lang="fa-IR" sz="2000" dirty="0">
                <a:cs typeface="B Nazanin" pitchFamily="2" charset="-78"/>
              </a:rPr>
              <a:t>و</a:t>
            </a:r>
            <a:r>
              <a:rPr lang="en-US" sz="2000" dirty="0">
                <a:cs typeface="B Nazanin" pitchFamily="2" charset="-78"/>
              </a:rPr>
              <a:t>T</a:t>
            </a:r>
            <a:endParaRPr lang="fa-IR" sz="2000" dirty="0">
              <a:cs typeface="B Nazanin" pitchFamily="2" charset="-78"/>
            </a:endParaRPr>
          </a:p>
          <a:p>
            <a:pPr lvl="1">
              <a:buFont typeface="Wingdings" pitchFamily="2" charset="2"/>
              <a:buChar char="Ø"/>
            </a:pPr>
            <a:r>
              <a:rPr lang="fa-IR" sz="2000" dirty="0">
                <a:cs typeface="B Nazanin" pitchFamily="2" charset="-78"/>
              </a:rPr>
              <a:t>سلولهای عرضه کننده آنتی ژن مانند ماکروفاژها و سلولهای دندریتیک</a:t>
            </a:r>
          </a:p>
          <a:p>
            <a:pPr lvl="1">
              <a:buFont typeface="Wingdings" pitchFamily="2" charset="2"/>
              <a:buChar char="Ø"/>
            </a:pPr>
            <a:r>
              <a:rPr lang="fa-IR" sz="2000" dirty="0">
                <a:cs typeface="B Nazanin" pitchFamily="2" charset="-78"/>
              </a:rPr>
              <a:t>آنتی بادیها</a:t>
            </a:r>
            <a:r>
              <a:rPr lang="en-US" sz="2000" dirty="0">
                <a:cs typeface="B Nazanin" pitchFamily="2" charset="-78"/>
              </a:rPr>
              <a:t> </a:t>
            </a:r>
            <a:r>
              <a:rPr lang="fa-IR" sz="2000" dirty="0">
                <a:cs typeface="B Nazanin" pitchFamily="2" charset="-78"/>
              </a:rPr>
              <a:t> و سایتوکین ها</a:t>
            </a:r>
            <a:endParaRPr lang="en-US" sz="2000" dirty="0">
              <a:cs typeface="B Nazanin" pitchFamily="2" charset="-78"/>
            </a:endParaRPr>
          </a:p>
          <a:p>
            <a:endParaRPr lang="fa-IR" sz="24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1000"/>
                                        <p:tgtEl>
                                          <p:spTgt spid="3">
                                            <p:txEl>
                                              <p:pRg st="2" end="2"/>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circle(in)">
                                      <p:cBhvr>
                                        <p:cTn id="10" dur="1000"/>
                                        <p:tgtEl>
                                          <p:spTgt spid="3">
                                            <p:txEl>
                                              <p:pRg st="3" end="3"/>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circle(in)">
                                      <p:cBhvr>
                                        <p:cTn id="1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a:xfrm>
            <a:off x="197768" y="1988840"/>
            <a:ext cx="8748464" cy="4369098"/>
          </a:xfrm>
          <a:prstGeom prst="rect">
            <a:avLst/>
          </a:prstGeom>
        </p:spPr>
        <p:txBody>
          <a:bodyPr/>
          <a:lstStyle/>
          <a:p>
            <a:pPr algn="r"/>
            <a:r>
              <a:rPr lang="fa-IR" sz="2800" b="1" dirty="0">
                <a:cs typeface="B Nazanin" pitchFamily="2" charset="-78"/>
              </a:rPr>
              <a:t>خصوصیات کلیدی پاسخ های اکتسابی</a:t>
            </a:r>
            <a:br>
              <a:rPr lang="fa-IR" sz="2800" b="1" dirty="0">
                <a:cs typeface="B Nazanin" pitchFamily="2" charset="-78"/>
              </a:rPr>
            </a:br>
            <a:br>
              <a:rPr lang="en-US" sz="2800" dirty="0">
                <a:cs typeface="B Nazanin" pitchFamily="2" charset="-78"/>
              </a:rPr>
            </a:br>
            <a:r>
              <a:rPr lang="fa-IR" sz="2800" dirty="0">
                <a:cs typeface="B Nazanin" pitchFamily="2" charset="-78"/>
              </a:rPr>
              <a:t>- اختصاصی بودن آن</a:t>
            </a:r>
            <a:br>
              <a:rPr lang="en-US" sz="2800" dirty="0">
                <a:cs typeface="B Nazanin" pitchFamily="2" charset="-78"/>
              </a:rPr>
            </a:br>
            <a:r>
              <a:rPr lang="fa-IR" sz="2800" dirty="0">
                <a:cs typeface="B Nazanin" pitchFamily="2" charset="-78"/>
              </a:rPr>
              <a:t>- قدرت بالای آن</a:t>
            </a:r>
            <a:br>
              <a:rPr lang="fa-IR" sz="2800" dirty="0">
                <a:cs typeface="B Nazanin" pitchFamily="2" charset="-78"/>
              </a:rPr>
            </a:br>
            <a:r>
              <a:rPr lang="fa-IR" sz="2800" dirty="0">
                <a:cs typeface="B Nazanin" pitchFamily="2" charset="-78"/>
              </a:rPr>
              <a:t>- تنوع در پاسخ</a:t>
            </a:r>
            <a:br>
              <a:rPr lang="fa-IR" sz="2800" dirty="0">
                <a:cs typeface="B Nazanin" pitchFamily="2" charset="-78"/>
              </a:rPr>
            </a:br>
            <a:r>
              <a:rPr lang="fa-IR" sz="2800" dirty="0">
                <a:cs typeface="B Nazanin" pitchFamily="2" charset="-78"/>
              </a:rPr>
              <a:t>- عمر طولانی </a:t>
            </a:r>
            <a:br>
              <a:rPr lang="fa-IR" sz="2800" dirty="0">
                <a:cs typeface="B Nazanin" pitchFamily="2" charset="-78"/>
              </a:rPr>
            </a:br>
            <a:r>
              <a:rPr lang="fa-IR" sz="2800" dirty="0">
                <a:cs typeface="B Nazanin" pitchFamily="2" charset="-78"/>
              </a:rPr>
              <a:t>- ایجاد حافظه از برخورد اولیه با آنتی ژن</a:t>
            </a:r>
            <a:br>
              <a:rPr lang="en-US" sz="2800" dirty="0">
                <a:cs typeface="B Nazanin" pitchFamily="2" charset="-78"/>
              </a:rPr>
            </a:br>
            <a:endParaRPr lang="en-US" sz="2800" dirty="0">
              <a:cs typeface="B Nazanin" pitchFamily="2" charset="-78"/>
            </a:endParaRPr>
          </a:p>
        </p:txBody>
      </p:sp>
    </p:spTree>
    <p:extLst>
      <p:ext uri="{BB962C8B-B14F-4D97-AF65-F5344CB8AC3E}">
        <p14:creationId xmlns:p14="http://schemas.microsoft.com/office/powerpoint/2010/main" val="30792901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899592" y="1319734"/>
            <a:ext cx="7772400" cy="1143000"/>
          </a:xfrm>
        </p:spPr>
        <p:txBody>
          <a:bodyPr/>
          <a:lstStyle/>
          <a:p>
            <a:pPr algn="ctr" eaLnBrk="1" hangingPunct="1"/>
            <a:r>
              <a:rPr lang="fa-IR" dirty="0">
                <a:solidFill>
                  <a:srgbClr val="0000FF"/>
                </a:solidFill>
                <a:cs typeface="B Nazanin" panose="00000400000000000000" pitchFamily="2" charset="-78"/>
              </a:rPr>
              <a:t>دفاع اختصاصی</a:t>
            </a:r>
            <a:endParaRPr lang="en-US" dirty="0">
              <a:solidFill>
                <a:srgbClr val="0000FF"/>
              </a:solidFill>
              <a:cs typeface="B Nazanin" panose="00000400000000000000" pitchFamily="2" charset="-78"/>
            </a:endParaRPr>
          </a:p>
        </p:txBody>
      </p:sp>
      <p:sp>
        <p:nvSpPr>
          <p:cNvPr id="14339" name="Rectangle 3"/>
          <p:cNvSpPr>
            <a:spLocks noGrp="1" noChangeArrowheads="1"/>
          </p:cNvSpPr>
          <p:nvPr>
            <p:ph sz="quarter" idx="1"/>
          </p:nvPr>
        </p:nvSpPr>
        <p:spPr>
          <a:xfrm>
            <a:off x="899592" y="2492896"/>
            <a:ext cx="7772400" cy="4572000"/>
          </a:xfrm>
        </p:spPr>
        <p:txBody>
          <a:bodyPr/>
          <a:lstStyle/>
          <a:p>
            <a:pPr algn="r" eaLnBrk="1" hangingPunct="1">
              <a:lnSpc>
                <a:spcPct val="90000"/>
              </a:lnSpc>
              <a:buFontTx/>
              <a:buNone/>
            </a:pPr>
            <a:endParaRPr lang="fa-IR" sz="1600" dirty="0">
              <a:cs typeface="B Nazanin" panose="00000400000000000000" pitchFamily="2" charset="-78"/>
            </a:endParaRPr>
          </a:p>
          <a:p>
            <a:pPr algn="r" eaLnBrk="1" hangingPunct="1">
              <a:lnSpc>
                <a:spcPct val="90000"/>
              </a:lnSpc>
              <a:buFontTx/>
              <a:buNone/>
            </a:pPr>
            <a:r>
              <a:rPr lang="fa-IR" sz="2800" dirty="0">
                <a:solidFill>
                  <a:srgbClr val="0000FF"/>
                </a:solidFill>
                <a:cs typeface="B Nazanin" panose="00000400000000000000" pitchFamily="2" charset="-78"/>
              </a:rPr>
              <a:t>گروه خاصی از گلبول های سفید:</a:t>
            </a:r>
            <a:endParaRPr lang="en-US" sz="2800" dirty="0">
              <a:solidFill>
                <a:srgbClr val="0000FF"/>
              </a:solidFill>
              <a:cs typeface="B Nazanin" panose="00000400000000000000" pitchFamily="2" charset="-78"/>
            </a:endParaRPr>
          </a:p>
          <a:p>
            <a:pPr algn="r" eaLnBrk="1" hangingPunct="1">
              <a:lnSpc>
                <a:spcPct val="90000"/>
              </a:lnSpc>
              <a:buFontTx/>
              <a:buNone/>
            </a:pPr>
            <a:endParaRPr lang="fa-IR" sz="2800" dirty="0">
              <a:solidFill>
                <a:srgbClr val="0000FF"/>
              </a:solidFill>
              <a:cs typeface="B Nazanin" panose="00000400000000000000" pitchFamily="2" charset="-78"/>
            </a:endParaRPr>
          </a:p>
          <a:p>
            <a:pPr algn="r" eaLnBrk="1" hangingPunct="1">
              <a:lnSpc>
                <a:spcPct val="90000"/>
              </a:lnSpc>
              <a:buFontTx/>
              <a:buNone/>
            </a:pPr>
            <a:r>
              <a:rPr lang="fa-IR" sz="2800" dirty="0">
                <a:solidFill>
                  <a:srgbClr val="0000FF"/>
                </a:solidFill>
                <a:cs typeface="B Nazanin" panose="00000400000000000000" pitchFamily="2" charset="-78"/>
              </a:rPr>
              <a:t>                 </a:t>
            </a:r>
          </a:p>
          <a:p>
            <a:pPr algn="r" eaLnBrk="1" hangingPunct="1">
              <a:lnSpc>
                <a:spcPct val="90000"/>
              </a:lnSpc>
              <a:buFontTx/>
              <a:buNone/>
            </a:pPr>
            <a:r>
              <a:rPr lang="fa-IR" sz="2800" dirty="0">
                <a:solidFill>
                  <a:srgbClr val="0000FF"/>
                </a:solidFill>
                <a:cs typeface="B Nazanin" panose="00000400000000000000" pitchFamily="2" charset="-78"/>
              </a:rPr>
              <a:t>لنفوسیت ها</a:t>
            </a:r>
            <a:endParaRPr lang="en-US" sz="2800" dirty="0">
              <a:solidFill>
                <a:srgbClr val="0000FF"/>
              </a:solidFill>
              <a:cs typeface="B Nazanin" panose="00000400000000000000" pitchFamily="2" charset="-78"/>
            </a:endParaRPr>
          </a:p>
          <a:p>
            <a:pPr algn="r" eaLnBrk="1" hangingPunct="1">
              <a:lnSpc>
                <a:spcPct val="90000"/>
              </a:lnSpc>
              <a:buFontTx/>
              <a:buNone/>
            </a:pPr>
            <a:r>
              <a:rPr lang="fa-IR" sz="2800" dirty="0">
                <a:solidFill>
                  <a:srgbClr val="0000FF"/>
                </a:solidFill>
                <a:cs typeface="B Nazanin" panose="00000400000000000000" pitchFamily="2" charset="-78"/>
              </a:rPr>
              <a:t>                 </a:t>
            </a:r>
            <a:endParaRPr lang="en-US" sz="2800" dirty="0">
              <a:solidFill>
                <a:srgbClr val="0000FF"/>
              </a:solidFill>
              <a:cs typeface="B Nazanin" panose="00000400000000000000" pitchFamily="2" charset="-78"/>
            </a:endParaRPr>
          </a:p>
        </p:txBody>
      </p:sp>
      <p:sp>
        <p:nvSpPr>
          <p:cNvPr id="14340" name="WordArt 4"/>
          <p:cNvSpPr>
            <a:spLocks noChangeArrowheads="1" noChangeShapeType="1" noTextEdit="1"/>
          </p:cNvSpPr>
          <p:nvPr/>
        </p:nvSpPr>
        <p:spPr bwMode="auto">
          <a:xfrm>
            <a:off x="4988993" y="4257948"/>
            <a:ext cx="360288" cy="432172"/>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8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B</a:t>
            </a:r>
            <a:endParaRPr kumimoji="0" lang="fa-IR" sz="18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Times New Roman" panose="02020603050405020304" pitchFamily="18" charset="0"/>
            </a:endParaRPr>
          </a:p>
        </p:txBody>
      </p:sp>
      <p:sp>
        <p:nvSpPr>
          <p:cNvPr id="14341" name="WordArt 5"/>
          <p:cNvSpPr>
            <a:spLocks noChangeArrowheads="1" noChangeShapeType="1" noTextEdit="1"/>
          </p:cNvSpPr>
          <p:nvPr/>
        </p:nvSpPr>
        <p:spPr bwMode="auto">
          <a:xfrm>
            <a:off x="4988992" y="5482208"/>
            <a:ext cx="431279" cy="541337"/>
          </a:xfrm>
          <a:prstGeom prst="rect">
            <a:avLst/>
          </a:prstGeom>
        </p:spPr>
        <p:txBody>
          <a:bodyPr wrap="none" fromWordArt="1">
            <a:prstTxWarp prst="textPlain">
              <a:avLst>
                <a:gd name="adj" fmla="val 44495"/>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8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T</a:t>
            </a:r>
            <a:endParaRPr kumimoji="0" lang="fa-IR" sz="18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Times New Roman" panose="02020603050405020304" pitchFamily="18" charset="0"/>
            </a:endParaRPr>
          </a:p>
        </p:txBody>
      </p:sp>
      <p:sp>
        <p:nvSpPr>
          <p:cNvPr id="14342" name="AutoShape 6"/>
          <p:cNvSpPr>
            <a:spLocks/>
          </p:cNvSpPr>
          <p:nvPr/>
        </p:nvSpPr>
        <p:spPr bwMode="auto">
          <a:xfrm>
            <a:off x="6420998" y="4402088"/>
            <a:ext cx="71859" cy="1836737"/>
          </a:xfrm>
          <a:prstGeom prst="rightBrace">
            <a:avLst>
              <a:gd name="adj1" fmla="val 262862"/>
              <a:gd name="adj2" fmla="val 50000"/>
            </a:avLst>
          </a:prstGeom>
          <a:noFill/>
          <a:ln w="38100">
            <a:solidFill>
              <a:srgbClr val="0000FF"/>
            </a:solidFill>
            <a:round/>
            <a:headEnd/>
            <a:tailEnd/>
          </a:ln>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Tree>
    <p:extLst>
      <p:ext uri="{BB962C8B-B14F-4D97-AF65-F5344CB8AC3E}">
        <p14:creationId xmlns:p14="http://schemas.microsoft.com/office/powerpoint/2010/main" val="1522345986"/>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1000" decel="50000" fill="hold">
                                          <p:stCondLst>
                                            <p:cond delay="0"/>
                                          </p:stCondLst>
                                        </p:cTn>
                                        <p:tgtEl>
                                          <p:spTgt spid="14338"/>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14338"/>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14338"/>
                                        </p:tgtEl>
                                        <p:attrNameLst>
                                          <p:attrName>ppt_w</p:attrName>
                                        </p:attrNameLst>
                                      </p:cBhvr>
                                      <p:tavLst>
                                        <p:tav tm="0">
                                          <p:val>
                                            <p:strVal val="#ppt_w*.05"/>
                                          </p:val>
                                        </p:tav>
                                        <p:tav tm="100000">
                                          <p:val>
                                            <p:strVal val="#ppt_w"/>
                                          </p:val>
                                        </p:tav>
                                      </p:tavLst>
                                    </p:anim>
                                    <p:anim calcmode="lin" valueType="num">
                                      <p:cBhvr>
                                        <p:cTn id="10" dur="2000" fill="hold"/>
                                        <p:tgtEl>
                                          <p:spTgt spid="14338"/>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14338"/>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14338"/>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14338"/>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14338"/>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nodeType="clickEffect">
                                  <p:stCondLst>
                                    <p:cond delay="0"/>
                                  </p:stCondLst>
                                  <p:childTnLst>
                                    <p:set>
                                      <p:cBhvr>
                                        <p:cTn id="18" dur="1" fill="hold">
                                          <p:stCondLst>
                                            <p:cond delay="0"/>
                                          </p:stCondLst>
                                        </p:cTn>
                                        <p:tgtEl>
                                          <p:spTgt spid="14339">
                                            <p:txEl>
                                              <p:pRg st="1" end="1"/>
                                            </p:txEl>
                                          </p:spTgt>
                                        </p:tgtEl>
                                        <p:attrNameLst>
                                          <p:attrName>style.visibility</p:attrName>
                                        </p:attrNameLst>
                                      </p:cBhvr>
                                      <p:to>
                                        <p:strVal val="visible"/>
                                      </p:to>
                                    </p:set>
                                    <p:animEffect transition="in" filter="fade">
                                      <p:cBhvr>
                                        <p:cTn id="19" dur="1600" decel="100000"/>
                                        <p:tgtEl>
                                          <p:spTgt spid="14339">
                                            <p:txEl>
                                              <p:pRg st="1" end="1"/>
                                            </p:txEl>
                                          </p:spTgt>
                                        </p:tgtEl>
                                      </p:cBhvr>
                                    </p:animEffect>
                                    <p:anim calcmode="lin" valueType="num">
                                      <p:cBhvr>
                                        <p:cTn id="20" dur="1600" decel="100000" fill="hold"/>
                                        <p:tgtEl>
                                          <p:spTgt spid="14339">
                                            <p:txEl>
                                              <p:pRg st="1" end="1"/>
                                            </p:txEl>
                                          </p:spTgt>
                                        </p:tgtEl>
                                        <p:attrNameLst>
                                          <p:attrName>style.rotation</p:attrName>
                                        </p:attrNameLst>
                                      </p:cBhvr>
                                      <p:tavLst>
                                        <p:tav tm="0">
                                          <p:val>
                                            <p:fltVal val="-90"/>
                                          </p:val>
                                        </p:tav>
                                        <p:tav tm="100000">
                                          <p:val>
                                            <p:fltVal val="0"/>
                                          </p:val>
                                        </p:tav>
                                      </p:tavLst>
                                    </p:anim>
                                    <p:anim calcmode="lin" valueType="num">
                                      <p:cBhvr>
                                        <p:cTn id="21" dur="1600" decel="100000" fill="hold"/>
                                        <p:tgtEl>
                                          <p:spTgt spid="14339">
                                            <p:txEl>
                                              <p:pRg st="1" end="1"/>
                                            </p:txEl>
                                          </p:spTgt>
                                        </p:tgtEl>
                                        <p:attrNameLst>
                                          <p:attrName>ppt_x</p:attrName>
                                        </p:attrNameLst>
                                      </p:cBhvr>
                                      <p:tavLst>
                                        <p:tav tm="0">
                                          <p:val>
                                            <p:strVal val="#ppt_x+0.4"/>
                                          </p:val>
                                        </p:tav>
                                        <p:tav tm="100000">
                                          <p:val>
                                            <p:strVal val="#ppt_x-0.05"/>
                                          </p:val>
                                        </p:tav>
                                      </p:tavLst>
                                    </p:anim>
                                    <p:anim calcmode="lin" valueType="num">
                                      <p:cBhvr>
                                        <p:cTn id="22" dur="1600" decel="100000" fill="hold"/>
                                        <p:tgtEl>
                                          <p:spTgt spid="14339">
                                            <p:txEl>
                                              <p:pRg st="1" end="1"/>
                                            </p:txEl>
                                          </p:spTgt>
                                        </p:tgtEl>
                                        <p:attrNameLst>
                                          <p:attrName>ppt_y</p:attrName>
                                        </p:attrNameLst>
                                      </p:cBhvr>
                                      <p:tavLst>
                                        <p:tav tm="0">
                                          <p:val>
                                            <p:strVal val="#ppt_y-0.4"/>
                                          </p:val>
                                        </p:tav>
                                        <p:tav tm="100000">
                                          <p:val>
                                            <p:strVal val="#ppt_y+0.1"/>
                                          </p:val>
                                        </p:tav>
                                      </p:tavLst>
                                    </p:anim>
                                    <p:anim calcmode="lin" valueType="num">
                                      <p:cBhvr>
                                        <p:cTn id="23" dur="400" accel="100000" fill="hold">
                                          <p:stCondLst>
                                            <p:cond delay="1600"/>
                                          </p:stCondLst>
                                        </p:cTn>
                                        <p:tgtEl>
                                          <p:spTgt spid="14339">
                                            <p:txEl>
                                              <p:pRg st="1" end="1"/>
                                            </p:txEl>
                                          </p:spTgt>
                                        </p:tgtEl>
                                        <p:attrNameLst>
                                          <p:attrName>ppt_x</p:attrName>
                                        </p:attrNameLst>
                                      </p:cBhvr>
                                      <p:tavLst>
                                        <p:tav tm="0">
                                          <p:val>
                                            <p:strVal val="#ppt_x-0.05"/>
                                          </p:val>
                                        </p:tav>
                                        <p:tav tm="100000">
                                          <p:val>
                                            <p:strVal val="#ppt_x"/>
                                          </p:val>
                                        </p:tav>
                                      </p:tavLst>
                                    </p:anim>
                                    <p:anim calcmode="lin" valueType="num">
                                      <p:cBhvr>
                                        <p:cTn id="24" dur="400" accel="100000" fill="hold">
                                          <p:stCondLst>
                                            <p:cond delay="1600"/>
                                          </p:stCondLst>
                                        </p:cTn>
                                        <p:tgtEl>
                                          <p:spTgt spid="14339">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7" presetClass="entr" presetSubtype="0" fill="hold" nodeType="clickEffect">
                                  <p:stCondLst>
                                    <p:cond delay="0"/>
                                  </p:stCondLst>
                                  <p:iterate type="lt">
                                    <p:tmPct val="50000"/>
                                  </p:iterate>
                                  <p:childTnLst>
                                    <p:set>
                                      <p:cBhvr>
                                        <p:cTn id="28" dur="1" fill="hold">
                                          <p:stCondLst>
                                            <p:cond delay="0"/>
                                          </p:stCondLst>
                                        </p:cTn>
                                        <p:tgtEl>
                                          <p:spTgt spid="14339">
                                            <p:txEl>
                                              <p:pRg st="4" end="4"/>
                                            </p:txEl>
                                          </p:spTgt>
                                        </p:tgtEl>
                                        <p:attrNameLst>
                                          <p:attrName>style.visibility</p:attrName>
                                        </p:attrNameLst>
                                      </p:cBhvr>
                                      <p:to>
                                        <p:strVal val="visible"/>
                                      </p:to>
                                    </p:set>
                                    <p:anim calcmode="discrete" valueType="clr">
                                      <p:cBhvr override="childStyle">
                                        <p:cTn id="29" dur="80"/>
                                        <p:tgtEl>
                                          <p:spTgt spid="1433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14339">
                                            <p:txEl>
                                              <p:pRg st="4" end="4"/>
                                            </p:txEl>
                                          </p:spTgt>
                                        </p:tgtEl>
                                        <p:attrNameLst>
                                          <p:attrName>fillcolor</p:attrName>
                                        </p:attrNameLst>
                                      </p:cBhvr>
                                      <p:tavLst>
                                        <p:tav tm="0">
                                          <p:val>
                                            <p:clrVal>
                                              <a:schemeClr val="accent2"/>
                                            </p:clrVal>
                                          </p:val>
                                        </p:tav>
                                        <p:tav tm="50000">
                                          <p:val>
                                            <p:clrVal>
                                              <a:schemeClr val="hlink"/>
                                            </p:clrVal>
                                          </p:val>
                                        </p:tav>
                                      </p:tavLst>
                                    </p:anim>
                                    <p:set>
                                      <p:cBhvr>
                                        <p:cTn id="31" dur="80"/>
                                        <p:tgtEl>
                                          <p:spTgt spid="14339">
                                            <p:txEl>
                                              <p:pRg st="4" end="4"/>
                                            </p:txEl>
                                          </p:spTgt>
                                        </p:tgtEl>
                                        <p:attrNameLst>
                                          <p:attrName>fill.type</p:attrName>
                                        </p:attrNameLst>
                                      </p:cBhvr>
                                      <p:to>
                                        <p:strVal val="solid"/>
                                      </p:to>
                                    </p:se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iterate type="lt">
                                    <p:tmPct val="5000"/>
                                  </p:iterate>
                                  <p:childTnLst>
                                    <p:set>
                                      <p:cBhvr>
                                        <p:cTn id="35" dur="1" fill="hold">
                                          <p:stCondLst>
                                            <p:cond delay="0"/>
                                          </p:stCondLst>
                                        </p:cTn>
                                        <p:tgtEl>
                                          <p:spTgt spid="14342"/>
                                        </p:tgtEl>
                                        <p:attrNameLst>
                                          <p:attrName>style.visibility</p:attrName>
                                        </p:attrNameLst>
                                      </p:cBhvr>
                                      <p:to>
                                        <p:strVal val="visible"/>
                                      </p:to>
                                    </p:set>
                                    <p:anim calcmode="lin" valueType="num">
                                      <p:cBhvr>
                                        <p:cTn id="36" dur="1000" fill="hold"/>
                                        <p:tgtEl>
                                          <p:spTgt spid="14342"/>
                                        </p:tgtEl>
                                        <p:attrNameLst>
                                          <p:attrName>ppt_w</p:attrName>
                                        </p:attrNameLst>
                                      </p:cBhvr>
                                      <p:tavLst>
                                        <p:tav tm="0">
                                          <p:val>
                                            <p:fltVal val="0"/>
                                          </p:val>
                                        </p:tav>
                                        <p:tav tm="100000">
                                          <p:val>
                                            <p:strVal val="#ppt_w"/>
                                          </p:val>
                                        </p:tav>
                                      </p:tavLst>
                                    </p:anim>
                                    <p:anim calcmode="lin" valueType="num">
                                      <p:cBhvr>
                                        <p:cTn id="37" dur="1000" fill="hold"/>
                                        <p:tgtEl>
                                          <p:spTgt spid="14342"/>
                                        </p:tgtEl>
                                        <p:attrNameLst>
                                          <p:attrName>ppt_h</p:attrName>
                                        </p:attrNameLst>
                                      </p:cBhvr>
                                      <p:tavLst>
                                        <p:tav tm="0">
                                          <p:val>
                                            <p:fltVal val="0"/>
                                          </p:val>
                                        </p:tav>
                                        <p:tav tm="100000">
                                          <p:val>
                                            <p:strVal val="#ppt_h"/>
                                          </p:val>
                                        </p:tav>
                                      </p:tavLst>
                                    </p:anim>
                                    <p:anim calcmode="lin" valueType="num">
                                      <p:cBhvr>
                                        <p:cTn id="38" dur="1000" fill="hold"/>
                                        <p:tgtEl>
                                          <p:spTgt spid="14342"/>
                                        </p:tgtEl>
                                        <p:attrNameLst>
                                          <p:attrName>style.rotation</p:attrName>
                                        </p:attrNameLst>
                                      </p:cBhvr>
                                      <p:tavLst>
                                        <p:tav tm="0">
                                          <p:val>
                                            <p:fltVal val="90"/>
                                          </p:val>
                                        </p:tav>
                                        <p:tav tm="100000">
                                          <p:val>
                                            <p:fltVal val="0"/>
                                          </p:val>
                                        </p:tav>
                                      </p:tavLst>
                                    </p:anim>
                                    <p:animEffect transition="in" filter="fade">
                                      <p:cBhvr>
                                        <p:cTn id="39" dur="1000"/>
                                        <p:tgtEl>
                                          <p:spTgt spid="14342"/>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iterate type="lt">
                                    <p:tmPct val="5000"/>
                                  </p:iterate>
                                  <p:childTnLst>
                                    <p:set>
                                      <p:cBhvr>
                                        <p:cTn id="43" dur="1" fill="hold">
                                          <p:stCondLst>
                                            <p:cond delay="0"/>
                                          </p:stCondLst>
                                        </p:cTn>
                                        <p:tgtEl>
                                          <p:spTgt spid="14340"/>
                                        </p:tgtEl>
                                        <p:attrNameLst>
                                          <p:attrName>style.visibility</p:attrName>
                                        </p:attrNameLst>
                                      </p:cBhvr>
                                      <p:to>
                                        <p:strVal val="visible"/>
                                      </p:to>
                                    </p:set>
                                    <p:anim calcmode="lin" valueType="num">
                                      <p:cBhvr>
                                        <p:cTn id="44" dur="2000" fill="hold"/>
                                        <p:tgtEl>
                                          <p:spTgt spid="14340"/>
                                        </p:tgtEl>
                                        <p:attrNameLst>
                                          <p:attrName>ppt_w</p:attrName>
                                        </p:attrNameLst>
                                      </p:cBhvr>
                                      <p:tavLst>
                                        <p:tav tm="0">
                                          <p:val>
                                            <p:fltVal val="0"/>
                                          </p:val>
                                        </p:tav>
                                        <p:tav tm="100000">
                                          <p:val>
                                            <p:strVal val="#ppt_w"/>
                                          </p:val>
                                        </p:tav>
                                      </p:tavLst>
                                    </p:anim>
                                    <p:anim calcmode="lin" valueType="num">
                                      <p:cBhvr>
                                        <p:cTn id="45" dur="2000" fill="hold"/>
                                        <p:tgtEl>
                                          <p:spTgt spid="14340"/>
                                        </p:tgtEl>
                                        <p:attrNameLst>
                                          <p:attrName>ppt_h</p:attrName>
                                        </p:attrNameLst>
                                      </p:cBhvr>
                                      <p:tavLst>
                                        <p:tav tm="0">
                                          <p:val>
                                            <p:fltVal val="0"/>
                                          </p:val>
                                        </p:tav>
                                        <p:tav tm="100000">
                                          <p:val>
                                            <p:strVal val="#ppt_h"/>
                                          </p:val>
                                        </p:tav>
                                      </p:tavLst>
                                    </p:anim>
                                    <p:anim calcmode="lin" valueType="num">
                                      <p:cBhvr>
                                        <p:cTn id="46" dur="2000" fill="hold"/>
                                        <p:tgtEl>
                                          <p:spTgt spid="14340"/>
                                        </p:tgtEl>
                                        <p:attrNameLst>
                                          <p:attrName>style.rotation</p:attrName>
                                        </p:attrNameLst>
                                      </p:cBhvr>
                                      <p:tavLst>
                                        <p:tav tm="0">
                                          <p:val>
                                            <p:fltVal val="90"/>
                                          </p:val>
                                        </p:tav>
                                        <p:tav tm="100000">
                                          <p:val>
                                            <p:fltVal val="0"/>
                                          </p:val>
                                        </p:tav>
                                      </p:tavLst>
                                    </p:anim>
                                    <p:animEffect transition="in" filter="fade">
                                      <p:cBhvr>
                                        <p:cTn id="47" dur="2000"/>
                                        <p:tgtEl>
                                          <p:spTgt spid="14340"/>
                                        </p:tgtEl>
                                      </p:cBhvr>
                                    </p:animEffect>
                                  </p:childTnLst>
                                </p:cTn>
                              </p:par>
                            </p:childTnLst>
                          </p:cTn>
                        </p:par>
                      </p:childTnLst>
                    </p:cTn>
                  </p:par>
                  <p:par>
                    <p:cTn id="48" fill="hold">
                      <p:stCondLst>
                        <p:cond delay="indefinite"/>
                      </p:stCondLst>
                      <p:childTnLst>
                        <p:par>
                          <p:cTn id="49" fill="hold">
                            <p:stCondLst>
                              <p:cond delay="0"/>
                            </p:stCondLst>
                            <p:childTnLst>
                              <p:par>
                                <p:cTn id="50" presetID="17" presetClass="entr" presetSubtype="10" fill="hold" grpId="0" nodeType="clickEffect">
                                  <p:stCondLst>
                                    <p:cond delay="0"/>
                                  </p:stCondLst>
                                  <p:childTnLst>
                                    <p:set>
                                      <p:cBhvr>
                                        <p:cTn id="51" dur="1" fill="hold">
                                          <p:stCondLst>
                                            <p:cond delay="0"/>
                                          </p:stCondLst>
                                        </p:cTn>
                                        <p:tgtEl>
                                          <p:spTgt spid="14341"/>
                                        </p:tgtEl>
                                        <p:attrNameLst>
                                          <p:attrName>style.visibility</p:attrName>
                                        </p:attrNameLst>
                                      </p:cBhvr>
                                      <p:to>
                                        <p:strVal val="visible"/>
                                      </p:to>
                                    </p:set>
                                    <p:anim calcmode="lin" valueType="num">
                                      <p:cBhvr>
                                        <p:cTn id="52" dur="2000" fill="hold"/>
                                        <p:tgtEl>
                                          <p:spTgt spid="14341"/>
                                        </p:tgtEl>
                                        <p:attrNameLst>
                                          <p:attrName>ppt_w</p:attrName>
                                        </p:attrNameLst>
                                      </p:cBhvr>
                                      <p:tavLst>
                                        <p:tav tm="0">
                                          <p:val>
                                            <p:fltVal val="0"/>
                                          </p:val>
                                        </p:tav>
                                        <p:tav tm="100000">
                                          <p:val>
                                            <p:strVal val="#ppt_w"/>
                                          </p:val>
                                        </p:tav>
                                      </p:tavLst>
                                    </p:anim>
                                    <p:anim calcmode="lin" valueType="num">
                                      <p:cBhvr>
                                        <p:cTn id="53" dur="2000" fill="hold"/>
                                        <p:tgtEl>
                                          <p:spTgt spid="1434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40" grpId="0" animBg="1"/>
      <p:bldP spid="14341" grpId="0" animBg="1"/>
      <p:bldP spid="1434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11560" y="1484784"/>
            <a:ext cx="8229600" cy="1143000"/>
          </a:xfrm>
        </p:spPr>
        <p:txBody>
          <a:bodyPr/>
          <a:lstStyle/>
          <a:p>
            <a:pPr algn="ctr" eaLnBrk="1" hangingPunct="1"/>
            <a:r>
              <a:rPr lang="fa-IR" sz="3600" dirty="0">
                <a:solidFill>
                  <a:srgbClr val="0066FF"/>
                </a:solidFill>
              </a:rPr>
              <a:t>لنفوسیت ها</a:t>
            </a:r>
            <a:endParaRPr lang="en-US" sz="3600" dirty="0">
              <a:solidFill>
                <a:srgbClr val="0066FF"/>
              </a:solidFill>
            </a:endParaRPr>
          </a:p>
        </p:txBody>
      </p:sp>
      <p:sp>
        <p:nvSpPr>
          <p:cNvPr id="39939" name="Rectangle 3"/>
          <p:cNvSpPr>
            <a:spLocks noGrp="1" noChangeArrowheads="1"/>
          </p:cNvSpPr>
          <p:nvPr>
            <p:ph type="body" sz="half" idx="1"/>
          </p:nvPr>
        </p:nvSpPr>
        <p:spPr>
          <a:xfrm>
            <a:off x="611560" y="2810346"/>
            <a:ext cx="8229600" cy="2185988"/>
          </a:xfrm>
        </p:spPr>
        <p:txBody>
          <a:bodyPr/>
          <a:lstStyle/>
          <a:p>
            <a:pPr algn="r" rtl="1" eaLnBrk="1" hangingPunct="1">
              <a:buFontTx/>
              <a:buNone/>
            </a:pPr>
            <a:r>
              <a:rPr lang="fa-IR" sz="2400" b="1" u="sng" dirty="0">
                <a:solidFill>
                  <a:srgbClr val="FF0000"/>
                </a:solidFill>
              </a:rPr>
              <a:t>منشا لنفوسیت ها :</a:t>
            </a:r>
            <a:r>
              <a:rPr lang="fa-IR" sz="2400" dirty="0"/>
              <a:t>سلول های بنیادی در </a:t>
            </a:r>
          </a:p>
          <a:p>
            <a:pPr algn="r" rtl="1" eaLnBrk="1" hangingPunct="1">
              <a:buFontTx/>
              <a:buNone/>
            </a:pPr>
            <a:r>
              <a:rPr lang="fa-IR" sz="2800" dirty="0" err="1"/>
              <a:t>مغزاستخوان</a:t>
            </a:r>
            <a:r>
              <a:rPr lang="fa-IR" sz="2400" dirty="0"/>
              <a:t> لنفوسیت های </a:t>
            </a:r>
            <a:r>
              <a:rPr lang="fa-IR" sz="2400" dirty="0" err="1"/>
              <a:t>نابالغ</a:t>
            </a:r>
            <a:r>
              <a:rPr lang="fa-IR" sz="2400" dirty="0"/>
              <a:t> را می سازند.</a:t>
            </a:r>
            <a:endParaRPr lang="en-US" sz="2400" dirty="0"/>
          </a:p>
        </p:txBody>
      </p:sp>
      <p:graphicFrame>
        <p:nvGraphicFramePr>
          <p:cNvPr id="95259" name="Group 27"/>
          <p:cNvGraphicFramePr>
            <a:graphicFrameLocks noGrp="1"/>
          </p:cNvGraphicFramePr>
          <p:nvPr>
            <p:ph sz="half" idx="2"/>
          </p:nvPr>
        </p:nvGraphicFramePr>
        <p:xfrm>
          <a:off x="904764" y="4423122"/>
          <a:ext cx="7643192" cy="1881042"/>
        </p:xfrm>
        <a:graphic>
          <a:graphicData uri="http://schemas.openxmlformats.org/drawingml/2006/table">
            <a:tbl>
              <a:tblPr/>
              <a:tblGrid>
                <a:gridCol w="2547731">
                  <a:extLst>
                    <a:ext uri="{9D8B030D-6E8A-4147-A177-3AD203B41FA5}">
                      <a16:colId xmlns:a16="http://schemas.microsoft.com/office/drawing/2014/main" val="20000"/>
                    </a:ext>
                  </a:extLst>
                </a:gridCol>
                <a:gridCol w="2344266">
                  <a:extLst>
                    <a:ext uri="{9D8B030D-6E8A-4147-A177-3AD203B41FA5}">
                      <a16:colId xmlns:a16="http://schemas.microsoft.com/office/drawing/2014/main" val="20001"/>
                    </a:ext>
                  </a:extLst>
                </a:gridCol>
                <a:gridCol w="2751195">
                  <a:extLst>
                    <a:ext uri="{9D8B030D-6E8A-4147-A177-3AD203B41FA5}">
                      <a16:colId xmlns:a16="http://schemas.microsoft.com/office/drawing/2014/main" val="20002"/>
                    </a:ext>
                  </a:extLst>
                </a:gridCol>
              </a:tblGrid>
              <a:tr h="478962">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a:ln>
                            <a:noFill/>
                          </a:ln>
                          <a:solidFill>
                            <a:schemeClr val="tx1"/>
                          </a:solidFill>
                          <a:effectLst/>
                          <a:latin typeface="Arial" pitchFamily="34" charset="0"/>
                          <a:cs typeface="Arial" pitchFamily="34" charset="0"/>
                        </a:rPr>
                        <a:t>محل تکامل</a:t>
                      </a:r>
                      <a:endParaRPr kumimoji="0" lang="en-US" sz="2400" b="0" i="0" u="none" strike="noStrike" cap="none" normalizeH="0" baseline="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a:ln>
                            <a:noFill/>
                          </a:ln>
                          <a:solidFill>
                            <a:schemeClr val="tx1"/>
                          </a:solidFill>
                          <a:effectLst/>
                          <a:latin typeface="Arial" pitchFamily="34" charset="0"/>
                          <a:cs typeface="Arial" pitchFamily="34" charset="0"/>
                        </a:rPr>
                        <a:t>محل تولید</a:t>
                      </a:r>
                      <a:endParaRPr kumimoji="0" lang="en-US" sz="24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a:ln>
                            <a:noFill/>
                          </a:ln>
                          <a:solidFill>
                            <a:schemeClr val="tx1"/>
                          </a:solidFill>
                          <a:effectLst/>
                          <a:latin typeface="Arial" pitchFamily="34" charset="0"/>
                          <a:cs typeface="Arial" pitchFamily="34" charset="0"/>
                        </a:rPr>
                        <a:t>انواع لنفوسیت ها</a:t>
                      </a:r>
                      <a:endParaRPr kumimoji="0" lang="en-US" sz="2400" b="0" i="0" u="none"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38616">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a:ln>
                            <a:noFill/>
                          </a:ln>
                          <a:solidFill>
                            <a:srgbClr val="0000FF"/>
                          </a:solidFill>
                          <a:effectLst/>
                          <a:latin typeface="Arial" pitchFamily="34" charset="0"/>
                          <a:cs typeface="Arial" pitchFamily="34" charset="0"/>
                        </a:rPr>
                        <a:t>مغز استخوان</a:t>
                      </a:r>
                      <a:endParaRPr kumimoji="0" lang="en-US" sz="2400" b="0" i="0" u="none" strike="noStrike" cap="none" normalizeH="0" baseline="0">
                        <a:ln>
                          <a:noFill/>
                        </a:ln>
                        <a:solidFill>
                          <a:srgbClr val="0000FF"/>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a:ln>
                            <a:noFill/>
                          </a:ln>
                          <a:solidFill>
                            <a:srgbClr val="0000FF"/>
                          </a:solidFill>
                          <a:effectLst/>
                          <a:latin typeface="Arial" pitchFamily="34" charset="0"/>
                          <a:cs typeface="Arial" pitchFamily="34" charset="0"/>
                        </a:rPr>
                        <a:t>مغز استخوان</a:t>
                      </a:r>
                      <a:endParaRPr kumimoji="0" lang="en-US" sz="2400" b="0" i="0" u="none" strike="noStrike" cap="none" normalizeH="0" baseline="0">
                        <a:ln>
                          <a:noFill/>
                        </a:ln>
                        <a:solidFill>
                          <a:srgbClr val="0000FF"/>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a:ln>
                            <a:noFill/>
                          </a:ln>
                          <a:solidFill>
                            <a:srgbClr val="0000FF"/>
                          </a:solidFill>
                          <a:effectLst/>
                          <a:latin typeface="Arial" pitchFamily="34" charset="0"/>
                          <a:cs typeface="Arial" pitchFamily="34" charset="0"/>
                        </a:rPr>
                        <a:t>B</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205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a:ln>
                            <a:noFill/>
                          </a:ln>
                          <a:solidFill>
                            <a:srgbClr val="FF0000"/>
                          </a:solidFill>
                          <a:effectLst/>
                          <a:latin typeface="Arial" pitchFamily="34" charset="0"/>
                          <a:cs typeface="Arial" pitchFamily="34" charset="0"/>
                        </a:rPr>
                        <a:t>تیموس</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a:ln>
                            <a:noFill/>
                          </a:ln>
                          <a:solidFill>
                            <a:srgbClr val="FF0000"/>
                          </a:solidFill>
                          <a:effectLst/>
                          <a:latin typeface="Arial" pitchFamily="34" charset="0"/>
                          <a:cs typeface="Arial" pitchFamily="34" charset="0"/>
                        </a:rPr>
                        <a:t>مغز استخوان</a:t>
                      </a:r>
                      <a:endParaRPr kumimoji="0" lang="en-US" sz="2400" b="0" i="0" u="none" strike="noStrike" cap="none" normalizeH="0" baseline="0">
                        <a:ln>
                          <a:noFill/>
                        </a:ln>
                        <a:solidFill>
                          <a:srgbClr val="FF0000"/>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rgbClr val="FF0000"/>
                          </a:solidFill>
                          <a:effectLst/>
                          <a:latin typeface="Arial" pitchFamily="34" charset="0"/>
                          <a:cs typeface="Arial" pitchFamily="34" charset="0"/>
                        </a:rPr>
                        <a:t>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idx="4294967295"/>
          </p:nvPr>
        </p:nvSpPr>
        <p:spPr>
          <a:xfrm>
            <a:off x="-7932" y="1412776"/>
            <a:ext cx="8401050" cy="6143625"/>
          </a:xfrm>
          <a:prstGeom prst="rect">
            <a:avLst/>
          </a:prstGeom>
        </p:spPr>
        <p:txBody>
          <a:bodyPr/>
          <a:lstStyle/>
          <a:p>
            <a:pPr marL="342900" indent="-342900" algn="r" rtl="1" eaLnBrk="1" hangingPunct="1">
              <a:buFont typeface="Wingdings" panose="05000000000000000000" pitchFamily="2" charset="2"/>
              <a:buChar char="ü"/>
            </a:pPr>
            <a:r>
              <a:rPr lang="fa-IR" sz="2400" b="1" dirty="0">
                <a:cs typeface="B Nazanin" pitchFamily="2" charset="-78"/>
              </a:rPr>
              <a:t> پاسخ اکتسابی پاسخی فعال می باشد که از طرق مختلف ایجاد می شود:</a:t>
            </a:r>
            <a:br>
              <a:rPr lang="fa-IR" sz="1800" b="1" dirty="0">
                <a:cs typeface="B Nazanin" pitchFamily="2" charset="-78"/>
              </a:rPr>
            </a:br>
            <a:br>
              <a:rPr lang="fa-IR" sz="1800" b="1" dirty="0">
                <a:cs typeface="B Nazanin" pitchFamily="2" charset="-78"/>
              </a:rPr>
            </a:br>
            <a:br>
              <a:rPr lang="en-US" sz="3600" dirty="0">
                <a:cs typeface="B Nazanin" pitchFamily="2" charset="-78"/>
              </a:rPr>
            </a:br>
            <a:r>
              <a:rPr lang="fa-IR" sz="2800" b="1" dirty="0">
                <a:cs typeface="B Nazanin" pitchFamily="2" charset="-78"/>
              </a:rPr>
              <a:t>الف: </a:t>
            </a:r>
            <a:r>
              <a:rPr lang="fa-IR" sz="2800" dirty="0">
                <a:cs typeface="B Nazanin" pitchFamily="2" charset="-78"/>
              </a:rPr>
              <a:t>بصورت طبیعی در اثر تماس یا برخورد با پاتوژن</a:t>
            </a:r>
            <a:br>
              <a:rPr lang="en-US" sz="2800" dirty="0">
                <a:cs typeface="B Nazanin" pitchFamily="2" charset="-78"/>
              </a:rPr>
            </a:br>
            <a:br>
              <a:rPr lang="en-US" sz="2800" dirty="0">
                <a:cs typeface="B Nazanin" pitchFamily="2" charset="-78"/>
              </a:rPr>
            </a:br>
            <a:r>
              <a:rPr lang="fa-IR" sz="2800" b="1" dirty="0">
                <a:cs typeface="B Nazanin" pitchFamily="2" charset="-78"/>
              </a:rPr>
              <a:t>ب: </a:t>
            </a:r>
            <a:r>
              <a:rPr lang="fa-IR" sz="2800" dirty="0">
                <a:cs typeface="B Nazanin" pitchFamily="2" charset="-78"/>
              </a:rPr>
              <a:t>بصورت انتخابی با استفاده از واکسیناسیون</a:t>
            </a:r>
            <a:endParaRPr lang="en-US" sz="3600" dirty="0">
              <a:cs typeface="B Nazanin" pitchFamily="2"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19547" y="2067709"/>
            <a:ext cx="8229600" cy="857235"/>
          </a:xfrm>
        </p:spPr>
        <p:txBody>
          <a:bodyPr/>
          <a:lstStyle/>
          <a:p>
            <a:pPr rtl="1" eaLnBrk="1" hangingPunct="1"/>
            <a:r>
              <a:rPr lang="ar-SA" sz="2800" dirty="0">
                <a:solidFill>
                  <a:srgbClr val="FF0000"/>
                </a:solidFill>
                <a:cs typeface="B Nazanin" panose="00000400000000000000" pitchFamily="2" charset="-78"/>
              </a:rPr>
              <a:t>اجزای سیستم ایمنی ذاتی </a:t>
            </a:r>
            <a:endParaRPr lang="en-US" sz="2800" dirty="0">
              <a:solidFill>
                <a:srgbClr val="FF0000"/>
              </a:solidFill>
              <a:cs typeface="B Nazanin" panose="00000400000000000000" pitchFamily="2" charset="-78"/>
            </a:endParaRPr>
          </a:p>
        </p:txBody>
      </p:sp>
      <p:sp>
        <p:nvSpPr>
          <p:cNvPr id="10243" name="Rectangle 3"/>
          <p:cNvSpPr>
            <a:spLocks noGrp="1" noChangeArrowheads="1"/>
          </p:cNvSpPr>
          <p:nvPr>
            <p:ph idx="1"/>
          </p:nvPr>
        </p:nvSpPr>
        <p:spPr>
          <a:xfrm>
            <a:off x="-9078" y="2924944"/>
            <a:ext cx="8507413" cy="4525963"/>
          </a:xfrm>
        </p:spPr>
        <p:txBody>
          <a:bodyPr/>
          <a:lstStyle/>
          <a:p>
            <a:pPr marL="609600" indent="-609600" algn="r" rtl="1" eaLnBrk="1" hangingPunct="1">
              <a:buFontTx/>
              <a:buNone/>
            </a:pPr>
            <a:r>
              <a:rPr lang="ar-SA" sz="2000" b="1" dirty="0">
                <a:solidFill>
                  <a:srgbClr val="FF3300"/>
                </a:solidFill>
                <a:cs typeface="B Nazanin" pitchFamily="2" charset="-78"/>
              </a:rPr>
              <a:t>سدهای مکانیکی </a:t>
            </a:r>
            <a:r>
              <a:rPr lang="en-US" sz="2000" dirty="0">
                <a:solidFill>
                  <a:srgbClr val="FF3300"/>
                </a:solidFill>
                <a:cs typeface="B Nazanin" pitchFamily="2" charset="-78"/>
              </a:rPr>
              <a:t>:</a:t>
            </a:r>
          </a:p>
          <a:p>
            <a:pPr marL="609600" indent="-609600" algn="r" rtl="1" eaLnBrk="1" hangingPunct="1">
              <a:buFontTx/>
              <a:buNone/>
            </a:pPr>
            <a:r>
              <a:rPr lang="ar-SA" sz="2000" dirty="0">
                <a:solidFill>
                  <a:srgbClr val="0000FF"/>
                </a:solidFill>
                <a:cs typeface="B Nazanin" pitchFamily="2" charset="-78"/>
              </a:rPr>
              <a:t>شامل پوست،</a:t>
            </a:r>
            <a:r>
              <a:rPr lang="en-US" sz="2000" dirty="0">
                <a:solidFill>
                  <a:srgbClr val="0000FF"/>
                </a:solidFill>
                <a:cs typeface="B Nazanin" pitchFamily="2" charset="-78"/>
              </a:rPr>
              <a:t> </a:t>
            </a:r>
            <a:r>
              <a:rPr lang="ar-SA" sz="2000" dirty="0">
                <a:solidFill>
                  <a:srgbClr val="0000FF"/>
                </a:solidFill>
                <a:cs typeface="B Nazanin" pitchFamily="2" charset="-78"/>
              </a:rPr>
              <a:t>مخاط دستگاه تنفسی ، فلورنرمال روده و دستگاه تناسلی، بزاق</a:t>
            </a:r>
            <a:r>
              <a:rPr lang="en-US" sz="2000" b="1" dirty="0">
                <a:solidFill>
                  <a:srgbClr val="0000FF"/>
                </a:solidFill>
                <a:cs typeface="B Nazanin" pitchFamily="2" charset="-78"/>
              </a:rPr>
              <a:t>…...</a:t>
            </a:r>
            <a:r>
              <a:rPr lang="en-US" sz="2000" dirty="0">
                <a:solidFill>
                  <a:srgbClr val="0000FF"/>
                </a:solidFill>
                <a:cs typeface="B Nazanin" pitchFamily="2" charset="-78"/>
              </a:rPr>
              <a:t> </a:t>
            </a:r>
          </a:p>
          <a:p>
            <a:pPr marL="609600" indent="-609600">
              <a:buNone/>
            </a:pPr>
            <a:r>
              <a:rPr lang="ar-SA" sz="2000" b="1" dirty="0">
                <a:solidFill>
                  <a:srgbClr val="FF3300"/>
                </a:solidFill>
                <a:cs typeface="B Nazanin" pitchFamily="2" charset="-78"/>
              </a:rPr>
              <a:t>سلولهای سیستم ایمنی ذاتی</a:t>
            </a:r>
            <a:r>
              <a:rPr lang="ar-SA" sz="2400" dirty="0">
                <a:solidFill>
                  <a:srgbClr val="FF3300"/>
                </a:solidFill>
                <a:cs typeface="B Nazanin" pitchFamily="2" charset="-78"/>
              </a:rPr>
              <a:t>:</a:t>
            </a:r>
            <a:endParaRPr lang="fa-IR" sz="2400" dirty="0">
              <a:solidFill>
                <a:srgbClr val="FF3300"/>
              </a:solidFill>
              <a:cs typeface="B Nazanin" pitchFamily="2" charset="-78"/>
            </a:endParaRPr>
          </a:p>
          <a:p>
            <a:pPr marL="609600" indent="-609600">
              <a:buNone/>
            </a:pPr>
            <a:r>
              <a:rPr lang="ar-SA" sz="2000" dirty="0">
                <a:solidFill>
                  <a:srgbClr val="0000FF"/>
                </a:solidFill>
                <a:cs typeface="B Nazanin" pitchFamily="2" charset="-78"/>
              </a:rPr>
              <a:t>سلولهای بیگانه خوار( نوتروفیلها، منوسیتها وماکروفاژها</a:t>
            </a:r>
            <a:r>
              <a:rPr lang="fa-IR" sz="2000" dirty="0">
                <a:solidFill>
                  <a:srgbClr val="0000FF"/>
                </a:solidFill>
                <a:cs typeface="B Nazanin" pitchFamily="2" charset="-78"/>
              </a:rPr>
              <a:t>,</a:t>
            </a:r>
            <a:r>
              <a:rPr lang="ar-SA" sz="2000" dirty="0">
                <a:solidFill>
                  <a:srgbClr val="0000FF"/>
                </a:solidFill>
                <a:cs typeface="B Nazanin" pitchFamily="2" charset="-78"/>
              </a:rPr>
              <a:t> ائوزینوفیلها) ،سلولهای</a:t>
            </a:r>
            <a:r>
              <a:rPr lang="fa-IR" sz="2000" dirty="0">
                <a:solidFill>
                  <a:srgbClr val="0000FF"/>
                </a:solidFill>
                <a:cs typeface="B Nazanin" pitchFamily="2" charset="-78"/>
              </a:rPr>
              <a:t> </a:t>
            </a:r>
            <a:r>
              <a:rPr lang="ar-SA" sz="2000" dirty="0">
                <a:solidFill>
                  <a:srgbClr val="0000FF"/>
                </a:solidFill>
                <a:cs typeface="B Nazanin" pitchFamily="2" charset="-78"/>
              </a:rPr>
              <a:t>دندرتیک</a:t>
            </a:r>
            <a:r>
              <a:rPr lang="fa-IR" sz="2000" dirty="0">
                <a:solidFill>
                  <a:srgbClr val="0000FF"/>
                </a:solidFill>
                <a:cs typeface="B Nazanin" pitchFamily="2" charset="-78"/>
              </a:rPr>
              <a:t> </a:t>
            </a:r>
            <a:r>
              <a:rPr lang="ar-SA" sz="2000" dirty="0">
                <a:solidFill>
                  <a:srgbClr val="0000FF"/>
                </a:solidFill>
                <a:cs typeface="B Nazanin" pitchFamily="2" charset="-78"/>
              </a:rPr>
              <a:t>،سلول </a:t>
            </a:r>
            <a:r>
              <a:rPr lang="en-US" sz="2000" dirty="0" err="1">
                <a:solidFill>
                  <a:srgbClr val="0000FF"/>
                </a:solidFill>
                <a:cs typeface="B Nazanin" pitchFamily="2" charset="-78"/>
              </a:rPr>
              <a:t>Nk</a:t>
            </a:r>
            <a:endParaRPr lang="en-US" sz="2000" dirty="0">
              <a:solidFill>
                <a:srgbClr val="0000FF"/>
              </a:solidFill>
              <a:cs typeface="B Nazanin" pitchFamily="2" charset="-78"/>
            </a:endParaRPr>
          </a:p>
          <a:p>
            <a:pPr marL="609600" indent="-609600" algn="r" rtl="1" eaLnBrk="1" hangingPunct="1">
              <a:buFontTx/>
              <a:buNone/>
            </a:pPr>
            <a:r>
              <a:rPr lang="ar-SA" sz="2000" b="1" dirty="0">
                <a:solidFill>
                  <a:srgbClr val="FF3300"/>
                </a:solidFill>
                <a:cs typeface="B Nazanin" pitchFamily="2" charset="-78"/>
              </a:rPr>
              <a:t>پروتئینهای سیستم ایمنی ذاتی</a:t>
            </a:r>
            <a:r>
              <a:rPr lang="fa-IR" sz="2000" b="1" dirty="0">
                <a:solidFill>
                  <a:srgbClr val="FF3300"/>
                </a:solidFill>
                <a:cs typeface="B Nazanin" pitchFamily="2" charset="-78"/>
              </a:rPr>
              <a:t> </a:t>
            </a:r>
            <a:r>
              <a:rPr lang="ar-SA" sz="2000" dirty="0">
                <a:solidFill>
                  <a:srgbClr val="FF3300"/>
                </a:solidFill>
                <a:cs typeface="B Nazanin" pitchFamily="2" charset="-78"/>
              </a:rPr>
              <a:t>:</a:t>
            </a:r>
            <a:endParaRPr lang="en-US" sz="2000" dirty="0">
              <a:solidFill>
                <a:srgbClr val="FF3300"/>
              </a:solidFill>
              <a:cs typeface="B Nazanin" pitchFamily="2" charset="-78"/>
            </a:endParaRPr>
          </a:p>
          <a:p>
            <a:pPr marL="609600" indent="-609600">
              <a:buNone/>
            </a:pPr>
            <a:r>
              <a:rPr lang="en-US" sz="1800" dirty="0">
                <a:solidFill>
                  <a:srgbClr val="0000FF"/>
                </a:solidFill>
                <a:cs typeface="B Nazanin" pitchFamily="2" charset="-78"/>
              </a:rPr>
              <a:t> </a:t>
            </a:r>
            <a:r>
              <a:rPr lang="fa-IR" sz="2000" dirty="0">
                <a:solidFill>
                  <a:srgbClr val="0000FF"/>
                </a:solidFill>
                <a:cs typeface="B Nazanin" pitchFamily="2" charset="-78"/>
              </a:rPr>
              <a:t>پروتینهای  فاز حاد, </a:t>
            </a:r>
            <a:r>
              <a:rPr lang="ar-SA" sz="2000" dirty="0">
                <a:solidFill>
                  <a:srgbClr val="0000FF"/>
                </a:solidFill>
                <a:cs typeface="B Nazanin" pitchFamily="2" charset="-78"/>
              </a:rPr>
              <a:t>سایتوکاینهای مترشحه از</a:t>
            </a:r>
            <a:r>
              <a:rPr lang="fa-IR" sz="2000" dirty="0">
                <a:solidFill>
                  <a:srgbClr val="0000FF"/>
                </a:solidFill>
                <a:cs typeface="B Nazanin" pitchFamily="2" charset="-78"/>
              </a:rPr>
              <a:t> </a:t>
            </a:r>
            <a:r>
              <a:rPr lang="ar-SA" sz="2000" dirty="0">
                <a:solidFill>
                  <a:srgbClr val="0000FF"/>
                </a:solidFill>
                <a:cs typeface="B Nazanin" pitchFamily="2" charset="-78"/>
              </a:rPr>
              <a:t>سلولهای سیستم ایمنی ذاتی</a:t>
            </a:r>
            <a:r>
              <a:rPr lang="fa-IR" sz="2000" dirty="0">
                <a:solidFill>
                  <a:srgbClr val="0000FF"/>
                </a:solidFill>
                <a:cs typeface="B Nazanin" pitchFamily="2" charset="-78"/>
              </a:rPr>
              <a:t>, </a:t>
            </a:r>
            <a:r>
              <a:rPr lang="ar-SA" sz="2000" dirty="0">
                <a:solidFill>
                  <a:srgbClr val="0000FF"/>
                </a:solidFill>
                <a:cs typeface="B Nazanin" pitchFamily="2" charset="-78"/>
              </a:rPr>
              <a:t>سیستم کمپلمان، سیستم انعقادی</a:t>
            </a:r>
            <a:endParaRPr lang="ar-SA" sz="2800" dirty="0">
              <a:solidFill>
                <a:srgbClr val="0000FF"/>
              </a:solidFill>
              <a:cs typeface="B Nazanin" pitchFamily="2" charset="-78"/>
            </a:endParaRPr>
          </a:p>
          <a:p>
            <a:pPr marL="609600" indent="-609600" algn="r" rtl="1" eaLnBrk="1" hangingPunct="1">
              <a:buFontTx/>
              <a:buNone/>
            </a:pPr>
            <a:endParaRPr lang="en-US" sz="1600" dirty="0">
              <a:solidFill>
                <a:srgbClr val="0000FF"/>
              </a:solidFill>
              <a:cs typeface="B Nazanin" pitchFamily="2" charset="-78"/>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628800"/>
            <a:ext cx="8229600" cy="1143000"/>
          </a:xfrm>
        </p:spPr>
        <p:txBody>
          <a:bodyPr>
            <a:normAutofit/>
          </a:bodyPr>
          <a:lstStyle/>
          <a:p>
            <a:pPr algn="ctr"/>
            <a:r>
              <a:rPr lang="fa-IR" sz="3200" b="1" dirty="0">
                <a:solidFill>
                  <a:srgbClr val="0066FF"/>
                </a:solidFill>
                <a:cs typeface="B Nazanin" pitchFamily="2" charset="-78"/>
              </a:rPr>
              <a:t>انواع دفاع اختصاصی</a:t>
            </a:r>
            <a:endParaRPr lang="fa-IR" sz="3200" b="1" dirty="0">
              <a:cs typeface="B Nazanin" pitchFamily="2" charset="-78"/>
            </a:endParaRPr>
          </a:p>
        </p:txBody>
      </p:sp>
      <p:sp>
        <p:nvSpPr>
          <p:cNvPr id="3" name="Content Placeholder 2"/>
          <p:cNvSpPr>
            <a:spLocks noGrp="1"/>
          </p:cNvSpPr>
          <p:nvPr>
            <p:ph idx="1"/>
          </p:nvPr>
        </p:nvSpPr>
        <p:spPr>
          <a:xfrm>
            <a:off x="621904" y="3126978"/>
            <a:ext cx="8229600" cy="4525963"/>
          </a:xfrm>
        </p:spPr>
        <p:txBody>
          <a:bodyPr>
            <a:normAutofit/>
          </a:bodyPr>
          <a:lstStyle/>
          <a:p>
            <a:pPr>
              <a:buFont typeface="Wingdings" pitchFamily="2" charset="2"/>
              <a:buChar char="Ø"/>
            </a:pPr>
            <a:r>
              <a:rPr lang="fa-IR" sz="2000" dirty="0">
                <a:cs typeface="B Nazanin" pitchFamily="2" charset="-78"/>
              </a:rPr>
              <a:t>ایمنی هومورال </a:t>
            </a:r>
            <a:r>
              <a:rPr lang="en-US" sz="1800" dirty="0">
                <a:latin typeface="Cambria" pitchFamily="18" charset="0"/>
                <a:cs typeface="B Nazanin" pitchFamily="2" charset="-78"/>
              </a:rPr>
              <a:t>(Humoral Immunity)</a:t>
            </a:r>
            <a:r>
              <a:rPr lang="fa-IR" sz="2000" dirty="0">
                <a:cs typeface="B Nazanin" pitchFamily="2" charset="-78"/>
              </a:rPr>
              <a:t> : مصونیت ایجاد شده توسط آنتی بادی را ایمنی همورال خوانده اند. مکانیسم دفاعی اصلی در برابر میکروبهای خارج سلولی است.</a:t>
            </a:r>
          </a:p>
          <a:p>
            <a:pPr>
              <a:buNone/>
            </a:pPr>
            <a:endParaRPr lang="fa-IR" sz="2000" dirty="0">
              <a:cs typeface="B Nazanin" pitchFamily="2" charset="-78"/>
            </a:endParaRPr>
          </a:p>
          <a:p>
            <a:pPr>
              <a:buFont typeface="Wingdings" pitchFamily="2" charset="2"/>
              <a:buChar char="Ø"/>
            </a:pPr>
            <a:r>
              <a:rPr lang="fa-IR" sz="2000" dirty="0">
                <a:cs typeface="B Nazanin" pitchFamily="2" charset="-78"/>
              </a:rPr>
              <a:t>ایمنی سلولی </a:t>
            </a:r>
            <a:r>
              <a:rPr lang="en-US" sz="1800" dirty="0">
                <a:latin typeface="Cambria" pitchFamily="18" charset="0"/>
                <a:cs typeface="B Nazanin" pitchFamily="2" charset="-78"/>
              </a:rPr>
              <a:t>Cell Mediated Immunity (CMI)</a:t>
            </a:r>
            <a:r>
              <a:rPr lang="fa-IR" sz="2000" dirty="0">
                <a:cs typeface="B Nazanin" pitchFamily="2" charset="-78"/>
              </a:rPr>
              <a:t>: این نوع مصونیت عمدتا توسط  سلولهای ماکروفاژ و </a:t>
            </a:r>
            <a:r>
              <a:rPr lang="en-US" sz="1800" dirty="0">
                <a:latin typeface="Cambria" pitchFamily="18" charset="0"/>
                <a:cs typeface="B Nazanin" pitchFamily="2" charset="-78"/>
              </a:rPr>
              <a:t>cytotoxic (TC ) </a:t>
            </a:r>
            <a:r>
              <a:rPr lang="fa-IR" sz="1800" dirty="0">
                <a:latin typeface="Cambria" pitchFamily="18" charset="0"/>
                <a:cs typeface="B Nazanin" pitchFamily="2" charset="-78"/>
              </a:rPr>
              <a:t> </a:t>
            </a:r>
            <a:r>
              <a:rPr lang="en-US" sz="1800" dirty="0">
                <a:latin typeface="Cambria" pitchFamily="18" charset="0"/>
                <a:cs typeface="B Nazanin" pitchFamily="2" charset="-78"/>
              </a:rPr>
              <a:t>T</a:t>
            </a:r>
            <a:r>
              <a:rPr lang="fa-IR" sz="2000" dirty="0">
                <a:cs typeface="B Nazanin" pitchFamily="2" charset="-78"/>
              </a:rPr>
              <a:t> ایجاد می شود. وظیفه این ایمنی محافظت بدن در مقابل آنتی زنهای داخل سلولی است.</a:t>
            </a:r>
          </a:p>
        </p:txBody>
      </p:sp>
    </p:spTree>
    <p:extLst>
      <p:ext uri="{BB962C8B-B14F-4D97-AF65-F5344CB8AC3E}">
        <p14:creationId xmlns:p14="http://schemas.microsoft.com/office/powerpoint/2010/main" val="4110985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01229-F513-FFF2-E986-61F541CA8D5E}"/>
              </a:ext>
            </a:extLst>
          </p:cNvPr>
          <p:cNvSpPr>
            <a:spLocks noGrp="1"/>
          </p:cNvSpPr>
          <p:nvPr>
            <p:ph type="title"/>
          </p:nvPr>
        </p:nvSpPr>
        <p:spPr>
          <a:xfrm>
            <a:off x="1043608" y="1068214"/>
            <a:ext cx="7772400" cy="1143000"/>
          </a:xfrm>
        </p:spPr>
        <p:txBody>
          <a:bodyPr/>
          <a:lstStyle/>
          <a:p>
            <a:pPr algn="ctr"/>
            <a:r>
              <a:rPr lang="fa-IR" sz="3200" dirty="0">
                <a:ln w="0"/>
                <a:solidFill>
                  <a:schemeClr val="tx1"/>
                </a:solidFill>
                <a:effectLst>
                  <a:outerShdw blurRad="38100" dist="19050" dir="2700000" algn="tl" rotWithShape="0">
                    <a:schemeClr val="dk1">
                      <a:alpha val="40000"/>
                    </a:schemeClr>
                  </a:outerShdw>
                </a:effectLst>
                <a:latin typeface="BMitra,Bold"/>
                <a:cs typeface="B Nazanin" panose="00000400000000000000" pitchFamily="2" charset="-78"/>
              </a:rPr>
              <a:t>مراحل پاسخ ایمنی اختصاصی</a:t>
            </a:r>
            <a:endParaRPr lang="en-US" dirty="0">
              <a:cs typeface="B Nazanin" panose="00000400000000000000" pitchFamily="2" charset="-78"/>
            </a:endParaRPr>
          </a:p>
        </p:txBody>
      </p:sp>
      <p:sp>
        <p:nvSpPr>
          <p:cNvPr id="3" name="Content Placeholder 2">
            <a:extLst>
              <a:ext uri="{FF2B5EF4-FFF2-40B4-BE49-F238E27FC236}">
                <a16:creationId xmlns:a16="http://schemas.microsoft.com/office/drawing/2014/main" id="{EED44B45-C5DC-AB86-84BC-435B74F6767E}"/>
              </a:ext>
            </a:extLst>
          </p:cNvPr>
          <p:cNvSpPr>
            <a:spLocks noGrp="1"/>
          </p:cNvSpPr>
          <p:nvPr>
            <p:ph sz="quarter" idx="1"/>
          </p:nvPr>
        </p:nvSpPr>
        <p:spPr>
          <a:xfrm>
            <a:off x="1043608" y="2241376"/>
            <a:ext cx="7772400" cy="4572000"/>
          </a:xfrm>
        </p:spPr>
        <p:txBody>
          <a:bodyPr/>
          <a:lstStyle/>
          <a:p>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مرحله شناسایی (</a:t>
            </a:r>
            <a:r>
              <a:rPr lang="en-US" sz="2000" dirty="0">
                <a:effectLst/>
                <a:latin typeface="Times New Roman" panose="02020603050405020304" pitchFamily="18" charset="0"/>
                <a:ea typeface="Times New Roman" panose="02020603050405020304" pitchFamily="18" charset="0"/>
                <a:cs typeface="B Nazanin" panose="00000400000000000000" pitchFamily="2" charset="-78"/>
              </a:rPr>
              <a:t>Cognitive phase</a:t>
            </a: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a:t>
            </a:r>
          </a:p>
          <a:p>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مرحله فعال شدن</a:t>
            </a:r>
            <a:r>
              <a:rPr lang="fa-I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a:t>
            </a:r>
            <a:r>
              <a:rPr lang="en-US" sz="2000" dirty="0">
                <a:effectLst/>
                <a:latin typeface="Times New Roman" panose="02020603050405020304" pitchFamily="18" charset="0"/>
                <a:ea typeface="Times New Roman" panose="02020603050405020304" pitchFamily="18" charset="0"/>
                <a:cs typeface="B Nazanin" panose="00000400000000000000" pitchFamily="2" charset="-78"/>
              </a:rPr>
              <a:t>Activation phase</a:t>
            </a: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a:t>
            </a:r>
          </a:p>
          <a:p>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مرحله عملیاتی (</a:t>
            </a:r>
            <a:r>
              <a:rPr lang="en-US" sz="2000" dirty="0">
                <a:effectLst/>
                <a:latin typeface="Times New Roman" panose="02020603050405020304" pitchFamily="18" charset="0"/>
                <a:ea typeface="Times New Roman" panose="02020603050405020304" pitchFamily="18" charset="0"/>
                <a:cs typeface="B Nazanin" panose="00000400000000000000" pitchFamily="2" charset="-78"/>
              </a:rPr>
              <a:t>Effector phase</a:t>
            </a:r>
            <a:r>
              <a:rPr lang="fa-IR" sz="2000" dirty="0">
                <a:effectLst/>
                <a:latin typeface="Times New Roman" panose="02020603050405020304" pitchFamily="18" charset="0"/>
                <a:ea typeface="Times New Roman" panose="02020603050405020304" pitchFamily="18" charset="0"/>
                <a:cs typeface="B Nazanin" panose="00000400000000000000" pitchFamily="2" charset="-78"/>
              </a:rPr>
              <a:t>)</a:t>
            </a:r>
            <a:endParaRPr lang="en-US" sz="2800" dirty="0"/>
          </a:p>
        </p:txBody>
      </p:sp>
      <p:sp>
        <p:nvSpPr>
          <p:cNvPr id="4" name="Slide Number Placeholder 3">
            <a:extLst>
              <a:ext uri="{FF2B5EF4-FFF2-40B4-BE49-F238E27FC236}">
                <a16:creationId xmlns:a16="http://schemas.microsoft.com/office/drawing/2014/main" id="{C6917866-E9F2-48E5-ACB6-B199F9DC4396}"/>
              </a:ext>
            </a:extLst>
          </p:cNvPr>
          <p:cNvSpPr>
            <a:spLocks noGrp="1"/>
          </p:cNvSpPr>
          <p:nvPr>
            <p:ph type="sldNum" sz="quarter" idx="12"/>
          </p:nvPr>
        </p:nvSpPr>
        <p:spPr>
          <a:xfrm>
            <a:off x="146050" y="6345350"/>
            <a:ext cx="457200" cy="457200"/>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D8F26DC3-F4CE-44AC-89C4-D4F4A69BB5F9}" type="slidenum">
              <a:rPr kumimoji="0" lang="ar-SA" sz="1400" b="0" i="0" u="none" strike="noStrike" kern="1200" cap="none" spc="0" normalizeH="0" baseline="0" noProof="0" smtClean="0">
                <a:ln>
                  <a:noFill/>
                </a:ln>
                <a:solidFill>
                  <a:srgbClr val="FFFFFF"/>
                </a:solidFill>
                <a:effectLst/>
                <a:uLnTx/>
                <a:uFillTx/>
                <a:latin typeface="Franklin Gothic Book" pitchFamily="34" charset="0"/>
                <a:ea typeface="+mn-ea"/>
                <a:cs typeface="Arial" pitchFamily="34" charset="0"/>
              </a:rPr>
              <a:pPr marL="0" marR="0" lvl="0" indent="0" algn="ctr" defTabSz="914400" rtl="1" eaLnBrk="1" fontAlgn="auto" latinLnBrk="0" hangingPunct="1">
                <a:lnSpc>
                  <a:spcPct val="100000"/>
                </a:lnSpc>
                <a:spcBef>
                  <a:spcPts val="0"/>
                </a:spcBef>
                <a:spcAft>
                  <a:spcPts val="0"/>
                </a:spcAft>
                <a:buClrTx/>
                <a:buSzTx/>
                <a:buFontTx/>
                <a:buNone/>
                <a:tabLst/>
                <a:defRPr/>
              </a:pPr>
              <a:t>51</a:t>
            </a:fld>
            <a:endParaRPr kumimoji="0" lang="en-US" sz="1400" b="0" i="0" u="none" strike="noStrike" kern="1200" cap="none" spc="0" normalizeH="0" baseline="0" noProof="0">
              <a:ln>
                <a:noFill/>
              </a:ln>
              <a:solidFill>
                <a:srgbClr val="FFFFFF"/>
              </a:solidFill>
              <a:effectLst/>
              <a:uLnTx/>
              <a:uFillTx/>
              <a:latin typeface="Franklin Gothic Book" pitchFamily="34" charset="0"/>
              <a:ea typeface="+mn-ea"/>
              <a:cs typeface="Arial" pitchFamily="34" charset="0"/>
            </a:endParaRPr>
          </a:p>
        </p:txBody>
      </p:sp>
      <p:pic>
        <p:nvPicPr>
          <p:cNvPr id="5" name="Picture 2" descr="auto2">
            <a:extLst>
              <a:ext uri="{FF2B5EF4-FFF2-40B4-BE49-F238E27FC236}">
                <a16:creationId xmlns:a16="http://schemas.microsoft.com/office/drawing/2014/main" id="{D92BDEDC-33AB-E6E1-FED9-BC5247B8DDC4}"/>
              </a:ext>
            </a:extLst>
          </p:cNvPr>
          <p:cNvPicPr>
            <a:picLocks noChangeAspect="1" noChangeArrowheads="1"/>
          </p:cNvPicPr>
          <p:nvPr/>
        </p:nvPicPr>
        <p:blipFill>
          <a:blip r:embed="rId2">
            <a:lum bright="-6000" contrast="30000"/>
          </a:blip>
          <a:srcRect t="10855" r="28070"/>
          <a:stretch>
            <a:fillRect/>
          </a:stretch>
        </p:blipFill>
        <p:spPr bwMode="auto">
          <a:xfrm>
            <a:off x="882289" y="2853652"/>
            <a:ext cx="2321559" cy="3720298"/>
          </a:xfrm>
          <a:prstGeom prst="rect">
            <a:avLst/>
          </a:prstGeom>
          <a:noFill/>
          <a:ln w="9525">
            <a:noFill/>
            <a:miter lim="800000"/>
            <a:headEnd/>
            <a:tailEnd/>
          </a:ln>
        </p:spPr>
      </p:pic>
    </p:spTree>
    <p:extLst>
      <p:ext uri="{BB962C8B-B14F-4D97-AF65-F5344CB8AC3E}">
        <p14:creationId xmlns:p14="http://schemas.microsoft.com/office/powerpoint/2010/main" val="30164083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179" y="921388"/>
            <a:ext cx="8329642" cy="635404"/>
          </a:xfrm>
        </p:spPr>
        <p:txBody>
          <a:bodyPr>
            <a:noAutofit/>
          </a:bodyPr>
          <a:lstStyle/>
          <a:p>
            <a:pPr algn="ctr"/>
            <a:r>
              <a:rPr lang="fa-IR" sz="2000" b="1" dirty="0">
                <a:cs typeface="B Nazanin" pitchFamily="2" charset="-78"/>
              </a:rPr>
              <a:t> لنفوسیت های </a:t>
            </a:r>
            <a:r>
              <a:rPr lang="en-US" sz="1800" b="1" dirty="0"/>
              <a:t>B</a:t>
            </a:r>
            <a:r>
              <a:rPr lang="fa-IR" sz="1800" b="1" dirty="0"/>
              <a:t>و</a:t>
            </a:r>
            <a:r>
              <a:rPr lang="en-US" sz="1800" b="1" dirty="0"/>
              <a:t> T</a:t>
            </a:r>
            <a:r>
              <a:rPr lang="fa-IR" sz="2000" b="1" dirty="0">
                <a:cs typeface="B Nazanin" pitchFamily="2" charset="-78"/>
              </a:rPr>
              <a:t>چطور در مقابل طیف وسیع انواع </a:t>
            </a:r>
            <a:r>
              <a:rPr lang="fa-IR" sz="2000" b="1" dirty="0" err="1">
                <a:cs typeface="B Nazanin" pitchFamily="2" charset="-78"/>
              </a:rPr>
              <a:t>ایمنوژن</a:t>
            </a:r>
            <a:r>
              <a:rPr lang="fa-IR" sz="2000" b="1" dirty="0">
                <a:cs typeface="B Nazanin" pitchFamily="2" charset="-78"/>
              </a:rPr>
              <a:t> ها عمل می کنند ؟</a:t>
            </a:r>
          </a:p>
        </p:txBody>
      </p:sp>
      <p:pic>
        <p:nvPicPr>
          <p:cNvPr id="4" name="Picture 2"/>
          <p:cNvPicPr>
            <a:picLocks noChangeAspect="1" noChangeArrowheads="1"/>
          </p:cNvPicPr>
          <p:nvPr/>
        </p:nvPicPr>
        <p:blipFill>
          <a:blip r:embed="rId3"/>
          <a:srcRect l="33657" t="20714" b="19735"/>
          <a:stretch>
            <a:fillRect/>
          </a:stretch>
        </p:blipFill>
        <p:spPr bwMode="auto">
          <a:xfrm>
            <a:off x="1907704" y="3891934"/>
            <a:ext cx="4968552" cy="2778115"/>
          </a:xfrm>
          <a:prstGeom prst="rect">
            <a:avLst/>
          </a:prstGeom>
          <a:noFill/>
          <a:ln w="9525">
            <a:noFill/>
            <a:miter lim="800000"/>
            <a:headEnd/>
            <a:tailEnd/>
          </a:ln>
        </p:spPr>
      </p:pic>
      <p:sp>
        <p:nvSpPr>
          <p:cNvPr id="5" name="TextBox 4">
            <a:extLst>
              <a:ext uri="{FF2B5EF4-FFF2-40B4-BE49-F238E27FC236}">
                <a16:creationId xmlns:a16="http://schemas.microsoft.com/office/drawing/2014/main" id="{6C54CB03-956F-6EF4-12C7-55D509C161BD}"/>
              </a:ext>
            </a:extLst>
          </p:cNvPr>
          <p:cNvSpPr txBox="1"/>
          <p:nvPr/>
        </p:nvSpPr>
        <p:spPr>
          <a:xfrm>
            <a:off x="924458" y="2227402"/>
            <a:ext cx="6935044" cy="1477328"/>
          </a:xfrm>
          <a:prstGeom prst="rect">
            <a:avLst/>
          </a:prstGeom>
          <a:noFill/>
        </p:spPr>
        <p:txBody>
          <a:bodyPr wrap="square">
            <a:spAutoFit/>
          </a:bodyPr>
          <a:lstStyle/>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در سطح سلول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B</a:t>
            </a:r>
            <a:r>
              <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 گیرنده اختصاصی آنتی ژن یا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BCR</a:t>
            </a:r>
            <a:r>
              <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 یا </a:t>
            </a:r>
            <a:r>
              <a:rPr kumimoji="0" lang="fa-IR"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مولکول</a:t>
            </a:r>
            <a:r>
              <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 های آنتی بادی هستند که به پروتئین ها، پلی ساکارید و </a:t>
            </a:r>
            <a:r>
              <a:rPr kumimoji="0" lang="fa-IR"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لیپیدهاي</a:t>
            </a:r>
            <a:r>
              <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 بیگانه محلول در گردش متصل می شوند.</a:t>
            </a: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در سطح سلول</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T</a:t>
            </a:r>
            <a:r>
              <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 گیرنده اختصاصی آنتی ژن یا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TCR</a:t>
            </a:r>
            <a:r>
              <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 می تواند شاخص </a:t>
            </a:r>
            <a:r>
              <a:rPr kumimoji="0" lang="fa-IR"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هاي</a:t>
            </a:r>
            <a:r>
              <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 آنتی ژنیک را فقط در مجاورت </a:t>
            </a:r>
            <a:r>
              <a:rPr kumimoji="0" lang="fa-IR"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مولکول</a:t>
            </a:r>
            <a:r>
              <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 </a:t>
            </a:r>
            <a:r>
              <a:rPr kumimoji="0" lang="fa-IR"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هاي</a:t>
            </a:r>
            <a:r>
              <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 </a:t>
            </a:r>
            <a:r>
              <a:rPr kumimoji="0" lang="fa-IR"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سازگاري</a:t>
            </a:r>
            <a:r>
              <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 نسجی یا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MHC</a:t>
            </a:r>
            <a:r>
              <a:rPr kumimoji="0" lang="fa-I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B Nazanin" panose="00000400000000000000" pitchFamily="2" charset="-78"/>
              </a:rPr>
              <a:t>) شناسایی کند. </a:t>
            </a:r>
            <a:endParaRPr kumimoji="0" lang="en-US" sz="1800" b="0" i="0" u="none" strike="noStrike" kern="1200" cap="none" spc="0" normalizeH="0" baseline="0" noProof="0" dirty="0">
              <a:ln>
                <a:noFill/>
              </a:ln>
              <a:solidFill>
                <a:prstClr val="black"/>
              </a:solidFill>
              <a:effectLst/>
              <a:uLnTx/>
              <a:uFillTx/>
              <a:latin typeface="Perpetua"/>
              <a:ea typeface="+mn-ea"/>
              <a:cs typeface="+mn-c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5C8763DD-19B6-284A-4EA7-33EFD94534F2}"/>
              </a:ext>
            </a:extLst>
          </p:cNvPr>
          <p:cNvSpPr>
            <a:spLocks noChangeArrowheads="1"/>
          </p:cNvSpPr>
          <p:nvPr/>
        </p:nvSpPr>
        <p:spPr bwMode="auto">
          <a:xfrm>
            <a:off x="827584" y="1061938"/>
            <a:ext cx="6453961" cy="321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2000" b="1"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T cells do not recognise native antigens</a:t>
            </a:r>
          </a:p>
        </p:txBody>
      </p:sp>
      <p:sp>
        <p:nvSpPr>
          <p:cNvPr id="122889" name="AutoShape 9">
            <a:extLst>
              <a:ext uri="{FF2B5EF4-FFF2-40B4-BE49-F238E27FC236}">
                <a16:creationId xmlns:a16="http://schemas.microsoft.com/office/drawing/2014/main" id="{804CA834-7658-D982-C2C4-4296C306741E}"/>
              </a:ext>
            </a:extLst>
          </p:cNvPr>
          <p:cNvSpPr>
            <a:spLocks noChangeArrowheads="1"/>
          </p:cNvSpPr>
          <p:nvPr/>
        </p:nvSpPr>
        <p:spPr bwMode="auto">
          <a:xfrm rot="-988881">
            <a:off x="1398093" y="3392007"/>
            <a:ext cx="1064910" cy="289272"/>
          </a:xfrm>
          <a:prstGeom prst="roundRect">
            <a:avLst>
              <a:gd name="adj" fmla="val 50000"/>
            </a:avLst>
          </a:prstGeom>
          <a:solidFill>
            <a:schemeClr val="accent1"/>
          </a:solidFill>
          <a:ln w="12700">
            <a:solidFill>
              <a:srgbClr val="000202"/>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2890" name="Line 10">
            <a:extLst>
              <a:ext uri="{FF2B5EF4-FFF2-40B4-BE49-F238E27FC236}">
                <a16:creationId xmlns:a16="http://schemas.microsoft.com/office/drawing/2014/main" id="{9AB6F174-BB65-0731-509A-41F33D782635}"/>
              </a:ext>
            </a:extLst>
          </p:cNvPr>
          <p:cNvSpPr>
            <a:spLocks noChangeShapeType="1"/>
          </p:cNvSpPr>
          <p:nvPr/>
        </p:nvSpPr>
        <p:spPr bwMode="auto">
          <a:xfrm>
            <a:off x="2616696" y="2624038"/>
            <a:ext cx="2118842" cy="0"/>
          </a:xfrm>
          <a:prstGeom prst="line">
            <a:avLst/>
          </a:prstGeom>
          <a:noFill/>
          <a:ln w="50800">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2891" name="Rectangle 11">
            <a:extLst>
              <a:ext uri="{FF2B5EF4-FFF2-40B4-BE49-F238E27FC236}">
                <a16:creationId xmlns:a16="http://schemas.microsoft.com/office/drawing/2014/main" id="{35909CAA-8EA8-FE31-05F8-8A106EB6E567}"/>
              </a:ext>
            </a:extLst>
          </p:cNvPr>
          <p:cNvSpPr>
            <a:spLocks noChangeArrowheads="1"/>
          </p:cNvSpPr>
          <p:nvPr/>
        </p:nvSpPr>
        <p:spPr bwMode="auto">
          <a:xfrm rot="5400000">
            <a:off x="6776484" y="3562297"/>
            <a:ext cx="48255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122892" name="Rectangle 12">
            <a:extLst>
              <a:ext uri="{FF2B5EF4-FFF2-40B4-BE49-F238E27FC236}">
                <a16:creationId xmlns:a16="http://schemas.microsoft.com/office/drawing/2014/main" id="{5B441147-F9F2-8EB9-A00C-7188E7679006}"/>
              </a:ext>
            </a:extLst>
          </p:cNvPr>
          <p:cNvSpPr>
            <a:spLocks noChangeArrowheads="1"/>
          </p:cNvSpPr>
          <p:nvPr/>
        </p:nvSpPr>
        <p:spPr bwMode="auto">
          <a:xfrm rot="5400000">
            <a:off x="5849384" y="3613097"/>
            <a:ext cx="48255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122893" name="Rectangle 13">
            <a:extLst>
              <a:ext uri="{FF2B5EF4-FFF2-40B4-BE49-F238E27FC236}">
                <a16:creationId xmlns:a16="http://schemas.microsoft.com/office/drawing/2014/main" id="{CCD28D70-9036-DF42-E3FB-2FBCC6865748}"/>
              </a:ext>
            </a:extLst>
          </p:cNvPr>
          <p:cNvSpPr>
            <a:spLocks noChangeArrowheads="1"/>
          </p:cNvSpPr>
          <p:nvPr/>
        </p:nvSpPr>
        <p:spPr bwMode="auto">
          <a:xfrm rot="5400000">
            <a:off x="6357384" y="3587697"/>
            <a:ext cx="48255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122894" name="Rectangle 14">
            <a:extLst>
              <a:ext uri="{FF2B5EF4-FFF2-40B4-BE49-F238E27FC236}">
                <a16:creationId xmlns:a16="http://schemas.microsoft.com/office/drawing/2014/main" id="{FD80E89F-9F12-9B37-55DB-FBE0F81F320D}"/>
              </a:ext>
            </a:extLst>
          </p:cNvPr>
          <p:cNvSpPr>
            <a:spLocks noChangeArrowheads="1"/>
          </p:cNvSpPr>
          <p:nvPr/>
        </p:nvSpPr>
        <p:spPr bwMode="auto">
          <a:xfrm rot="5400000">
            <a:off x="7386084" y="3397197"/>
            <a:ext cx="48255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122895" name="Rectangle 15">
            <a:extLst>
              <a:ext uri="{FF2B5EF4-FFF2-40B4-BE49-F238E27FC236}">
                <a16:creationId xmlns:a16="http://schemas.microsoft.com/office/drawing/2014/main" id="{28120531-533C-C964-A112-AC82BA4AB307}"/>
              </a:ext>
            </a:extLst>
          </p:cNvPr>
          <p:cNvSpPr>
            <a:spLocks noChangeArrowheads="1"/>
          </p:cNvSpPr>
          <p:nvPr/>
        </p:nvSpPr>
        <p:spPr bwMode="auto">
          <a:xfrm rot="5400000">
            <a:off x="7881384" y="3206697"/>
            <a:ext cx="48255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122896" name="Rectangle 16">
            <a:extLst>
              <a:ext uri="{FF2B5EF4-FFF2-40B4-BE49-F238E27FC236}">
                <a16:creationId xmlns:a16="http://schemas.microsoft.com/office/drawing/2014/main" id="{C39275A3-1665-1E13-2455-EE99635637B2}"/>
              </a:ext>
            </a:extLst>
          </p:cNvPr>
          <p:cNvSpPr>
            <a:spLocks noChangeArrowheads="1"/>
          </p:cNvSpPr>
          <p:nvPr/>
        </p:nvSpPr>
        <p:spPr bwMode="auto">
          <a:xfrm rot="5400000">
            <a:off x="5265184" y="3460697"/>
            <a:ext cx="48255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grpSp>
        <p:nvGrpSpPr>
          <p:cNvPr id="2" name="Group 17">
            <a:extLst>
              <a:ext uri="{FF2B5EF4-FFF2-40B4-BE49-F238E27FC236}">
                <a16:creationId xmlns:a16="http://schemas.microsoft.com/office/drawing/2014/main" id="{3ED871E1-372D-6F9C-1FFB-C994760B2863}"/>
              </a:ext>
            </a:extLst>
          </p:cNvPr>
          <p:cNvGrpSpPr>
            <a:grpSpLocks/>
          </p:cNvGrpSpPr>
          <p:nvPr/>
        </p:nvGrpSpPr>
        <p:grpSpPr bwMode="auto">
          <a:xfrm>
            <a:off x="5812334" y="1900138"/>
            <a:ext cx="879649" cy="1354260"/>
            <a:chOff x="2869" y="744"/>
            <a:chExt cx="641" cy="1044"/>
          </a:xfrm>
        </p:grpSpPr>
        <p:sp>
          <p:nvSpPr>
            <p:cNvPr id="66630" name="Rectangle 18">
              <a:extLst>
                <a:ext uri="{FF2B5EF4-FFF2-40B4-BE49-F238E27FC236}">
                  <a16:creationId xmlns:a16="http://schemas.microsoft.com/office/drawing/2014/main" id="{E6AA6A5B-D142-A929-410E-CEDD33F2F84D}"/>
                </a:ext>
              </a:extLst>
            </p:cNvPr>
            <p:cNvSpPr>
              <a:spLocks noChangeArrowheads="1"/>
            </p:cNvSpPr>
            <p:nvPr/>
          </p:nvSpPr>
          <p:spPr bwMode="auto">
            <a:xfrm rot="10800000" flipH="1">
              <a:off x="3018" y="1244"/>
              <a:ext cx="382"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66631" name="Oval 19">
              <a:extLst>
                <a:ext uri="{FF2B5EF4-FFF2-40B4-BE49-F238E27FC236}">
                  <a16:creationId xmlns:a16="http://schemas.microsoft.com/office/drawing/2014/main" id="{B33D0F32-40E8-FC7C-0D70-E26E01C159DC}"/>
                </a:ext>
              </a:extLst>
            </p:cNvPr>
            <p:cNvSpPr>
              <a:spLocks noChangeArrowheads="1"/>
            </p:cNvSpPr>
            <p:nvPr/>
          </p:nvSpPr>
          <p:spPr bwMode="auto">
            <a:xfrm>
              <a:off x="2869" y="744"/>
              <a:ext cx="641" cy="632"/>
            </a:xfrm>
            <a:prstGeom prst="ellipse">
              <a:avLst/>
            </a:prstGeom>
            <a:solidFill>
              <a:schemeClr val="tx2"/>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32" name="Oval 20">
              <a:extLst>
                <a:ext uri="{FF2B5EF4-FFF2-40B4-BE49-F238E27FC236}">
                  <a16:creationId xmlns:a16="http://schemas.microsoft.com/office/drawing/2014/main" id="{DEB78C26-7D7F-542B-E7AD-E3F54060D2ED}"/>
                </a:ext>
              </a:extLst>
            </p:cNvPr>
            <p:cNvSpPr>
              <a:spLocks noChangeArrowheads="1"/>
            </p:cNvSpPr>
            <p:nvPr/>
          </p:nvSpPr>
          <p:spPr bwMode="auto">
            <a:xfrm>
              <a:off x="3056" y="819"/>
              <a:ext cx="368" cy="341"/>
            </a:xfrm>
            <a:prstGeom prst="ellipse">
              <a:avLst/>
            </a:prstGeom>
            <a:solidFill>
              <a:schemeClr val="tx1"/>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33" name="Rectangle 21">
              <a:extLst>
                <a:ext uri="{FF2B5EF4-FFF2-40B4-BE49-F238E27FC236}">
                  <a16:creationId xmlns:a16="http://schemas.microsoft.com/office/drawing/2014/main" id="{92A616A2-4E78-7FDE-3B20-308E5A09F648}"/>
                </a:ext>
              </a:extLst>
            </p:cNvPr>
            <p:cNvSpPr>
              <a:spLocks noChangeArrowheads="1"/>
            </p:cNvSpPr>
            <p:nvPr/>
          </p:nvSpPr>
          <p:spPr bwMode="auto">
            <a:xfrm>
              <a:off x="3063" y="774"/>
              <a:ext cx="322" cy="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GB" altLang="zh-CN" sz="2800" b="1" i="0" u="none" strike="noStrike" kern="1200" cap="none" spc="0" normalizeH="0" baseline="0" noProof="0">
                  <a:ln>
                    <a:noFill/>
                  </a:ln>
                  <a:solidFill>
                    <a:srgbClr val="D34817"/>
                  </a:solidFill>
                  <a:effectLst/>
                  <a:uLnTx/>
                  <a:uFillTx/>
                  <a:latin typeface="Arial" panose="020B0604020202020204" pitchFamily="34" charset="0"/>
                  <a:ea typeface="宋体" panose="02010600030101010101" pitchFamily="2" charset="-122"/>
                  <a:cs typeface="Arial" panose="020B0604020202020204" pitchFamily="34" charset="0"/>
                </a:rPr>
                <a:t>B</a:t>
              </a:r>
            </a:p>
          </p:txBody>
        </p:sp>
      </p:grpSp>
      <p:grpSp>
        <p:nvGrpSpPr>
          <p:cNvPr id="3" name="Group 22">
            <a:extLst>
              <a:ext uri="{FF2B5EF4-FFF2-40B4-BE49-F238E27FC236}">
                <a16:creationId xmlns:a16="http://schemas.microsoft.com/office/drawing/2014/main" id="{F5010236-ED4F-6E05-11DC-831CA56655D2}"/>
              </a:ext>
            </a:extLst>
          </p:cNvPr>
          <p:cNvGrpSpPr>
            <a:grpSpLocks/>
          </p:cNvGrpSpPr>
          <p:nvPr/>
        </p:nvGrpSpPr>
        <p:grpSpPr bwMode="auto">
          <a:xfrm>
            <a:off x="1378446" y="5062439"/>
            <a:ext cx="989434" cy="1416525"/>
            <a:chOff x="1093" y="1752"/>
            <a:chExt cx="721" cy="1092"/>
          </a:xfrm>
        </p:grpSpPr>
        <p:sp>
          <p:nvSpPr>
            <p:cNvPr id="66625" name="Rectangle 23">
              <a:extLst>
                <a:ext uri="{FF2B5EF4-FFF2-40B4-BE49-F238E27FC236}">
                  <a16:creationId xmlns:a16="http://schemas.microsoft.com/office/drawing/2014/main" id="{A0A514EB-6F53-C6B3-F915-0D953FC70247}"/>
                </a:ext>
              </a:extLst>
            </p:cNvPr>
            <p:cNvSpPr>
              <a:spLocks noChangeArrowheads="1"/>
            </p:cNvSpPr>
            <p:nvPr/>
          </p:nvSpPr>
          <p:spPr bwMode="auto">
            <a:xfrm rot="10800000" flipH="1">
              <a:off x="1282" y="2300"/>
              <a:ext cx="382"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grpSp>
          <p:nvGrpSpPr>
            <p:cNvPr id="66626" name="Group 24">
              <a:extLst>
                <a:ext uri="{FF2B5EF4-FFF2-40B4-BE49-F238E27FC236}">
                  <a16:creationId xmlns:a16="http://schemas.microsoft.com/office/drawing/2014/main" id="{A0676C5E-CBB7-1346-90DF-7DCEFE359844}"/>
                </a:ext>
              </a:extLst>
            </p:cNvPr>
            <p:cNvGrpSpPr>
              <a:grpSpLocks/>
            </p:cNvGrpSpPr>
            <p:nvPr/>
          </p:nvGrpSpPr>
          <p:grpSpPr bwMode="auto">
            <a:xfrm>
              <a:off x="1093" y="1752"/>
              <a:ext cx="721" cy="696"/>
              <a:chOff x="1093" y="1752"/>
              <a:chExt cx="721" cy="696"/>
            </a:xfrm>
          </p:grpSpPr>
          <p:sp>
            <p:nvSpPr>
              <p:cNvPr id="66627" name="Oval 25">
                <a:extLst>
                  <a:ext uri="{FF2B5EF4-FFF2-40B4-BE49-F238E27FC236}">
                    <a16:creationId xmlns:a16="http://schemas.microsoft.com/office/drawing/2014/main" id="{C79048B0-5F62-905A-6197-6D3A497CBA1E}"/>
                  </a:ext>
                </a:extLst>
              </p:cNvPr>
              <p:cNvSpPr>
                <a:spLocks noChangeArrowheads="1"/>
              </p:cNvSpPr>
              <p:nvPr/>
            </p:nvSpPr>
            <p:spPr bwMode="auto">
              <a:xfrm>
                <a:off x="1093" y="1752"/>
                <a:ext cx="721" cy="696"/>
              </a:xfrm>
              <a:prstGeom prst="ellipse">
                <a:avLst/>
              </a:prstGeom>
              <a:solidFill>
                <a:schemeClr val="tx2"/>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28" name="Oval 26">
                <a:extLst>
                  <a:ext uri="{FF2B5EF4-FFF2-40B4-BE49-F238E27FC236}">
                    <a16:creationId xmlns:a16="http://schemas.microsoft.com/office/drawing/2014/main" id="{3E8382EA-3CD2-CC92-4D52-607207A60BE0}"/>
                  </a:ext>
                </a:extLst>
              </p:cNvPr>
              <p:cNvSpPr>
                <a:spLocks noChangeArrowheads="1"/>
              </p:cNvSpPr>
              <p:nvPr/>
            </p:nvSpPr>
            <p:spPr bwMode="auto">
              <a:xfrm>
                <a:off x="1220" y="1876"/>
                <a:ext cx="414" cy="375"/>
              </a:xfrm>
              <a:prstGeom prst="ellipse">
                <a:avLst/>
              </a:prstGeom>
              <a:solidFill>
                <a:schemeClr val="tx1"/>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29" name="Rectangle 27">
                <a:extLst>
                  <a:ext uri="{FF2B5EF4-FFF2-40B4-BE49-F238E27FC236}">
                    <a16:creationId xmlns:a16="http://schemas.microsoft.com/office/drawing/2014/main" id="{95606D4E-F372-4067-3897-026606C2C24D}"/>
                  </a:ext>
                </a:extLst>
              </p:cNvPr>
              <p:cNvSpPr>
                <a:spLocks noChangeArrowheads="1"/>
              </p:cNvSpPr>
              <p:nvPr/>
            </p:nvSpPr>
            <p:spPr bwMode="auto">
              <a:xfrm>
                <a:off x="1284" y="1894"/>
                <a:ext cx="270"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GB" altLang="zh-CN" sz="2400" b="1" i="0" u="none" strike="noStrike" kern="1200" cap="none" spc="0" normalizeH="0" baseline="0" noProof="0">
                    <a:ln>
                      <a:noFill/>
                    </a:ln>
                    <a:solidFill>
                      <a:srgbClr val="D34817"/>
                    </a:solidFill>
                    <a:effectLst/>
                    <a:uLnTx/>
                    <a:uFillTx/>
                    <a:latin typeface="Arial" panose="020B0604020202020204" pitchFamily="34" charset="0"/>
                    <a:ea typeface="宋体" panose="02010600030101010101" pitchFamily="2" charset="-122"/>
                    <a:cs typeface="Arial" panose="020B0604020202020204" pitchFamily="34" charset="0"/>
                  </a:rPr>
                  <a:t>T</a:t>
                </a:r>
              </a:p>
            </p:txBody>
          </p:sp>
        </p:grpSp>
      </p:grpSp>
      <p:sp>
        <p:nvSpPr>
          <p:cNvPr id="122908" name="Line 28">
            <a:extLst>
              <a:ext uri="{FF2B5EF4-FFF2-40B4-BE49-F238E27FC236}">
                <a16:creationId xmlns:a16="http://schemas.microsoft.com/office/drawing/2014/main" id="{2A4BEFC7-5A50-405A-D6A8-AD14A6FE3BF5}"/>
              </a:ext>
            </a:extLst>
          </p:cNvPr>
          <p:cNvSpPr>
            <a:spLocks noChangeShapeType="1"/>
          </p:cNvSpPr>
          <p:nvPr/>
        </p:nvSpPr>
        <p:spPr bwMode="auto">
          <a:xfrm>
            <a:off x="2629396" y="5697438"/>
            <a:ext cx="2118842" cy="0"/>
          </a:xfrm>
          <a:prstGeom prst="line">
            <a:avLst/>
          </a:prstGeom>
          <a:noFill/>
          <a:ln w="50800">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5" name="Group 29">
            <a:extLst>
              <a:ext uri="{FF2B5EF4-FFF2-40B4-BE49-F238E27FC236}">
                <a16:creationId xmlns:a16="http://schemas.microsoft.com/office/drawing/2014/main" id="{44D263AD-E16B-81F3-1175-D60DB93FD25E}"/>
              </a:ext>
            </a:extLst>
          </p:cNvPr>
          <p:cNvGrpSpPr>
            <a:grpSpLocks/>
          </p:cNvGrpSpPr>
          <p:nvPr/>
        </p:nvGrpSpPr>
        <p:grpSpPr bwMode="auto">
          <a:xfrm>
            <a:off x="5251946" y="5113239"/>
            <a:ext cx="989434" cy="1416525"/>
            <a:chOff x="1093" y="1752"/>
            <a:chExt cx="721" cy="1092"/>
          </a:xfrm>
        </p:grpSpPr>
        <p:sp>
          <p:nvSpPr>
            <p:cNvPr id="66620" name="Rectangle 30">
              <a:extLst>
                <a:ext uri="{FF2B5EF4-FFF2-40B4-BE49-F238E27FC236}">
                  <a16:creationId xmlns:a16="http://schemas.microsoft.com/office/drawing/2014/main" id="{1C75DFD6-35EF-A489-A76B-54398E1335A4}"/>
                </a:ext>
              </a:extLst>
            </p:cNvPr>
            <p:cNvSpPr>
              <a:spLocks noChangeArrowheads="1"/>
            </p:cNvSpPr>
            <p:nvPr/>
          </p:nvSpPr>
          <p:spPr bwMode="auto">
            <a:xfrm rot="10800000" flipH="1">
              <a:off x="1282" y="2300"/>
              <a:ext cx="382"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grpSp>
          <p:nvGrpSpPr>
            <p:cNvPr id="66621" name="Group 31">
              <a:extLst>
                <a:ext uri="{FF2B5EF4-FFF2-40B4-BE49-F238E27FC236}">
                  <a16:creationId xmlns:a16="http://schemas.microsoft.com/office/drawing/2014/main" id="{73295169-D1DC-2ABC-B4B4-07813FB6DF30}"/>
                </a:ext>
              </a:extLst>
            </p:cNvPr>
            <p:cNvGrpSpPr>
              <a:grpSpLocks/>
            </p:cNvGrpSpPr>
            <p:nvPr/>
          </p:nvGrpSpPr>
          <p:grpSpPr bwMode="auto">
            <a:xfrm>
              <a:off x="1093" y="1752"/>
              <a:ext cx="721" cy="696"/>
              <a:chOff x="1093" y="1752"/>
              <a:chExt cx="721" cy="696"/>
            </a:xfrm>
          </p:grpSpPr>
          <p:sp>
            <p:nvSpPr>
              <p:cNvPr id="66622" name="Oval 32">
                <a:extLst>
                  <a:ext uri="{FF2B5EF4-FFF2-40B4-BE49-F238E27FC236}">
                    <a16:creationId xmlns:a16="http://schemas.microsoft.com/office/drawing/2014/main" id="{A9CAE199-4C97-AAA5-DCFA-084F41EF6866}"/>
                  </a:ext>
                </a:extLst>
              </p:cNvPr>
              <p:cNvSpPr>
                <a:spLocks noChangeArrowheads="1"/>
              </p:cNvSpPr>
              <p:nvPr/>
            </p:nvSpPr>
            <p:spPr bwMode="auto">
              <a:xfrm>
                <a:off x="1093" y="1752"/>
                <a:ext cx="721" cy="696"/>
              </a:xfrm>
              <a:prstGeom prst="ellipse">
                <a:avLst/>
              </a:prstGeom>
              <a:solidFill>
                <a:schemeClr val="tx2"/>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23" name="Oval 33">
                <a:extLst>
                  <a:ext uri="{FF2B5EF4-FFF2-40B4-BE49-F238E27FC236}">
                    <a16:creationId xmlns:a16="http://schemas.microsoft.com/office/drawing/2014/main" id="{C28BD815-9E15-0C8C-0B35-F5A5A543F5C2}"/>
                  </a:ext>
                </a:extLst>
              </p:cNvPr>
              <p:cNvSpPr>
                <a:spLocks noChangeArrowheads="1"/>
              </p:cNvSpPr>
              <p:nvPr/>
            </p:nvSpPr>
            <p:spPr bwMode="auto">
              <a:xfrm>
                <a:off x="1220" y="1876"/>
                <a:ext cx="414" cy="375"/>
              </a:xfrm>
              <a:prstGeom prst="ellipse">
                <a:avLst/>
              </a:prstGeom>
              <a:solidFill>
                <a:schemeClr val="tx1"/>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24" name="Rectangle 34">
                <a:extLst>
                  <a:ext uri="{FF2B5EF4-FFF2-40B4-BE49-F238E27FC236}">
                    <a16:creationId xmlns:a16="http://schemas.microsoft.com/office/drawing/2014/main" id="{E7E8CECE-A9CA-9886-2745-C5B1D2E18936}"/>
                  </a:ext>
                </a:extLst>
              </p:cNvPr>
              <p:cNvSpPr>
                <a:spLocks noChangeArrowheads="1"/>
              </p:cNvSpPr>
              <p:nvPr/>
            </p:nvSpPr>
            <p:spPr bwMode="auto">
              <a:xfrm>
                <a:off x="1284" y="1894"/>
                <a:ext cx="270"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GB" altLang="zh-CN" sz="2400" b="1" i="0" u="none" strike="noStrike" kern="1200" cap="none" spc="0" normalizeH="0" baseline="0" noProof="0">
                    <a:ln>
                      <a:noFill/>
                    </a:ln>
                    <a:solidFill>
                      <a:srgbClr val="D34817"/>
                    </a:solidFill>
                    <a:effectLst/>
                    <a:uLnTx/>
                    <a:uFillTx/>
                    <a:latin typeface="Arial" panose="020B0604020202020204" pitchFamily="34" charset="0"/>
                    <a:ea typeface="宋体" panose="02010600030101010101" pitchFamily="2" charset="-122"/>
                    <a:cs typeface="Arial" panose="020B0604020202020204" pitchFamily="34" charset="0"/>
                  </a:rPr>
                  <a:t>T</a:t>
                </a:r>
              </a:p>
            </p:txBody>
          </p:sp>
        </p:grpSp>
      </p:grpSp>
      <p:sp>
        <p:nvSpPr>
          <p:cNvPr id="122915" name="Text Box 35">
            <a:extLst>
              <a:ext uri="{FF2B5EF4-FFF2-40B4-BE49-F238E27FC236}">
                <a16:creationId xmlns:a16="http://schemas.microsoft.com/office/drawing/2014/main" id="{4BC068D1-0FDB-EF39-F1F9-FFA528DB5E4A}"/>
              </a:ext>
            </a:extLst>
          </p:cNvPr>
          <p:cNvSpPr txBox="1">
            <a:spLocks noChangeArrowheads="1"/>
          </p:cNvSpPr>
          <p:nvPr/>
        </p:nvSpPr>
        <p:spPr bwMode="auto">
          <a:xfrm>
            <a:off x="5534521" y="4133751"/>
            <a:ext cx="246466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Proliferation and antibody production</a:t>
            </a:r>
          </a:p>
        </p:txBody>
      </p:sp>
      <p:sp>
        <p:nvSpPr>
          <p:cNvPr id="122916" name="AutoShape 36">
            <a:extLst>
              <a:ext uri="{FF2B5EF4-FFF2-40B4-BE49-F238E27FC236}">
                <a16:creationId xmlns:a16="http://schemas.microsoft.com/office/drawing/2014/main" id="{D003B8A5-DFBF-82D4-0ABF-E8863286D01A}"/>
              </a:ext>
            </a:extLst>
          </p:cNvPr>
          <p:cNvSpPr>
            <a:spLocks noChangeArrowheads="1"/>
          </p:cNvSpPr>
          <p:nvPr/>
        </p:nvSpPr>
        <p:spPr bwMode="auto">
          <a:xfrm rot="-988881">
            <a:off x="2426793" y="6389207"/>
            <a:ext cx="1064910" cy="289272"/>
          </a:xfrm>
          <a:prstGeom prst="roundRect">
            <a:avLst>
              <a:gd name="adj" fmla="val 50000"/>
            </a:avLst>
          </a:prstGeom>
          <a:solidFill>
            <a:schemeClr val="accent1"/>
          </a:solidFill>
          <a:ln w="12700">
            <a:solidFill>
              <a:srgbClr val="000202"/>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2917" name="Text Box 37">
            <a:extLst>
              <a:ext uri="{FF2B5EF4-FFF2-40B4-BE49-F238E27FC236}">
                <a16:creationId xmlns:a16="http://schemas.microsoft.com/office/drawing/2014/main" id="{6C301EC9-33B8-E979-D46D-CC88FCF5FB81}"/>
              </a:ext>
            </a:extLst>
          </p:cNvPr>
          <p:cNvSpPr txBox="1">
            <a:spLocks noChangeArrowheads="1"/>
          </p:cNvSpPr>
          <p:nvPr/>
        </p:nvSpPr>
        <p:spPr bwMode="auto">
          <a:xfrm>
            <a:off x="6390184" y="5416451"/>
            <a:ext cx="208727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No proliferation</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No cytokine release</a:t>
            </a:r>
          </a:p>
        </p:txBody>
      </p:sp>
      <p:sp>
        <p:nvSpPr>
          <p:cNvPr id="122918" name="Text Box 38">
            <a:extLst>
              <a:ext uri="{FF2B5EF4-FFF2-40B4-BE49-F238E27FC236}">
                <a16:creationId xmlns:a16="http://schemas.microsoft.com/office/drawing/2014/main" id="{13098E8D-1D84-4D7D-5B2D-D37CE213F360}"/>
              </a:ext>
            </a:extLst>
          </p:cNvPr>
          <p:cNvSpPr txBox="1">
            <a:spLocks noChangeArrowheads="1"/>
          </p:cNvSpPr>
          <p:nvPr/>
        </p:nvSpPr>
        <p:spPr bwMode="auto">
          <a:xfrm>
            <a:off x="654546" y="3981351"/>
            <a:ext cx="23878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Cross-linking of surface membrane Ig</a:t>
            </a:r>
          </a:p>
        </p:txBody>
      </p:sp>
      <p:grpSp>
        <p:nvGrpSpPr>
          <p:cNvPr id="7" name="Group 39">
            <a:extLst>
              <a:ext uri="{FF2B5EF4-FFF2-40B4-BE49-F238E27FC236}">
                <a16:creationId xmlns:a16="http://schemas.microsoft.com/office/drawing/2014/main" id="{E8F67F07-56EB-2896-4C16-70F6CEB0783C}"/>
              </a:ext>
            </a:extLst>
          </p:cNvPr>
          <p:cNvGrpSpPr>
            <a:grpSpLocks/>
          </p:cNvGrpSpPr>
          <p:nvPr/>
        </p:nvGrpSpPr>
        <p:grpSpPr bwMode="auto">
          <a:xfrm>
            <a:off x="5063034" y="1874738"/>
            <a:ext cx="879649" cy="1354260"/>
            <a:chOff x="2869" y="744"/>
            <a:chExt cx="641" cy="1044"/>
          </a:xfrm>
        </p:grpSpPr>
        <p:sp>
          <p:nvSpPr>
            <p:cNvPr id="66616" name="Rectangle 40">
              <a:extLst>
                <a:ext uri="{FF2B5EF4-FFF2-40B4-BE49-F238E27FC236}">
                  <a16:creationId xmlns:a16="http://schemas.microsoft.com/office/drawing/2014/main" id="{6456E342-FFAB-E5A6-0ACC-10D420075C73}"/>
                </a:ext>
              </a:extLst>
            </p:cNvPr>
            <p:cNvSpPr>
              <a:spLocks noChangeArrowheads="1"/>
            </p:cNvSpPr>
            <p:nvPr/>
          </p:nvSpPr>
          <p:spPr bwMode="auto">
            <a:xfrm rot="10800000" flipH="1">
              <a:off x="3018" y="1244"/>
              <a:ext cx="382"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66617" name="Oval 41">
              <a:extLst>
                <a:ext uri="{FF2B5EF4-FFF2-40B4-BE49-F238E27FC236}">
                  <a16:creationId xmlns:a16="http://schemas.microsoft.com/office/drawing/2014/main" id="{4B2A000C-021C-AF36-4E64-B6850EDEA624}"/>
                </a:ext>
              </a:extLst>
            </p:cNvPr>
            <p:cNvSpPr>
              <a:spLocks noChangeArrowheads="1"/>
            </p:cNvSpPr>
            <p:nvPr/>
          </p:nvSpPr>
          <p:spPr bwMode="auto">
            <a:xfrm>
              <a:off x="2869" y="744"/>
              <a:ext cx="641" cy="632"/>
            </a:xfrm>
            <a:prstGeom prst="ellipse">
              <a:avLst/>
            </a:prstGeom>
            <a:solidFill>
              <a:schemeClr val="tx2"/>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18" name="Oval 42">
              <a:extLst>
                <a:ext uri="{FF2B5EF4-FFF2-40B4-BE49-F238E27FC236}">
                  <a16:creationId xmlns:a16="http://schemas.microsoft.com/office/drawing/2014/main" id="{F45C58A9-ABB0-64EC-543C-4097292DB76D}"/>
                </a:ext>
              </a:extLst>
            </p:cNvPr>
            <p:cNvSpPr>
              <a:spLocks noChangeArrowheads="1"/>
            </p:cNvSpPr>
            <p:nvPr/>
          </p:nvSpPr>
          <p:spPr bwMode="auto">
            <a:xfrm>
              <a:off x="3056" y="819"/>
              <a:ext cx="368" cy="341"/>
            </a:xfrm>
            <a:prstGeom prst="ellipse">
              <a:avLst/>
            </a:prstGeom>
            <a:solidFill>
              <a:schemeClr val="tx1"/>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19" name="Rectangle 43">
              <a:extLst>
                <a:ext uri="{FF2B5EF4-FFF2-40B4-BE49-F238E27FC236}">
                  <a16:creationId xmlns:a16="http://schemas.microsoft.com/office/drawing/2014/main" id="{4FDE68F7-64CD-BD22-71CB-C06E297813E3}"/>
                </a:ext>
              </a:extLst>
            </p:cNvPr>
            <p:cNvSpPr>
              <a:spLocks noChangeArrowheads="1"/>
            </p:cNvSpPr>
            <p:nvPr/>
          </p:nvSpPr>
          <p:spPr bwMode="auto">
            <a:xfrm>
              <a:off x="3063" y="774"/>
              <a:ext cx="322" cy="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GB" altLang="zh-CN" sz="2800" b="1" i="0" u="none" strike="noStrike" kern="1200" cap="none" spc="0" normalizeH="0" baseline="0" noProof="0">
                  <a:ln>
                    <a:noFill/>
                  </a:ln>
                  <a:solidFill>
                    <a:srgbClr val="D34817"/>
                  </a:solidFill>
                  <a:effectLst/>
                  <a:uLnTx/>
                  <a:uFillTx/>
                  <a:latin typeface="Arial" panose="020B0604020202020204" pitchFamily="34" charset="0"/>
                  <a:ea typeface="宋体" panose="02010600030101010101" pitchFamily="2" charset="-122"/>
                  <a:cs typeface="Arial" panose="020B0604020202020204" pitchFamily="34" charset="0"/>
                </a:rPr>
                <a:t>B</a:t>
              </a:r>
            </a:p>
          </p:txBody>
        </p:sp>
      </p:grpSp>
      <p:grpSp>
        <p:nvGrpSpPr>
          <p:cNvPr id="8" name="Group 44">
            <a:extLst>
              <a:ext uri="{FF2B5EF4-FFF2-40B4-BE49-F238E27FC236}">
                <a16:creationId xmlns:a16="http://schemas.microsoft.com/office/drawing/2014/main" id="{CB2523BF-514D-39C0-F448-A007E839BA5F}"/>
              </a:ext>
            </a:extLst>
          </p:cNvPr>
          <p:cNvGrpSpPr>
            <a:grpSpLocks/>
          </p:cNvGrpSpPr>
          <p:nvPr/>
        </p:nvGrpSpPr>
        <p:grpSpPr bwMode="auto">
          <a:xfrm>
            <a:off x="6282234" y="2204938"/>
            <a:ext cx="879649" cy="1354260"/>
            <a:chOff x="2869" y="744"/>
            <a:chExt cx="641" cy="1044"/>
          </a:xfrm>
        </p:grpSpPr>
        <p:sp>
          <p:nvSpPr>
            <p:cNvPr id="66612" name="Rectangle 45">
              <a:extLst>
                <a:ext uri="{FF2B5EF4-FFF2-40B4-BE49-F238E27FC236}">
                  <a16:creationId xmlns:a16="http://schemas.microsoft.com/office/drawing/2014/main" id="{5AF9EA29-C4C0-7900-DC7D-FDEF34FBE2F6}"/>
                </a:ext>
              </a:extLst>
            </p:cNvPr>
            <p:cNvSpPr>
              <a:spLocks noChangeArrowheads="1"/>
            </p:cNvSpPr>
            <p:nvPr/>
          </p:nvSpPr>
          <p:spPr bwMode="auto">
            <a:xfrm rot="10800000" flipH="1">
              <a:off x="3018" y="1244"/>
              <a:ext cx="382"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66613" name="Oval 46">
              <a:extLst>
                <a:ext uri="{FF2B5EF4-FFF2-40B4-BE49-F238E27FC236}">
                  <a16:creationId xmlns:a16="http://schemas.microsoft.com/office/drawing/2014/main" id="{A108E3DD-0503-26B5-4CA5-56B1904E4927}"/>
                </a:ext>
              </a:extLst>
            </p:cNvPr>
            <p:cNvSpPr>
              <a:spLocks noChangeArrowheads="1"/>
            </p:cNvSpPr>
            <p:nvPr/>
          </p:nvSpPr>
          <p:spPr bwMode="auto">
            <a:xfrm>
              <a:off x="2869" y="744"/>
              <a:ext cx="641" cy="632"/>
            </a:xfrm>
            <a:prstGeom prst="ellipse">
              <a:avLst/>
            </a:prstGeom>
            <a:solidFill>
              <a:schemeClr val="tx2"/>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14" name="Oval 47">
              <a:extLst>
                <a:ext uri="{FF2B5EF4-FFF2-40B4-BE49-F238E27FC236}">
                  <a16:creationId xmlns:a16="http://schemas.microsoft.com/office/drawing/2014/main" id="{68089DD1-FE31-11E0-B404-E1729A9E125F}"/>
                </a:ext>
              </a:extLst>
            </p:cNvPr>
            <p:cNvSpPr>
              <a:spLocks noChangeArrowheads="1"/>
            </p:cNvSpPr>
            <p:nvPr/>
          </p:nvSpPr>
          <p:spPr bwMode="auto">
            <a:xfrm>
              <a:off x="3056" y="819"/>
              <a:ext cx="368" cy="341"/>
            </a:xfrm>
            <a:prstGeom prst="ellipse">
              <a:avLst/>
            </a:prstGeom>
            <a:solidFill>
              <a:schemeClr val="tx1"/>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15" name="Rectangle 48">
              <a:extLst>
                <a:ext uri="{FF2B5EF4-FFF2-40B4-BE49-F238E27FC236}">
                  <a16:creationId xmlns:a16="http://schemas.microsoft.com/office/drawing/2014/main" id="{0CE62C9B-08F5-9A8B-E554-F61599879C2B}"/>
                </a:ext>
              </a:extLst>
            </p:cNvPr>
            <p:cNvSpPr>
              <a:spLocks noChangeArrowheads="1"/>
            </p:cNvSpPr>
            <p:nvPr/>
          </p:nvSpPr>
          <p:spPr bwMode="auto">
            <a:xfrm>
              <a:off x="3063" y="774"/>
              <a:ext cx="322" cy="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GB" altLang="zh-CN" sz="2800" b="1" i="0" u="none" strike="noStrike" kern="1200" cap="none" spc="0" normalizeH="0" baseline="0" noProof="0">
                  <a:ln>
                    <a:noFill/>
                  </a:ln>
                  <a:solidFill>
                    <a:srgbClr val="D34817"/>
                  </a:solidFill>
                  <a:effectLst/>
                  <a:uLnTx/>
                  <a:uFillTx/>
                  <a:latin typeface="Arial" panose="020B0604020202020204" pitchFamily="34" charset="0"/>
                  <a:ea typeface="宋体" panose="02010600030101010101" pitchFamily="2" charset="-122"/>
                  <a:cs typeface="Arial" panose="020B0604020202020204" pitchFamily="34" charset="0"/>
                </a:rPr>
                <a:t>B</a:t>
              </a:r>
            </a:p>
          </p:txBody>
        </p:sp>
      </p:grpSp>
      <p:grpSp>
        <p:nvGrpSpPr>
          <p:cNvPr id="9" name="Group 49">
            <a:extLst>
              <a:ext uri="{FF2B5EF4-FFF2-40B4-BE49-F238E27FC236}">
                <a16:creationId xmlns:a16="http://schemas.microsoft.com/office/drawing/2014/main" id="{B1A8F751-CD37-DA01-CD1F-9EF90C0EB2ED}"/>
              </a:ext>
            </a:extLst>
          </p:cNvPr>
          <p:cNvGrpSpPr>
            <a:grpSpLocks/>
          </p:cNvGrpSpPr>
          <p:nvPr/>
        </p:nvGrpSpPr>
        <p:grpSpPr bwMode="auto">
          <a:xfrm>
            <a:off x="6599734" y="1633438"/>
            <a:ext cx="879649" cy="1354260"/>
            <a:chOff x="2869" y="744"/>
            <a:chExt cx="641" cy="1044"/>
          </a:xfrm>
        </p:grpSpPr>
        <p:sp>
          <p:nvSpPr>
            <p:cNvPr id="66608" name="Rectangle 50">
              <a:extLst>
                <a:ext uri="{FF2B5EF4-FFF2-40B4-BE49-F238E27FC236}">
                  <a16:creationId xmlns:a16="http://schemas.microsoft.com/office/drawing/2014/main" id="{58E8106A-9A3A-B454-2B52-73D7B0F7E445}"/>
                </a:ext>
              </a:extLst>
            </p:cNvPr>
            <p:cNvSpPr>
              <a:spLocks noChangeArrowheads="1"/>
            </p:cNvSpPr>
            <p:nvPr/>
          </p:nvSpPr>
          <p:spPr bwMode="auto">
            <a:xfrm rot="10800000" flipH="1">
              <a:off x="3018" y="1244"/>
              <a:ext cx="382"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66609" name="Oval 51">
              <a:extLst>
                <a:ext uri="{FF2B5EF4-FFF2-40B4-BE49-F238E27FC236}">
                  <a16:creationId xmlns:a16="http://schemas.microsoft.com/office/drawing/2014/main" id="{A4856252-3A71-1BE3-2EC9-88F0133F3A93}"/>
                </a:ext>
              </a:extLst>
            </p:cNvPr>
            <p:cNvSpPr>
              <a:spLocks noChangeArrowheads="1"/>
            </p:cNvSpPr>
            <p:nvPr/>
          </p:nvSpPr>
          <p:spPr bwMode="auto">
            <a:xfrm>
              <a:off x="2869" y="744"/>
              <a:ext cx="641" cy="632"/>
            </a:xfrm>
            <a:prstGeom prst="ellipse">
              <a:avLst/>
            </a:prstGeom>
            <a:solidFill>
              <a:schemeClr val="tx2"/>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10" name="Oval 52">
              <a:extLst>
                <a:ext uri="{FF2B5EF4-FFF2-40B4-BE49-F238E27FC236}">
                  <a16:creationId xmlns:a16="http://schemas.microsoft.com/office/drawing/2014/main" id="{1929118D-CE73-69E5-2981-6AF864387BA5}"/>
                </a:ext>
              </a:extLst>
            </p:cNvPr>
            <p:cNvSpPr>
              <a:spLocks noChangeArrowheads="1"/>
            </p:cNvSpPr>
            <p:nvPr/>
          </p:nvSpPr>
          <p:spPr bwMode="auto">
            <a:xfrm>
              <a:off x="3056" y="819"/>
              <a:ext cx="368" cy="341"/>
            </a:xfrm>
            <a:prstGeom prst="ellipse">
              <a:avLst/>
            </a:prstGeom>
            <a:solidFill>
              <a:schemeClr val="tx1"/>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11" name="Rectangle 53">
              <a:extLst>
                <a:ext uri="{FF2B5EF4-FFF2-40B4-BE49-F238E27FC236}">
                  <a16:creationId xmlns:a16="http://schemas.microsoft.com/office/drawing/2014/main" id="{95288057-8FC0-0314-E565-1B619AD544AA}"/>
                </a:ext>
              </a:extLst>
            </p:cNvPr>
            <p:cNvSpPr>
              <a:spLocks noChangeArrowheads="1"/>
            </p:cNvSpPr>
            <p:nvPr/>
          </p:nvSpPr>
          <p:spPr bwMode="auto">
            <a:xfrm>
              <a:off x="3063" y="774"/>
              <a:ext cx="322" cy="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GB" altLang="zh-CN" sz="2800" b="1" i="0" u="none" strike="noStrike" kern="1200" cap="none" spc="0" normalizeH="0" baseline="0" noProof="0">
                  <a:ln>
                    <a:noFill/>
                  </a:ln>
                  <a:solidFill>
                    <a:srgbClr val="D34817"/>
                  </a:solidFill>
                  <a:effectLst/>
                  <a:uLnTx/>
                  <a:uFillTx/>
                  <a:latin typeface="Arial" panose="020B0604020202020204" pitchFamily="34" charset="0"/>
                  <a:ea typeface="宋体" panose="02010600030101010101" pitchFamily="2" charset="-122"/>
                  <a:cs typeface="Arial" panose="020B0604020202020204" pitchFamily="34" charset="0"/>
                </a:rPr>
                <a:t>B</a:t>
              </a:r>
            </a:p>
          </p:txBody>
        </p:sp>
      </p:grpSp>
      <p:grpSp>
        <p:nvGrpSpPr>
          <p:cNvPr id="10" name="Group 54">
            <a:extLst>
              <a:ext uri="{FF2B5EF4-FFF2-40B4-BE49-F238E27FC236}">
                <a16:creationId xmlns:a16="http://schemas.microsoft.com/office/drawing/2014/main" id="{A9F85030-5AB2-1121-30CB-717DFE3F7380}"/>
              </a:ext>
            </a:extLst>
          </p:cNvPr>
          <p:cNvGrpSpPr>
            <a:grpSpLocks/>
          </p:cNvGrpSpPr>
          <p:nvPr/>
        </p:nvGrpSpPr>
        <p:grpSpPr bwMode="auto">
          <a:xfrm>
            <a:off x="7095034" y="2077938"/>
            <a:ext cx="879649" cy="1354260"/>
            <a:chOff x="2869" y="744"/>
            <a:chExt cx="641" cy="1044"/>
          </a:xfrm>
        </p:grpSpPr>
        <p:sp>
          <p:nvSpPr>
            <p:cNvPr id="66604" name="Rectangle 55">
              <a:extLst>
                <a:ext uri="{FF2B5EF4-FFF2-40B4-BE49-F238E27FC236}">
                  <a16:creationId xmlns:a16="http://schemas.microsoft.com/office/drawing/2014/main" id="{5E027A91-087E-49B7-D6B9-E5A137E9F087}"/>
                </a:ext>
              </a:extLst>
            </p:cNvPr>
            <p:cNvSpPr>
              <a:spLocks noChangeArrowheads="1"/>
            </p:cNvSpPr>
            <p:nvPr/>
          </p:nvSpPr>
          <p:spPr bwMode="auto">
            <a:xfrm rot="10800000" flipH="1">
              <a:off x="3018" y="1244"/>
              <a:ext cx="382"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66605" name="Oval 56">
              <a:extLst>
                <a:ext uri="{FF2B5EF4-FFF2-40B4-BE49-F238E27FC236}">
                  <a16:creationId xmlns:a16="http://schemas.microsoft.com/office/drawing/2014/main" id="{9318B1F8-3DA1-066A-04CD-6DD2C22F55A5}"/>
                </a:ext>
              </a:extLst>
            </p:cNvPr>
            <p:cNvSpPr>
              <a:spLocks noChangeArrowheads="1"/>
            </p:cNvSpPr>
            <p:nvPr/>
          </p:nvSpPr>
          <p:spPr bwMode="auto">
            <a:xfrm>
              <a:off x="2869" y="744"/>
              <a:ext cx="641" cy="632"/>
            </a:xfrm>
            <a:prstGeom prst="ellipse">
              <a:avLst/>
            </a:prstGeom>
            <a:solidFill>
              <a:schemeClr val="tx2"/>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06" name="Oval 57">
              <a:extLst>
                <a:ext uri="{FF2B5EF4-FFF2-40B4-BE49-F238E27FC236}">
                  <a16:creationId xmlns:a16="http://schemas.microsoft.com/office/drawing/2014/main" id="{0EC38E15-46E5-8C9C-2A9B-DF2AA2C6A0B9}"/>
                </a:ext>
              </a:extLst>
            </p:cNvPr>
            <p:cNvSpPr>
              <a:spLocks noChangeArrowheads="1"/>
            </p:cNvSpPr>
            <p:nvPr/>
          </p:nvSpPr>
          <p:spPr bwMode="auto">
            <a:xfrm>
              <a:off x="3056" y="819"/>
              <a:ext cx="368" cy="341"/>
            </a:xfrm>
            <a:prstGeom prst="ellipse">
              <a:avLst/>
            </a:prstGeom>
            <a:solidFill>
              <a:schemeClr val="tx1"/>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07" name="Rectangle 58">
              <a:extLst>
                <a:ext uri="{FF2B5EF4-FFF2-40B4-BE49-F238E27FC236}">
                  <a16:creationId xmlns:a16="http://schemas.microsoft.com/office/drawing/2014/main" id="{1BA09500-F399-7779-574C-DBC388716F52}"/>
                </a:ext>
              </a:extLst>
            </p:cNvPr>
            <p:cNvSpPr>
              <a:spLocks noChangeArrowheads="1"/>
            </p:cNvSpPr>
            <p:nvPr/>
          </p:nvSpPr>
          <p:spPr bwMode="auto">
            <a:xfrm>
              <a:off x="3063" y="774"/>
              <a:ext cx="322" cy="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GB" altLang="zh-CN" sz="2800" b="1" i="0" u="none" strike="noStrike" kern="1200" cap="none" spc="0" normalizeH="0" baseline="0" noProof="0">
                  <a:ln>
                    <a:noFill/>
                  </a:ln>
                  <a:solidFill>
                    <a:srgbClr val="D34817"/>
                  </a:solidFill>
                  <a:effectLst/>
                  <a:uLnTx/>
                  <a:uFillTx/>
                  <a:latin typeface="Arial" panose="020B0604020202020204" pitchFamily="34" charset="0"/>
                  <a:ea typeface="宋体" panose="02010600030101010101" pitchFamily="2" charset="-122"/>
                  <a:cs typeface="Arial" panose="020B0604020202020204" pitchFamily="34" charset="0"/>
                </a:rPr>
                <a:t>B</a:t>
              </a:r>
            </a:p>
          </p:txBody>
        </p:sp>
      </p:grpSp>
      <p:grpSp>
        <p:nvGrpSpPr>
          <p:cNvPr id="11" name="Group 59">
            <a:extLst>
              <a:ext uri="{FF2B5EF4-FFF2-40B4-BE49-F238E27FC236}">
                <a16:creationId xmlns:a16="http://schemas.microsoft.com/office/drawing/2014/main" id="{E5259EB6-0B4E-D2DC-258D-F0DFD74A6913}"/>
              </a:ext>
            </a:extLst>
          </p:cNvPr>
          <p:cNvGrpSpPr>
            <a:grpSpLocks/>
          </p:cNvGrpSpPr>
          <p:nvPr/>
        </p:nvGrpSpPr>
        <p:grpSpPr bwMode="auto">
          <a:xfrm>
            <a:off x="6688634" y="2103338"/>
            <a:ext cx="879649" cy="1354260"/>
            <a:chOff x="2869" y="744"/>
            <a:chExt cx="641" cy="1044"/>
          </a:xfrm>
        </p:grpSpPr>
        <p:sp>
          <p:nvSpPr>
            <p:cNvPr id="66600" name="Rectangle 60">
              <a:extLst>
                <a:ext uri="{FF2B5EF4-FFF2-40B4-BE49-F238E27FC236}">
                  <a16:creationId xmlns:a16="http://schemas.microsoft.com/office/drawing/2014/main" id="{C3DD74DB-5C5D-1BB6-9714-23A7700976F7}"/>
                </a:ext>
              </a:extLst>
            </p:cNvPr>
            <p:cNvSpPr>
              <a:spLocks noChangeArrowheads="1"/>
            </p:cNvSpPr>
            <p:nvPr/>
          </p:nvSpPr>
          <p:spPr bwMode="auto">
            <a:xfrm rot="10800000" flipH="1">
              <a:off x="3018" y="1244"/>
              <a:ext cx="382"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66601" name="Oval 61">
              <a:extLst>
                <a:ext uri="{FF2B5EF4-FFF2-40B4-BE49-F238E27FC236}">
                  <a16:creationId xmlns:a16="http://schemas.microsoft.com/office/drawing/2014/main" id="{04765BD4-5F76-6090-A9B1-14BAD4E4F107}"/>
                </a:ext>
              </a:extLst>
            </p:cNvPr>
            <p:cNvSpPr>
              <a:spLocks noChangeArrowheads="1"/>
            </p:cNvSpPr>
            <p:nvPr/>
          </p:nvSpPr>
          <p:spPr bwMode="auto">
            <a:xfrm>
              <a:off x="2869" y="744"/>
              <a:ext cx="641" cy="632"/>
            </a:xfrm>
            <a:prstGeom prst="ellipse">
              <a:avLst/>
            </a:prstGeom>
            <a:solidFill>
              <a:schemeClr val="tx2"/>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02" name="Oval 62">
              <a:extLst>
                <a:ext uri="{FF2B5EF4-FFF2-40B4-BE49-F238E27FC236}">
                  <a16:creationId xmlns:a16="http://schemas.microsoft.com/office/drawing/2014/main" id="{13EBAB71-E3D0-C8CD-3FC8-F560779220A5}"/>
                </a:ext>
              </a:extLst>
            </p:cNvPr>
            <p:cNvSpPr>
              <a:spLocks noChangeArrowheads="1"/>
            </p:cNvSpPr>
            <p:nvPr/>
          </p:nvSpPr>
          <p:spPr bwMode="auto">
            <a:xfrm>
              <a:off x="3056" y="819"/>
              <a:ext cx="368" cy="341"/>
            </a:xfrm>
            <a:prstGeom prst="ellipse">
              <a:avLst/>
            </a:prstGeom>
            <a:solidFill>
              <a:schemeClr val="tx1"/>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603" name="Rectangle 63">
              <a:extLst>
                <a:ext uri="{FF2B5EF4-FFF2-40B4-BE49-F238E27FC236}">
                  <a16:creationId xmlns:a16="http://schemas.microsoft.com/office/drawing/2014/main" id="{3F8A9365-77F7-1362-48C6-94B608A04150}"/>
                </a:ext>
              </a:extLst>
            </p:cNvPr>
            <p:cNvSpPr>
              <a:spLocks noChangeArrowheads="1"/>
            </p:cNvSpPr>
            <p:nvPr/>
          </p:nvSpPr>
          <p:spPr bwMode="auto">
            <a:xfrm>
              <a:off x="3063" y="774"/>
              <a:ext cx="322" cy="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GB" altLang="zh-CN" sz="2800" b="1" i="0" u="none" strike="noStrike" kern="1200" cap="none" spc="0" normalizeH="0" baseline="0" noProof="0">
                  <a:ln>
                    <a:noFill/>
                  </a:ln>
                  <a:solidFill>
                    <a:srgbClr val="D34817"/>
                  </a:solidFill>
                  <a:effectLst/>
                  <a:uLnTx/>
                  <a:uFillTx/>
                  <a:latin typeface="Arial" panose="020B0604020202020204" pitchFamily="34" charset="0"/>
                  <a:ea typeface="宋体" panose="02010600030101010101" pitchFamily="2" charset="-122"/>
                  <a:cs typeface="Arial" panose="020B0604020202020204" pitchFamily="34" charset="0"/>
                </a:rPr>
                <a:t>B</a:t>
              </a:r>
            </a:p>
          </p:txBody>
        </p:sp>
      </p:grpSp>
      <p:grpSp>
        <p:nvGrpSpPr>
          <p:cNvPr id="12" name="Group 64">
            <a:extLst>
              <a:ext uri="{FF2B5EF4-FFF2-40B4-BE49-F238E27FC236}">
                <a16:creationId xmlns:a16="http://schemas.microsoft.com/office/drawing/2014/main" id="{8B0FE8CE-7EA2-3D1F-1E28-28959C49D84B}"/>
              </a:ext>
            </a:extLst>
          </p:cNvPr>
          <p:cNvGrpSpPr>
            <a:grpSpLocks/>
          </p:cNvGrpSpPr>
          <p:nvPr/>
        </p:nvGrpSpPr>
        <p:grpSpPr bwMode="auto">
          <a:xfrm>
            <a:off x="7476034" y="1620738"/>
            <a:ext cx="879649" cy="1354260"/>
            <a:chOff x="2869" y="744"/>
            <a:chExt cx="641" cy="1044"/>
          </a:xfrm>
        </p:grpSpPr>
        <p:sp>
          <p:nvSpPr>
            <p:cNvPr id="66596" name="Rectangle 65">
              <a:extLst>
                <a:ext uri="{FF2B5EF4-FFF2-40B4-BE49-F238E27FC236}">
                  <a16:creationId xmlns:a16="http://schemas.microsoft.com/office/drawing/2014/main" id="{EE6B42BE-24B6-9122-B656-867301A153C3}"/>
                </a:ext>
              </a:extLst>
            </p:cNvPr>
            <p:cNvSpPr>
              <a:spLocks noChangeArrowheads="1"/>
            </p:cNvSpPr>
            <p:nvPr/>
          </p:nvSpPr>
          <p:spPr bwMode="auto">
            <a:xfrm rot="10800000" flipH="1">
              <a:off x="3018" y="1244"/>
              <a:ext cx="382"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66597" name="Oval 66">
              <a:extLst>
                <a:ext uri="{FF2B5EF4-FFF2-40B4-BE49-F238E27FC236}">
                  <a16:creationId xmlns:a16="http://schemas.microsoft.com/office/drawing/2014/main" id="{DF0C104D-3BEB-4FB9-8135-D21347C28668}"/>
                </a:ext>
              </a:extLst>
            </p:cNvPr>
            <p:cNvSpPr>
              <a:spLocks noChangeArrowheads="1"/>
            </p:cNvSpPr>
            <p:nvPr/>
          </p:nvSpPr>
          <p:spPr bwMode="auto">
            <a:xfrm>
              <a:off x="2869" y="744"/>
              <a:ext cx="641" cy="632"/>
            </a:xfrm>
            <a:prstGeom prst="ellipse">
              <a:avLst/>
            </a:prstGeom>
            <a:solidFill>
              <a:schemeClr val="tx2"/>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598" name="Oval 67">
              <a:extLst>
                <a:ext uri="{FF2B5EF4-FFF2-40B4-BE49-F238E27FC236}">
                  <a16:creationId xmlns:a16="http://schemas.microsoft.com/office/drawing/2014/main" id="{F0E4958F-6776-1846-4A7E-1A4748583241}"/>
                </a:ext>
              </a:extLst>
            </p:cNvPr>
            <p:cNvSpPr>
              <a:spLocks noChangeArrowheads="1"/>
            </p:cNvSpPr>
            <p:nvPr/>
          </p:nvSpPr>
          <p:spPr bwMode="auto">
            <a:xfrm>
              <a:off x="3056" y="819"/>
              <a:ext cx="368" cy="341"/>
            </a:xfrm>
            <a:prstGeom prst="ellipse">
              <a:avLst/>
            </a:prstGeom>
            <a:solidFill>
              <a:schemeClr val="tx1"/>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599" name="Rectangle 68">
              <a:extLst>
                <a:ext uri="{FF2B5EF4-FFF2-40B4-BE49-F238E27FC236}">
                  <a16:creationId xmlns:a16="http://schemas.microsoft.com/office/drawing/2014/main" id="{059855C9-9081-DCE4-B027-D4BEA995F272}"/>
                </a:ext>
              </a:extLst>
            </p:cNvPr>
            <p:cNvSpPr>
              <a:spLocks noChangeArrowheads="1"/>
            </p:cNvSpPr>
            <p:nvPr/>
          </p:nvSpPr>
          <p:spPr bwMode="auto">
            <a:xfrm>
              <a:off x="3063" y="774"/>
              <a:ext cx="322" cy="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GB" altLang="zh-CN" sz="2800" b="1" i="0" u="none" strike="noStrike" kern="1200" cap="none" spc="0" normalizeH="0" baseline="0" noProof="0">
                  <a:ln>
                    <a:noFill/>
                  </a:ln>
                  <a:solidFill>
                    <a:srgbClr val="D34817"/>
                  </a:solidFill>
                  <a:effectLst/>
                  <a:uLnTx/>
                  <a:uFillTx/>
                  <a:latin typeface="Arial" panose="020B0604020202020204" pitchFamily="34" charset="0"/>
                  <a:ea typeface="宋体" panose="02010600030101010101" pitchFamily="2" charset="-122"/>
                  <a:cs typeface="Arial" panose="020B0604020202020204" pitchFamily="34" charset="0"/>
                </a:rPr>
                <a:t>B</a:t>
              </a:r>
            </a:p>
          </p:txBody>
        </p:sp>
      </p:grpSp>
      <p:grpSp>
        <p:nvGrpSpPr>
          <p:cNvPr id="13" name="Group 69">
            <a:extLst>
              <a:ext uri="{FF2B5EF4-FFF2-40B4-BE49-F238E27FC236}">
                <a16:creationId xmlns:a16="http://schemas.microsoft.com/office/drawing/2014/main" id="{C95A51D5-B36A-B18A-B66B-C76448D8607F}"/>
              </a:ext>
            </a:extLst>
          </p:cNvPr>
          <p:cNvGrpSpPr>
            <a:grpSpLocks/>
          </p:cNvGrpSpPr>
          <p:nvPr/>
        </p:nvGrpSpPr>
        <p:grpSpPr bwMode="auto">
          <a:xfrm>
            <a:off x="5532934" y="2166838"/>
            <a:ext cx="879649" cy="1354260"/>
            <a:chOff x="2869" y="744"/>
            <a:chExt cx="641" cy="1044"/>
          </a:xfrm>
        </p:grpSpPr>
        <p:sp>
          <p:nvSpPr>
            <p:cNvPr id="66592" name="Rectangle 70">
              <a:extLst>
                <a:ext uri="{FF2B5EF4-FFF2-40B4-BE49-F238E27FC236}">
                  <a16:creationId xmlns:a16="http://schemas.microsoft.com/office/drawing/2014/main" id="{D7860FFA-07DF-F005-1E1C-ECE0B70F2967}"/>
                </a:ext>
              </a:extLst>
            </p:cNvPr>
            <p:cNvSpPr>
              <a:spLocks noChangeArrowheads="1"/>
            </p:cNvSpPr>
            <p:nvPr/>
          </p:nvSpPr>
          <p:spPr bwMode="auto">
            <a:xfrm rot="10800000" flipH="1">
              <a:off x="3018" y="1244"/>
              <a:ext cx="382"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66593" name="Oval 71">
              <a:extLst>
                <a:ext uri="{FF2B5EF4-FFF2-40B4-BE49-F238E27FC236}">
                  <a16:creationId xmlns:a16="http://schemas.microsoft.com/office/drawing/2014/main" id="{140E7AAC-D99F-A35F-BAD6-392EE018C169}"/>
                </a:ext>
              </a:extLst>
            </p:cNvPr>
            <p:cNvSpPr>
              <a:spLocks noChangeArrowheads="1"/>
            </p:cNvSpPr>
            <p:nvPr/>
          </p:nvSpPr>
          <p:spPr bwMode="auto">
            <a:xfrm>
              <a:off x="2869" y="744"/>
              <a:ext cx="641" cy="632"/>
            </a:xfrm>
            <a:prstGeom prst="ellipse">
              <a:avLst/>
            </a:prstGeom>
            <a:solidFill>
              <a:schemeClr val="tx2"/>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594" name="Oval 72">
              <a:extLst>
                <a:ext uri="{FF2B5EF4-FFF2-40B4-BE49-F238E27FC236}">
                  <a16:creationId xmlns:a16="http://schemas.microsoft.com/office/drawing/2014/main" id="{1E7D488B-4582-EA4D-657C-500F11088D50}"/>
                </a:ext>
              </a:extLst>
            </p:cNvPr>
            <p:cNvSpPr>
              <a:spLocks noChangeArrowheads="1"/>
            </p:cNvSpPr>
            <p:nvPr/>
          </p:nvSpPr>
          <p:spPr bwMode="auto">
            <a:xfrm>
              <a:off x="3056" y="819"/>
              <a:ext cx="368" cy="341"/>
            </a:xfrm>
            <a:prstGeom prst="ellipse">
              <a:avLst/>
            </a:prstGeom>
            <a:solidFill>
              <a:schemeClr val="tx1"/>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595" name="Rectangle 73">
              <a:extLst>
                <a:ext uri="{FF2B5EF4-FFF2-40B4-BE49-F238E27FC236}">
                  <a16:creationId xmlns:a16="http://schemas.microsoft.com/office/drawing/2014/main" id="{C60381BD-BC9A-B404-200D-58C9AA8D3ED2}"/>
                </a:ext>
              </a:extLst>
            </p:cNvPr>
            <p:cNvSpPr>
              <a:spLocks noChangeArrowheads="1"/>
            </p:cNvSpPr>
            <p:nvPr/>
          </p:nvSpPr>
          <p:spPr bwMode="auto">
            <a:xfrm>
              <a:off x="3063" y="774"/>
              <a:ext cx="322" cy="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GB" altLang="zh-CN" sz="2800" b="1" i="0" u="none" strike="noStrike" kern="1200" cap="none" spc="0" normalizeH="0" baseline="0" noProof="0">
                  <a:ln>
                    <a:noFill/>
                  </a:ln>
                  <a:solidFill>
                    <a:srgbClr val="D34817"/>
                  </a:solidFill>
                  <a:effectLst/>
                  <a:uLnTx/>
                  <a:uFillTx/>
                  <a:latin typeface="Arial" panose="020B0604020202020204" pitchFamily="34" charset="0"/>
                  <a:ea typeface="宋体" panose="02010600030101010101" pitchFamily="2" charset="-122"/>
                  <a:cs typeface="Arial" panose="020B0604020202020204" pitchFamily="34" charset="0"/>
                </a:rPr>
                <a:t>B</a:t>
              </a:r>
            </a:p>
          </p:txBody>
        </p:sp>
      </p:grpSp>
      <p:grpSp>
        <p:nvGrpSpPr>
          <p:cNvPr id="14" name="Group 3">
            <a:extLst>
              <a:ext uri="{FF2B5EF4-FFF2-40B4-BE49-F238E27FC236}">
                <a16:creationId xmlns:a16="http://schemas.microsoft.com/office/drawing/2014/main" id="{6ABCE530-9470-0922-EFC1-029FDEB708A9}"/>
              </a:ext>
            </a:extLst>
          </p:cNvPr>
          <p:cNvGrpSpPr>
            <a:grpSpLocks/>
          </p:cNvGrpSpPr>
          <p:nvPr/>
        </p:nvGrpSpPr>
        <p:grpSpPr bwMode="auto">
          <a:xfrm>
            <a:off x="1345109" y="1903314"/>
            <a:ext cx="1020997" cy="1416525"/>
            <a:chOff x="821" y="776"/>
            <a:chExt cx="744" cy="1092"/>
          </a:xfrm>
        </p:grpSpPr>
        <p:sp>
          <p:nvSpPr>
            <p:cNvPr id="66587" name="Rectangle 4">
              <a:extLst>
                <a:ext uri="{FF2B5EF4-FFF2-40B4-BE49-F238E27FC236}">
                  <a16:creationId xmlns:a16="http://schemas.microsoft.com/office/drawing/2014/main" id="{C7110D8D-9557-05B7-F8B2-44D9C249E4A5}"/>
                </a:ext>
              </a:extLst>
            </p:cNvPr>
            <p:cNvSpPr>
              <a:spLocks noChangeArrowheads="1"/>
            </p:cNvSpPr>
            <p:nvPr/>
          </p:nvSpPr>
          <p:spPr bwMode="auto">
            <a:xfrm rot="8745872" flipH="1">
              <a:off x="1183" y="1229"/>
              <a:ext cx="382"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66588" name="Rectangle 5">
              <a:extLst>
                <a:ext uri="{FF2B5EF4-FFF2-40B4-BE49-F238E27FC236}">
                  <a16:creationId xmlns:a16="http://schemas.microsoft.com/office/drawing/2014/main" id="{69F2446D-32F8-D84A-2CE4-E4E145BB6A9E}"/>
                </a:ext>
              </a:extLst>
            </p:cNvPr>
            <p:cNvSpPr>
              <a:spLocks noChangeArrowheads="1"/>
            </p:cNvSpPr>
            <p:nvPr/>
          </p:nvSpPr>
          <p:spPr bwMode="auto">
            <a:xfrm rot="10800000" flipH="1">
              <a:off x="866" y="1324"/>
              <a:ext cx="382"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40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66589" name="Oval 6">
              <a:extLst>
                <a:ext uri="{FF2B5EF4-FFF2-40B4-BE49-F238E27FC236}">
                  <a16:creationId xmlns:a16="http://schemas.microsoft.com/office/drawing/2014/main" id="{05C74E81-445F-01AB-2479-9D55CC88184A}"/>
                </a:ext>
              </a:extLst>
            </p:cNvPr>
            <p:cNvSpPr>
              <a:spLocks noChangeArrowheads="1"/>
            </p:cNvSpPr>
            <p:nvPr/>
          </p:nvSpPr>
          <p:spPr bwMode="auto">
            <a:xfrm>
              <a:off x="821" y="776"/>
              <a:ext cx="721" cy="696"/>
            </a:xfrm>
            <a:prstGeom prst="ellipse">
              <a:avLst/>
            </a:prstGeom>
            <a:solidFill>
              <a:schemeClr val="tx2"/>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endParaRPr kumimoji="0" lang="en-US" altLang="en-US" sz="14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66590" name="Oval 7">
              <a:extLst>
                <a:ext uri="{FF2B5EF4-FFF2-40B4-BE49-F238E27FC236}">
                  <a16:creationId xmlns:a16="http://schemas.microsoft.com/office/drawing/2014/main" id="{428BFA37-E027-A9EA-0AB5-FB900E98D68E}"/>
                </a:ext>
              </a:extLst>
            </p:cNvPr>
            <p:cNvSpPr>
              <a:spLocks noChangeArrowheads="1"/>
            </p:cNvSpPr>
            <p:nvPr/>
          </p:nvSpPr>
          <p:spPr bwMode="auto">
            <a:xfrm>
              <a:off x="948" y="900"/>
              <a:ext cx="414" cy="375"/>
            </a:xfrm>
            <a:prstGeom prst="ellipse">
              <a:avLst/>
            </a:prstGeom>
            <a:solidFill>
              <a:schemeClr val="tx1"/>
            </a:solidFill>
            <a:ln w="12700">
              <a:solidFill>
                <a:srgbClr val="000000"/>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591" name="Rectangle 8">
              <a:extLst>
                <a:ext uri="{FF2B5EF4-FFF2-40B4-BE49-F238E27FC236}">
                  <a16:creationId xmlns:a16="http://schemas.microsoft.com/office/drawing/2014/main" id="{72FD6137-CC46-BAB4-DF91-4E0CDEE04742}"/>
                </a:ext>
              </a:extLst>
            </p:cNvPr>
            <p:cNvSpPr>
              <a:spLocks noChangeArrowheads="1"/>
            </p:cNvSpPr>
            <p:nvPr/>
          </p:nvSpPr>
          <p:spPr bwMode="auto">
            <a:xfrm>
              <a:off x="1015" y="918"/>
              <a:ext cx="296"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GB" altLang="zh-CN" sz="2400" b="1" i="0" u="none" strike="noStrike" kern="1200" cap="none" spc="0" normalizeH="0" baseline="0" noProof="0">
                  <a:ln>
                    <a:noFill/>
                  </a:ln>
                  <a:solidFill>
                    <a:srgbClr val="D34817"/>
                  </a:solidFill>
                  <a:effectLst/>
                  <a:uLnTx/>
                  <a:uFillTx/>
                  <a:latin typeface="Arial" panose="020B0604020202020204" pitchFamily="34" charset="0"/>
                  <a:ea typeface="宋体" panose="02010600030101010101" pitchFamily="2" charset="-122"/>
                  <a:cs typeface="Arial" panose="020B0604020202020204" pitchFamily="34" charset="0"/>
                </a:rPr>
                <a:t>B</a:t>
              </a:r>
            </a:p>
          </p:txBody>
        </p:sp>
      </p:grpSp>
    </p:spTree>
    <p:extLst>
      <p:ext uri="{BB962C8B-B14F-4D97-AF65-F5344CB8AC3E}">
        <p14:creationId xmlns:p14="http://schemas.microsoft.com/office/powerpoint/2010/main" val="28729326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par>
                          <p:cTn id="7" fill="hold" nodeType="afterGroup">
                            <p:stCondLst>
                              <p:cond delay="500"/>
                            </p:stCondLst>
                            <p:childTnLst>
                              <p:par>
                                <p:cTn id="8" presetID="9" presetClass="entr" presetSubtype="0" fill="hold" grpId="0" nodeType="afterEffect">
                                  <p:stCondLst>
                                    <p:cond delay="0"/>
                                  </p:stCondLst>
                                  <p:childTnLst>
                                    <p:set>
                                      <p:cBhvr>
                                        <p:cTn id="9" dur="1" fill="hold">
                                          <p:stCondLst>
                                            <p:cond delay="0"/>
                                          </p:stCondLst>
                                        </p:cTn>
                                        <p:tgtEl>
                                          <p:spTgt spid="122889"/>
                                        </p:tgtEl>
                                        <p:attrNameLst>
                                          <p:attrName>style.visibility</p:attrName>
                                        </p:attrNameLst>
                                      </p:cBhvr>
                                      <p:to>
                                        <p:strVal val="visible"/>
                                      </p:to>
                                    </p:set>
                                    <p:animEffect transition="in" filter="dissolve">
                                      <p:cBhvr>
                                        <p:cTn id="10" dur="500"/>
                                        <p:tgtEl>
                                          <p:spTgt spid="122889"/>
                                        </p:tgtEl>
                                      </p:cBhvr>
                                    </p:animEffect>
                                  </p:childTnLst>
                                </p:cTn>
                              </p:par>
                            </p:childTnLst>
                          </p:cTn>
                        </p:par>
                        <p:par>
                          <p:cTn id="11" fill="hold" nodeType="afterGroup">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22918"/>
                                        </p:tgtEl>
                                        <p:attrNameLst>
                                          <p:attrName>style.visibility</p:attrName>
                                        </p:attrNameLst>
                                      </p:cBhvr>
                                      <p:to>
                                        <p:strVal val="visible"/>
                                      </p:to>
                                    </p:set>
                                    <p:animEffect transition="in" filter="dissolve">
                                      <p:cBhvr>
                                        <p:cTn id="14" dur="500"/>
                                        <p:tgtEl>
                                          <p:spTgt spid="12291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122890"/>
                                        </p:tgtEl>
                                        <p:attrNameLst>
                                          <p:attrName>style.visibility</p:attrName>
                                        </p:attrNameLst>
                                      </p:cBhvr>
                                      <p:to>
                                        <p:strVal val="visible"/>
                                      </p:to>
                                    </p:set>
                                    <p:animEffect transition="in" filter="wipe(left)">
                                      <p:cBhvr>
                                        <p:cTn id="19" dur="500"/>
                                        <p:tgtEl>
                                          <p:spTgt spid="122890"/>
                                        </p:tgtEl>
                                      </p:cBhvr>
                                    </p:animEffect>
                                  </p:childTnLst>
                                </p:cTn>
                              </p:par>
                            </p:childTnLst>
                          </p:cTn>
                        </p:par>
                        <p:par>
                          <p:cTn id="20" fill="hold" nodeType="afterGroup">
                            <p:stCondLst>
                              <p:cond delay="500"/>
                            </p:stCondLst>
                            <p:childTnLst>
                              <p:par>
                                <p:cTn id="21" presetID="9"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dissolve">
                                      <p:cBhvr>
                                        <p:cTn id="23" dur="500"/>
                                        <p:tgtEl>
                                          <p:spTgt spid="2"/>
                                        </p:tgtEl>
                                      </p:cBhvr>
                                    </p:animEffect>
                                  </p:childTnLst>
                                </p:cTn>
                              </p:par>
                            </p:childTnLst>
                          </p:cTn>
                        </p:par>
                        <p:par>
                          <p:cTn id="24" fill="hold" nodeType="afterGroup">
                            <p:stCondLst>
                              <p:cond delay="1000"/>
                            </p:stCondLst>
                            <p:childTnLst>
                              <p:par>
                                <p:cTn id="25" presetID="9"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par>
                          <p:cTn id="28" fill="hold" nodeType="afterGroup">
                            <p:stCondLst>
                              <p:cond delay="1500"/>
                            </p:stCondLst>
                            <p:childTnLst>
                              <p:par>
                                <p:cTn id="29" presetID="9"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dissolve">
                                      <p:cBhvr>
                                        <p:cTn id="31" dur="500"/>
                                        <p:tgtEl>
                                          <p:spTgt spid="9"/>
                                        </p:tgtEl>
                                      </p:cBhvr>
                                    </p:animEffect>
                                  </p:childTnLst>
                                </p:cTn>
                              </p:par>
                            </p:childTnLst>
                          </p:cTn>
                        </p:par>
                        <p:par>
                          <p:cTn id="32" fill="hold" nodeType="afterGroup">
                            <p:stCondLst>
                              <p:cond delay="2000"/>
                            </p:stCondLst>
                            <p:childTnLst>
                              <p:par>
                                <p:cTn id="33" presetID="9" presetClass="entr" presetSubtype="0"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dissolve">
                                      <p:cBhvr>
                                        <p:cTn id="35" dur="500"/>
                                        <p:tgtEl>
                                          <p:spTgt spid="10"/>
                                        </p:tgtEl>
                                      </p:cBhvr>
                                    </p:animEffect>
                                  </p:childTnLst>
                                </p:cTn>
                              </p:par>
                            </p:childTnLst>
                          </p:cTn>
                        </p:par>
                        <p:par>
                          <p:cTn id="36" fill="hold" nodeType="afterGroup">
                            <p:stCondLst>
                              <p:cond delay="2500"/>
                            </p:stCondLst>
                            <p:childTnLst>
                              <p:par>
                                <p:cTn id="37" presetID="9" presetClass="entr" presetSubtype="0"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dissolve">
                                      <p:cBhvr>
                                        <p:cTn id="39" dur="500"/>
                                        <p:tgtEl>
                                          <p:spTgt spid="11"/>
                                        </p:tgtEl>
                                      </p:cBhvr>
                                    </p:animEffect>
                                  </p:childTnLst>
                                </p:cTn>
                              </p:par>
                            </p:childTnLst>
                          </p:cTn>
                        </p:par>
                        <p:par>
                          <p:cTn id="40" fill="hold" nodeType="afterGroup">
                            <p:stCondLst>
                              <p:cond delay="3000"/>
                            </p:stCondLst>
                            <p:childTnLst>
                              <p:par>
                                <p:cTn id="41" presetID="9" presetClass="entr" presetSubtype="0"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dissolve">
                                      <p:cBhvr>
                                        <p:cTn id="43" dur="500"/>
                                        <p:tgtEl>
                                          <p:spTgt spid="12"/>
                                        </p:tgtEl>
                                      </p:cBhvr>
                                    </p:animEffect>
                                  </p:childTnLst>
                                </p:cTn>
                              </p:par>
                            </p:childTnLst>
                          </p:cTn>
                        </p:par>
                        <p:par>
                          <p:cTn id="44" fill="hold" nodeType="afterGroup">
                            <p:stCondLst>
                              <p:cond delay="3500"/>
                            </p:stCondLst>
                            <p:childTnLst>
                              <p:par>
                                <p:cTn id="45" presetID="9" presetClass="entr" presetSubtype="0" fill="hold"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dissolve">
                                      <p:cBhvr>
                                        <p:cTn id="47" dur="500"/>
                                        <p:tgtEl>
                                          <p:spTgt spid="13"/>
                                        </p:tgtEl>
                                      </p:cBhvr>
                                    </p:animEffect>
                                  </p:childTnLst>
                                </p:cTn>
                              </p:par>
                            </p:childTnLst>
                          </p:cTn>
                        </p:par>
                        <p:par>
                          <p:cTn id="48" fill="hold" nodeType="afterGroup">
                            <p:stCondLst>
                              <p:cond delay="4000"/>
                            </p:stCondLst>
                            <p:childTnLst>
                              <p:par>
                                <p:cTn id="49" presetID="9" presetClass="entr" presetSubtype="0" fill="hold" nodeType="after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dissolve">
                                      <p:cBhvr>
                                        <p:cTn id="51" dur="500"/>
                                        <p:tgtEl>
                                          <p:spTgt spid="7"/>
                                        </p:tgtEl>
                                      </p:cBhvr>
                                    </p:animEffect>
                                  </p:childTnLst>
                                </p:cTn>
                              </p:par>
                            </p:childTnLst>
                          </p:cTn>
                        </p:par>
                        <p:par>
                          <p:cTn id="52" fill="hold" nodeType="afterGroup">
                            <p:stCondLst>
                              <p:cond delay="4500"/>
                            </p:stCondLst>
                            <p:childTnLst>
                              <p:par>
                                <p:cTn id="53" presetID="9" presetClass="entr" presetSubtype="0" fill="hold" grpId="0" nodeType="afterEffect">
                                  <p:stCondLst>
                                    <p:cond delay="0"/>
                                  </p:stCondLst>
                                  <p:childTnLst>
                                    <p:set>
                                      <p:cBhvr>
                                        <p:cTn id="54" dur="1" fill="hold">
                                          <p:stCondLst>
                                            <p:cond delay="0"/>
                                          </p:stCondLst>
                                        </p:cTn>
                                        <p:tgtEl>
                                          <p:spTgt spid="122891"/>
                                        </p:tgtEl>
                                        <p:attrNameLst>
                                          <p:attrName>style.visibility</p:attrName>
                                        </p:attrNameLst>
                                      </p:cBhvr>
                                      <p:to>
                                        <p:strVal val="visible"/>
                                      </p:to>
                                    </p:set>
                                    <p:animEffect transition="in" filter="dissolve">
                                      <p:cBhvr>
                                        <p:cTn id="55" dur="500"/>
                                        <p:tgtEl>
                                          <p:spTgt spid="122891"/>
                                        </p:tgtEl>
                                      </p:cBhvr>
                                    </p:animEffect>
                                  </p:childTnLst>
                                </p:cTn>
                              </p:par>
                            </p:childTnLst>
                          </p:cTn>
                        </p:par>
                        <p:par>
                          <p:cTn id="56" fill="hold" nodeType="afterGroup">
                            <p:stCondLst>
                              <p:cond delay="5000"/>
                            </p:stCondLst>
                            <p:childTnLst>
                              <p:par>
                                <p:cTn id="57" presetID="9" presetClass="entr" presetSubtype="0" fill="hold" grpId="0" nodeType="afterEffect">
                                  <p:stCondLst>
                                    <p:cond delay="0"/>
                                  </p:stCondLst>
                                  <p:childTnLst>
                                    <p:set>
                                      <p:cBhvr>
                                        <p:cTn id="58" dur="1" fill="hold">
                                          <p:stCondLst>
                                            <p:cond delay="0"/>
                                          </p:stCondLst>
                                        </p:cTn>
                                        <p:tgtEl>
                                          <p:spTgt spid="122892"/>
                                        </p:tgtEl>
                                        <p:attrNameLst>
                                          <p:attrName>style.visibility</p:attrName>
                                        </p:attrNameLst>
                                      </p:cBhvr>
                                      <p:to>
                                        <p:strVal val="visible"/>
                                      </p:to>
                                    </p:set>
                                    <p:animEffect transition="in" filter="dissolve">
                                      <p:cBhvr>
                                        <p:cTn id="59" dur="500"/>
                                        <p:tgtEl>
                                          <p:spTgt spid="122892"/>
                                        </p:tgtEl>
                                      </p:cBhvr>
                                    </p:animEffect>
                                  </p:childTnLst>
                                </p:cTn>
                              </p:par>
                            </p:childTnLst>
                          </p:cTn>
                        </p:par>
                        <p:par>
                          <p:cTn id="60" fill="hold" nodeType="afterGroup">
                            <p:stCondLst>
                              <p:cond delay="5500"/>
                            </p:stCondLst>
                            <p:childTnLst>
                              <p:par>
                                <p:cTn id="61" presetID="9" presetClass="entr" presetSubtype="0" fill="hold" grpId="0" nodeType="afterEffect">
                                  <p:stCondLst>
                                    <p:cond delay="0"/>
                                  </p:stCondLst>
                                  <p:childTnLst>
                                    <p:set>
                                      <p:cBhvr>
                                        <p:cTn id="62" dur="1" fill="hold">
                                          <p:stCondLst>
                                            <p:cond delay="0"/>
                                          </p:stCondLst>
                                        </p:cTn>
                                        <p:tgtEl>
                                          <p:spTgt spid="122894"/>
                                        </p:tgtEl>
                                        <p:attrNameLst>
                                          <p:attrName>style.visibility</p:attrName>
                                        </p:attrNameLst>
                                      </p:cBhvr>
                                      <p:to>
                                        <p:strVal val="visible"/>
                                      </p:to>
                                    </p:set>
                                    <p:animEffect transition="in" filter="dissolve">
                                      <p:cBhvr>
                                        <p:cTn id="63" dur="500"/>
                                        <p:tgtEl>
                                          <p:spTgt spid="122894"/>
                                        </p:tgtEl>
                                      </p:cBhvr>
                                    </p:animEffect>
                                  </p:childTnLst>
                                </p:cTn>
                              </p:par>
                            </p:childTnLst>
                          </p:cTn>
                        </p:par>
                        <p:par>
                          <p:cTn id="64" fill="hold" nodeType="afterGroup">
                            <p:stCondLst>
                              <p:cond delay="6000"/>
                            </p:stCondLst>
                            <p:childTnLst>
                              <p:par>
                                <p:cTn id="65" presetID="9" presetClass="entr" presetSubtype="0" fill="hold" grpId="0" nodeType="afterEffect">
                                  <p:stCondLst>
                                    <p:cond delay="0"/>
                                  </p:stCondLst>
                                  <p:childTnLst>
                                    <p:set>
                                      <p:cBhvr>
                                        <p:cTn id="66" dur="1" fill="hold">
                                          <p:stCondLst>
                                            <p:cond delay="0"/>
                                          </p:stCondLst>
                                        </p:cTn>
                                        <p:tgtEl>
                                          <p:spTgt spid="122895"/>
                                        </p:tgtEl>
                                        <p:attrNameLst>
                                          <p:attrName>style.visibility</p:attrName>
                                        </p:attrNameLst>
                                      </p:cBhvr>
                                      <p:to>
                                        <p:strVal val="visible"/>
                                      </p:to>
                                    </p:set>
                                    <p:animEffect transition="in" filter="dissolve">
                                      <p:cBhvr>
                                        <p:cTn id="67" dur="500"/>
                                        <p:tgtEl>
                                          <p:spTgt spid="122895"/>
                                        </p:tgtEl>
                                      </p:cBhvr>
                                    </p:animEffect>
                                  </p:childTnLst>
                                </p:cTn>
                              </p:par>
                            </p:childTnLst>
                          </p:cTn>
                        </p:par>
                        <p:par>
                          <p:cTn id="68" fill="hold" nodeType="afterGroup">
                            <p:stCondLst>
                              <p:cond delay="6500"/>
                            </p:stCondLst>
                            <p:childTnLst>
                              <p:par>
                                <p:cTn id="69" presetID="9" presetClass="entr" presetSubtype="0" fill="hold" grpId="0" nodeType="afterEffect">
                                  <p:stCondLst>
                                    <p:cond delay="0"/>
                                  </p:stCondLst>
                                  <p:childTnLst>
                                    <p:set>
                                      <p:cBhvr>
                                        <p:cTn id="70" dur="1" fill="hold">
                                          <p:stCondLst>
                                            <p:cond delay="0"/>
                                          </p:stCondLst>
                                        </p:cTn>
                                        <p:tgtEl>
                                          <p:spTgt spid="122893"/>
                                        </p:tgtEl>
                                        <p:attrNameLst>
                                          <p:attrName>style.visibility</p:attrName>
                                        </p:attrNameLst>
                                      </p:cBhvr>
                                      <p:to>
                                        <p:strVal val="visible"/>
                                      </p:to>
                                    </p:set>
                                    <p:animEffect transition="in" filter="dissolve">
                                      <p:cBhvr>
                                        <p:cTn id="71" dur="500"/>
                                        <p:tgtEl>
                                          <p:spTgt spid="122893"/>
                                        </p:tgtEl>
                                      </p:cBhvr>
                                    </p:animEffect>
                                  </p:childTnLst>
                                </p:cTn>
                              </p:par>
                            </p:childTnLst>
                          </p:cTn>
                        </p:par>
                        <p:par>
                          <p:cTn id="72" fill="hold" nodeType="afterGroup">
                            <p:stCondLst>
                              <p:cond delay="7000"/>
                            </p:stCondLst>
                            <p:childTnLst>
                              <p:par>
                                <p:cTn id="73" presetID="9" presetClass="entr" presetSubtype="0" fill="hold" grpId="0" nodeType="afterEffect">
                                  <p:stCondLst>
                                    <p:cond delay="0"/>
                                  </p:stCondLst>
                                  <p:childTnLst>
                                    <p:set>
                                      <p:cBhvr>
                                        <p:cTn id="74" dur="1" fill="hold">
                                          <p:stCondLst>
                                            <p:cond delay="0"/>
                                          </p:stCondLst>
                                        </p:cTn>
                                        <p:tgtEl>
                                          <p:spTgt spid="122896"/>
                                        </p:tgtEl>
                                        <p:attrNameLst>
                                          <p:attrName>style.visibility</p:attrName>
                                        </p:attrNameLst>
                                      </p:cBhvr>
                                      <p:to>
                                        <p:strVal val="visible"/>
                                      </p:to>
                                    </p:set>
                                    <p:animEffect transition="in" filter="dissolve">
                                      <p:cBhvr>
                                        <p:cTn id="75" dur="500"/>
                                        <p:tgtEl>
                                          <p:spTgt spid="122896"/>
                                        </p:tgtEl>
                                      </p:cBhvr>
                                    </p:animEffect>
                                  </p:childTnLst>
                                </p:cTn>
                              </p:par>
                            </p:childTnLst>
                          </p:cTn>
                        </p:par>
                        <p:par>
                          <p:cTn id="76" fill="hold" nodeType="afterGroup">
                            <p:stCondLst>
                              <p:cond delay="7500"/>
                            </p:stCondLst>
                            <p:childTnLst>
                              <p:par>
                                <p:cTn id="77" presetID="1" presetClass="entr" presetSubtype="0" fill="hold" grpId="0" nodeType="afterEffect">
                                  <p:stCondLst>
                                    <p:cond delay="0"/>
                                  </p:stCondLst>
                                  <p:childTnLst>
                                    <p:set>
                                      <p:cBhvr>
                                        <p:cTn id="78" dur="1" fill="hold">
                                          <p:stCondLst>
                                            <p:cond delay="499"/>
                                          </p:stCondLst>
                                        </p:cTn>
                                        <p:tgtEl>
                                          <p:spTgt spid="122915"/>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nodeType="clickEffect">
                                  <p:stCondLst>
                                    <p:cond delay="0"/>
                                  </p:stCondLst>
                                  <p:childTnLst>
                                    <p:set>
                                      <p:cBhvr>
                                        <p:cTn id="82" dur="1" fill="hold">
                                          <p:stCondLst>
                                            <p:cond delay="499"/>
                                          </p:stCondLst>
                                        </p:cTn>
                                        <p:tgtEl>
                                          <p:spTgt spid="3"/>
                                        </p:tgtEl>
                                        <p:attrNameLst>
                                          <p:attrName>style.visibility</p:attrName>
                                        </p:attrNameLst>
                                      </p:cBhvr>
                                      <p:to>
                                        <p:strVal val="visible"/>
                                      </p:to>
                                    </p:set>
                                  </p:childTnLst>
                                </p:cTn>
                              </p:par>
                            </p:childTnLst>
                          </p:cTn>
                        </p:par>
                        <p:par>
                          <p:cTn id="83" fill="hold" nodeType="afterGroup">
                            <p:stCondLst>
                              <p:cond delay="500"/>
                            </p:stCondLst>
                            <p:childTnLst>
                              <p:par>
                                <p:cTn id="84" presetID="9" presetClass="entr" presetSubtype="0" fill="hold" grpId="0" nodeType="afterEffect">
                                  <p:stCondLst>
                                    <p:cond delay="0"/>
                                  </p:stCondLst>
                                  <p:childTnLst>
                                    <p:set>
                                      <p:cBhvr>
                                        <p:cTn id="85" dur="1" fill="hold">
                                          <p:stCondLst>
                                            <p:cond delay="0"/>
                                          </p:stCondLst>
                                        </p:cTn>
                                        <p:tgtEl>
                                          <p:spTgt spid="122916"/>
                                        </p:tgtEl>
                                        <p:attrNameLst>
                                          <p:attrName>style.visibility</p:attrName>
                                        </p:attrNameLst>
                                      </p:cBhvr>
                                      <p:to>
                                        <p:strVal val="visible"/>
                                      </p:to>
                                    </p:set>
                                    <p:animEffect transition="in" filter="dissolve">
                                      <p:cBhvr>
                                        <p:cTn id="86" dur="500"/>
                                        <p:tgtEl>
                                          <p:spTgt spid="122916"/>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22" presetClass="entr" presetSubtype="8" fill="hold" nodeType="clickEffect">
                                  <p:stCondLst>
                                    <p:cond delay="0"/>
                                  </p:stCondLst>
                                  <p:childTnLst>
                                    <p:set>
                                      <p:cBhvr>
                                        <p:cTn id="90" dur="1" fill="hold">
                                          <p:stCondLst>
                                            <p:cond delay="0"/>
                                          </p:stCondLst>
                                        </p:cTn>
                                        <p:tgtEl>
                                          <p:spTgt spid="122908"/>
                                        </p:tgtEl>
                                        <p:attrNameLst>
                                          <p:attrName>style.visibility</p:attrName>
                                        </p:attrNameLst>
                                      </p:cBhvr>
                                      <p:to>
                                        <p:strVal val="visible"/>
                                      </p:to>
                                    </p:set>
                                    <p:animEffect transition="in" filter="wipe(left)">
                                      <p:cBhvr>
                                        <p:cTn id="91" dur="500"/>
                                        <p:tgtEl>
                                          <p:spTgt spid="122908"/>
                                        </p:tgtEl>
                                      </p:cBhvr>
                                    </p:animEffect>
                                  </p:childTnLst>
                                </p:cTn>
                              </p:par>
                            </p:childTnLst>
                          </p:cTn>
                        </p:par>
                        <p:par>
                          <p:cTn id="92" fill="hold" nodeType="afterGroup">
                            <p:stCondLst>
                              <p:cond delay="500"/>
                            </p:stCondLst>
                            <p:childTnLst>
                              <p:par>
                                <p:cTn id="93" presetID="9" presetClass="entr" presetSubtype="0" fill="hold" nodeType="afterEffect">
                                  <p:stCondLst>
                                    <p:cond delay="0"/>
                                  </p:stCondLst>
                                  <p:childTnLst>
                                    <p:set>
                                      <p:cBhvr>
                                        <p:cTn id="94" dur="1" fill="hold">
                                          <p:stCondLst>
                                            <p:cond delay="0"/>
                                          </p:stCondLst>
                                        </p:cTn>
                                        <p:tgtEl>
                                          <p:spTgt spid="5"/>
                                        </p:tgtEl>
                                        <p:attrNameLst>
                                          <p:attrName>style.visibility</p:attrName>
                                        </p:attrNameLst>
                                      </p:cBhvr>
                                      <p:to>
                                        <p:strVal val="visible"/>
                                      </p:to>
                                    </p:set>
                                    <p:animEffect transition="in" filter="dissolve">
                                      <p:cBhvr>
                                        <p:cTn id="95" dur="500"/>
                                        <p:tgtEl>
                                          <p:spTgt spid="5"/>
                                        </p:tgtEl>
                                      </p:cBhvr>
                                    </p:animEffect>
                                  </p:childTnLst>
                                </p:cTn>
                              </p:par>
                            </p:childTnLst>
                          </p:cTn>
                        </p:par>
                        <p:par>
                          <p:cTn id="96" fill="hold" nodeType="afterGroup">
                            <p:stCondLst>
                              <p:cond delay="1000"/>
                            </p:stCondLst>
                            <p:childTnLst>
                              <p:par>
                                <p:cTn id="97" presetID="9" presetClass="entr" presetSubtype="0" fill="hold" grpId="0" nodeType="afterEffect">
                                  <p:stCondLst>
                                    <p:cond delay="0"/>
                                  </p:stCondLst>
                                  <p:childTnLst>
                                    <p:set>
                                      <p:cBhvr>
                                        <p:cTn id="98" dur="1" fill="hold">
                                          <p:stCondLst>
                                            <p:cond delay="0"/>
                                          </p:stCondLst>
                                        </p:cTn>
                                        <p:tgtEl>
                                          <p:spTgt spid="122917"/>
                                        </p:tgtEl>
                                        <p:attrNameLst>
                                          <p:attrName>style.visibility</p:attrName>
                                        </p:attrNameLst>
                                      </p:cBhvr>
                                      <p:to>
                                        <p:strVal val="visible"/>
                                      </p:to>
                                    </p:set>
                                    <p:animEffect transition="in" filter="dissolve">
                                      <p:cBhvr>
                                        <p:cTn id="99" dur="500"/>
                                        <p:tgtEl>
                                          <p:spTgt spid="122917"/>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122882"/>
                                        </p:tgtEl>
                                        <p:attrNameLst>
                                          <p:attrName>style.visibility</p:attrName>
                                        </p:attrNameLst>
                                      </p:cBhvr>
                                      <p:to>
                                        <p:strVal val="visible"/>
                                      </p:to>
                                    </p:set>
                                    <p:anim calcmode="lin" valueType="num">
                                      <p:cBhvr additive="base">
                                        <p:cTn id="104" dur="500" fill="hold"/>
                                        <p:tgtEl>
                                          <p:spTgt spid="122882"/>
                                        </p:tgtEl>
                                        <p:attrNameLst>
                                          <p:attrName>ppt_x</p:attrName>
                                        </p:attrNameLst>
                                      </p:cBhvr>
                                      <p:tavLst>
                                        <p:tav tm="0">
                                          <p:val>
                                            <p:strVal val="#ppt_x"/>
                                          </p:val>
                                        </p:tav>
                                        <p:tav tm="100000">
                                          <p:val>
                                            <p:strVal val="#ppt_x"/>
                                          </p:val>
                                        </p:tav>
                                      </p:tavLst>
                                    </p:anim>
                                    <p:anim calcmode="lin" valueType="num">
                                      <p:cBhvr additive="base">
                                        <p:cTn id="105" dur="500" fill="hold"/>
                                        <p:tgtEl>
                                          <p:spTgt spid="1228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2" grpId="0"/>
      <p:bldP spid="122889" grpId="0" animBg="1"/>
      <p:bldP spid="122891" grpId="0" autoUpdateAnimBg="0"/>
      <p:bldP spid="122892" grpId="0" autoUpdateAnimBg="0"/>
      <p:bldP spid="122893" grpId="0" autoUpdateAnimBg="0"/>
      <p:bldP spid="122894" grpId="0" autoUpdateAnimBg="0"/>
      <p:bldP spid="122895" grpId="0" autoUpdateAnimBg="0"/>
      <p:bldP spid="122896" grpId="0" autoUpdateAnimBg="0"/>
      <p:bldP spid="122915" grpId="0" autoUpdateAnimBg="0"/>
      <p:bldP spid="122916" grpId="0" animBg="1"/>
      <p:bldP spid="122917" grpId="0" autoUpdateAnimBg="0"/>
      <p:bldP spid="122918"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01F3278F-83B1-AE8F-50E4-BFACB6D0CC0D}"/>
              </a:ext>
            </a:extLst>
          </p:cNvPr>
          <p:cNvGrpSpPr>
            <a:grpSpLocks/>
          </p:cNvGrpSpPr>
          <p:nvPr/>
        </p:nvGrpSpPr>
        <p:grpSpPr bwMode="auto">
          <a:xfrm>
            <a:off x="6773392" y="3605759"/>
            <a:ext cx="1431143" cy="400916"/>
            <a:chOff x="4221" y="1944"/>
            <a:chExt cx="1041" cy="485"/>
          </a:xfrm>
        </p:grpSpPr>
        <p:sp>
          <p:nvSpPr>
            <p:cNvPr id="67641" name="Rectangle 3">
              <a:extLst>
                <a:ext uri="{FF2B5EF4-FFF2-40B4-BE49-F238E27FC236}">
                  <a16:creationId xmlns:a16="http://schemas.microsoft.com/office/drawing/2014/main" id="{5A6E7E2E-3115-A5A4-A36C-57217270061B}"/>
                </a:ext>
              </a:extLst>
            </p:cNvPr>
            <p:cNvSpPr>
              <a:spLocks noChangeArrowheads="1"/>
            </p:cNvSpPr>
            <p:nvPr/>
          </p:nvSpPr>
          <p:spPr bwMode="gray">
            <a:xfrm>
              <a:off x="4221" y="1944"/>
              <a:ext cx="262" cy="378"/>
            </a:xfrm>
            <a:prstGeom prst="rect">
              <a:avLst/>
            </a:prstGeom>
            <a:solidFill>
              <a:srgbClr val="FDB30C"/>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42" name="Rectangle 4">
              <a:extLst>
                <a:ext uri="{FF2B5EF4-FFF2-40B4-BE49-F238E27FC236}">
                  <a16:creationId xmlns:a16="http://schemas.microsoft.com/office/drawing/2014/main" id="{B270AC58-F64C-703B-0E71-1FFB70B49B45}"/>
                </a:ext>
              </a:extLst>
            </p:cNvPr>
            <p:cNvSpPr>
              <a:spLocks noChangeArrowheads="1"/>
            </p:cNvSpPr>
            <p:nvPr/>
          </p:nvSpPr>
          <p:spPr bwMode="gray">
            <a:xfrm>
              <a:off x="4595" y="1966"/>
              <a:ext cx="262" cy="378"/>
            </a:xfrm>
            <a:prstGeom prst="rect">
              <a:avLst/>
            </a:prstGeom>
            <a:solidFill>
              <a:srgbClr val="FDB30C"/>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43" name="Rectangle 5">
              <a:extLst>
                <a:ext uri="{FF2B5EF4-FFF2-40B4-BE49-F238E27FC236}">
                  <a16:creationId xmlns:a16="http://schemas.microsoft.com/office/drawing/2014/main" id="{190D7ACF-266F-A9FC-2504-304BF6B2309A}"/>
                </a:ext>
              </a:extLst>
            </p:cNvPr>
            <p:cNvSpPr>
              <a:spLocks noChangeArrowheads="1"/>
            </p:cNvSpPr>
            <p:nvPr/>
          </p:nvSpPr>
          <p:spPr bwMode="gray">
            <a:xfrm>
              <a:off x="5000" y="2051"/>
              <a:ext cx="262" cy="378"/>
            </a:xfrm>
            <a:prstGeom prst="rect">
              <a:avLst/>
            </a:prstGeom>
            <a:solidFill>
              <a:srgbClr val="FDB30C"/>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3" name="Group 6">
            <a:extLst>
              <a:ext uri="{FF2B5EF4-FFF2-40B4-BE49-F238E27FC236}">
                <a16:creationId xmlns:a16="http://schemas.microsoft.com/office/drawing/2014/main" id="{7499AA8E-29FE-0514-9374-2AEBC078B93D}"/>
              </a:ext>
            </a:extLst>
          </p:cNvPr>
          <p:cNvGrpSpPr>
            <a:grpSpLocks/>
          </p:cNvGrpSpPr>
          <p:nvPr/>
        </p:nvGrpSpPr>
        <p:grpSpPr bwMode="auto">
          <a:xfrm>
            <a:off x="4934025" y="1964283"/>
            <a:ext cx="989840" cy="1726003"/>
            <a:chOff x="3074" y="910"/>
            <a:chExt cx="720" cy="2088"/>
          </a:xfrm>
        </p:grpSpPr>
        <p:sp>
          <p:nvSpPr>
            <p:cNvPr id="67632" name="AutoShape 7">
              <a:extLst>
                <a:ext uri="{FF2B5EF4-FFF2-40B4-BE49-F238E27FC236}">
                  <a16:creationId xmlns:a16="http://schemas.microsoft.com/office/drawing/2014/main" id="{F5BCAAE3-CA1D-1796-F8F6-F2CAA84E7CF9}"/>
                </a:ext>
              </a:extLst>
            </p:cNvPr>
            <p:cNvSpPr>
              <a:spLocks noChangeArrowheads="1"/>
            </p:cNvSpPr>
            <p:nvPr/>
          </p:nvSpPr>
          <p:spPr bwMode="auto">
            <a:xfrm>
              <a:off x="3127" y="2738"/>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33" name="AutoShape 8">
              <a:extLst>
                <a:ext uri="{FF2B5EF4-FFF2-40B4-BE49-F238E27FC236}">
                  <a16:creationId xmlns:a16="http://schemas.microsoft.com/office/drawing/2014/main" id="{02D890BB-DA41-D8C3-A0DD-B9B63441FCE7}"/>
                </a:ext>
              </a:extLst>
            </p:cNvPr>
            <p:cNvSpPr>
              <a:spLocks noChangeArrowheads="1"/>
            </p:cNvSpPr>
            <p:nvPr/>
          </p:nvSpPr>
          <p:spPr bwMode="auto">
            <a:xfrm>
              <a:off x="3447" y="2782"/>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34" name="AutoShape 9">
              <a:extLst>
                <a:ext uri="{FF2B5EF4-FFF2-40B4-BE49-F238E27FC236}">
                  <a16:creationId xmlns:a16="http://schemas.microsoft.com/office/drawing/2014/main" id="{47E151F5-C364-126E-23BC-7F5EFED06155}"/>
                </a:ext>
              </a:extLst>
            </p:cNvPr>
            <p:cNvSpPr>
              <a:spLocks noChangeArrowheads="1"/>
            </p:cNvSpPr>
            <p:nvPr/>
          </p:nvSpPr>
          <p:spPr bwMode="auto">
            <a:xfrm>
              <a:off x="3276" y="2824"/>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35" name="AutoShape 10">
              <a:extLst>
                <a:ext uri="{FF2B5EF4-FFF2-40B4-BE49-F238E27FC236}">
                  <a16:creationId xmlns:a16="http://schemas.microsoft.com/office/drawing/2014/main" id="{9C979213-4E4A-0E95-C802-AD0B56E4C60D}"/>
                </a:ext>
              </a:extLst>
            </p:cNvPr>
            <p:cNvSpPr>
              <a:spLocks noChangeArrowheads="1"/>
            </p:cNvSpPr>
            <p:nvPr/>
          </p:nvSpPr>
          <p:spPr bwMode="auto">
            <a:xfrm>
              <a:off x="3074" y="2664"/>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36" name="AutoShape 11">
              <a:extLst>
                <a:ext uri="{FF2B5EF4-FFF2-40B4-BE49-F238E27FC236}">
                  <a16:creationId xmlns:a16="http://schemas.microsoft.com/office/drawing/2014/main" id="{890D181A-84DA-C573-728A-EE2BC701B538}"/>
                </a:ext>
              </a:extLst>
            </p:cNvPr>
            <p:cNvSpPr>
              <a:spLocks noChangeArrowheads="1"/>
            </p:cNvSpPr>
            <p:nvPr/>
          </p:nvSpPr>
          <p:spPr bwMode="auto">
            <a:xfrm>
              <a:off x="3223" y="2718"/>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37" name="AutoShape 12">
              <a:extLst>
                <a:ext uri="{FF2B5EF4-FFF2-40B4-BE49-F238E27FC236}">
                  <a16:creationId xmlns:a16="http://schemas.microsoft.com/office/drawing/2014/main" id="{0AD167AF-E283-8AAC-9229-7496CB552B78}"/>
                </a:ext>
              </a:extLst>
            </p:cNvPr>
            <p:cNvSpPr>
              <a:spLocks noChangeArrowheads="1"/>
            </p:cNvSpPr>
            <p:nvPr/>
          </p:nvSpPr>
          <p:spPr bwMode="auto">
            <a:xfrm>
              <a:off x="3351" y="2749"/>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38" name="AutoShape 13">
              <a:extLst>
                <a:ext uri="{FF2B5EF4-FFF2-40B4-BE49-F238E27FC236}">
                  <a16:creationId xmlns:a16="http://schemas.microsoft.com/office/drawing/2014/main" id="{66309C60-10F5-D86E-9698-47CB3329302E}"/>
                </a:ext>
              </a:extLst>
            </p:cNvPr>
            <p:cNvSpPr>
              <a:spLocks noChangeArrowheads="1"/>
            </p:cNvSpPr>
            <p:nvPr/>
          </p:nvSpPr>
          <p:spPr bwMode="auto">
            <a:xfrm>
              <a:off x="3533" y="2760"/>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39" name="Rectangle 14">
              <a:extLst>
                <a:ext uri="{FF2B5EF4-FFF2-40B4-BE49-F238E27FC236}">
                  <a16:creationId xmlns:a16="http://schemas.microsoft.com/office/drawing/2014/main" id="{B6CE4A3A-EC02-AFE6-091F-525DF36D1793}"/>
                </a:ext>
              </a:extLst>
            </p:cNvPr>
            <p:cNvSpPr>
              <a:spLocks noChangeArrowheads="1"/>
            </p:cNvSpPr>
            <p:nvPr/>
          </p:nvSpPr>
          <p:spPr bwMode="auto">
            <a:xfrm>
              <a:off x="3094" y="2084"/>
              <a:ext cx="700" cy="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Cell surface</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peptides</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of Ag</a:t>
              </a:r>
            </a:p>
          </p:txBody>
        </p:sp>
        <p:sp>
          <p:nvSpPr>
            <p:cNvPr id="67640" name="Arc 15">
              <a:extLst>
                <a:ext uri="{FF2B5EF4-FFF2-40B4-BE49-F238E27FC236}">
                  <a16:creationId xmlns:a16="http://schemas.microsoft.com/office/drawing/2014/main" id="{2C663C38-54A5-F12C-A74B-2BB96EDADBBA}"/>
                </a:ext>
              </a:extLst>
            </p:cNvPr>
            <p:cNvSpPr>
              <a:spLocks/>
            </p:cNvSpPr>
            <p:nvPr/>
          </p:nvSpPr>
          <p:spPr bwMode="auto">
            <a:xfrm>
              <a:off x="3125" y="910"/>
              <a:ext cx="355" cy="1187"/>
            </a:xfrm>
            <a:custGeom>
              <a:avLst/>
              <a:gdLst>
                <a:gd name="T0" fmla="*/ 0 w 21600"/>
                <a:gd name="T1" fmla="*/ 0 h 21600"/>
                <a:gd name="T2" fmla="*/ 0 w 21600"/>
                <a:gd name="T3" fmla="*/ 4 h 21600"/>
                <a:gd name="T4" fmla="*/ 0 w 21600"/>
                <a:gd name="T5" fmla="*/ 4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25400" cap="rnd">
              <a:solidFill>
                <a:schemeClr val="bg2"/>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endParaRPr>
            </a:p>
          </p:txBody>
        </p:sp>
      </p:grpSp>
      <p:sp>
        <p:nvSpPr>
          <p:cNvPr id="123920" name="Rectangle 16">
            <a:extLst>
              <a:ext uri="{FF2B5EF4-FFF2-40B4-BE49-F238E27FC236}">
                <a16:creationId xmlns:a16="http://schemas.microsoft.com/office/drawing/2014/main" id="{52869411-E376-1497-4130-3B8D4A3922F6}"/>
              </a:ext>
            </a:extLst>
          </p:cNvPr>
          <p:cNvSpPr>
            <a:spLocks noChangeArrowheads="1"/>
          </p:cNvSpPr>
          <p:nvPr/>
        </p:nvSpPr>
        <p:spPr bwMode="auto">
          <a:xfrm>
            <a:off x="1907704" y="692696"/>
            <a:ext cx="4818596" cy="520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400" b="1"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Antigens must be processed in order</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400" b="1"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to be recognised by T cells</a:t>
            </a:r>
          </a:p>
        </p:txBody>
      </p:sp>
      <p:grpSp>
        <p:nvGrpSpPr>
          <p:cNvPr id="4" name="Group 17">
            <a:extLst>
              <a:ext uri="{FF2B5EF4-FFF2-40B4-BE49-F238E27FC236}">
                <a16:creationId xmlns:a16="http://schemas.microsoft.com/office/drawing/2014/main" id="{C5F284EF-D318-390B-326C-17C380F62F0B}"/>
              </a:ext>
            </a:extLst>
          </p:cNvPr>
          <p:cNvGrpSpPr>
            <a:grpSpLocks/>
          </p:cNvGrpSpPr>
          <p:nvPr/>
        </p:nvGrpSpPr>
        <p:grpSpPr bwMode="auto">
          <a:xfrm>
            <a:off x="4155605" y="1553121"/>
            <a:ext cx="662643" cy="793565"/>
            <a:chOff x="2572" y="651"/>
            <a:chExt cx="482" cy="960"/>
          </a:xfrm>
        </p:grpSpPr>
        <p:sp>
          <p:nvSpPr>
            <p:cNvPr id="67628" name="Rectangle 18">
              <a:extLst>
                <a:ext uri="{FF2B5EF4-FFF2-40B4-BE49-F238E27FC236}">
                  <a16:creationId xmlns:a16="http://schemas.microsoft.com/office/drawing/2014/main" id="{033087F0-34DB-5095-B756-31EDCEB580A7}"/>
                </a:ext>
              </a:extLst>
            </p:cNvPr>
            <p:cNvSpPr>
              <a:spLocks noChangeArrowheads="1"/>
            </p:cNvSpPr>
            <p:nvPr/>
          </p:nvSpPr>
          <p:spPr bwMode="gray">
            <a:xfrm rot="10800000" flipH="1">
              <a:off x="2633" y="869"/>
              <a:ext cx="346" cy="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3600" b="1" i="0" u="none" strike="noStrike" kern="1200" cap="none" spc="0" normalizeH="0" baseline="0" noProof="0">
                  <a:ln>
                    <a:noFill/>
                  </a:ln>
                  <a:solidFill>
                    <a:srgbClr val="E9E5DC"/>
                  </a:solidFill>
                  <a:effectLst/>
                  <a:uLnTx/>
                  <a:uFillTx/>
                  <a:latin typeface="Arial" panose="020B0604020202020204" pitchFamily="34" charset="0"/>
                  <a:ea typeface="宋体" panose="02010600030101010101" pitchFamily="2" charset="-122"/>
                  <a:cs typeface="Arial" panose="020B0604020202020204" pitchFamily="34" charset="0"/>
                </a:rPr>
                <a:t>Y</a:t>
              </a:r>
            </a:p>
          </p:txBody>
        </p:sp>
        <p:sp>
          <p:nvSpPr>
            <p:cNvPr id="67629" name="Oval 19">
              <a:extLst>
                <a:ext uri="{FF2B5EF4-FFF2-40B4-BE49-F238E27FC236}">
                  <a16:creationId xmlns:a16="http://schemas.microsoft.com/office/drawing/2014/main" id="{ED80E23A-6FF1-10B3-E2BD-683006254CFC}"/>
                </a:ext>
              </a:extLst>
            </p:cNvPr>
            <p:cNvSpPr>
              <a:spLocks noChangeArrowheads="1"/>
            </p:cNvSpPr>
            <p:nvPr/>
          </p:nvSpPr>
          <p:spPr bwMode="gray">
            <a:xfrm>
              <a:off x="2572" y="651"/>
              <a:ext cx="482" cy="474"/>
            </a:xfrm>
            <a:prstGeom prst="ellipse">
              <a:avLst/>
            </a:prstGeom>
            <a:solidFill>
              <a:schemeClr val="tx2"/>
            </a:solidFill>
            <a:ln w="12700">
              <a:solidFill>
                <a:srgbClr val="000202"/>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30" name="Oval 20">
              <a:extLst>
                <a:ext uri="{FF2B5EF4-FFF2-40B4-BE49-F238E27FC236}">
                  <a16:creationId xmlns:a16="http://schemas.microsoft.com/office/drawing/2014/main" id="{21D7543E-2E03-A643-29F2-AE3FACDBF6B6}"/>
                </a:ext>
              </a:extLst>
            </p:cNvPr>
            <p:cNvSpPr>
              <a:spLocks noChangeArrowheads="1"/>
            </p:cNvSpPr>
            <p:nvPr/>
          </p:nvSpPr>
          <p:spPr bwMode="gray">
            <a:xfrm>
              <a:off x="2662" y="830"/>
              <a:ext cx="211" cy="208"/>
            </a:xfrm>
            <a:prstGeom prst="ellipse">
              <a:avLst/>
            </a:prstGeom>
            <a:solidFill>
              <a:schemeClr val="tx1"/>
            </a:solidFill>
            <a:ln w="12700">
              <a:solidFill>
                <a:srgbClr val="000202"/>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31" name="Rectangle 21">
              <a:extLst>
                <a:ext uri="{FF2B5EF4-FFF2-40B4-BE49-F238E27FC236}">
                  <a16:creationId xmlns:a16="http://schemas.microsoft.com/office/drawing/2014/main" id="{A759DFC5-A13E-79A0-E476-38F86AB27431}"/>
                </a:ext>
              </a:extLst>
            </p:cNvPr>
            <p:cNvSpPr>
              <a:spLocks noChangeArrowheads="1"/>
            </p:cNvSpPr>
            <p:nvPr/>
          </p:nvSpPr>
          <p:spPr bwMode="gray">
            <a:xfrm>
              <a:off x="2659" y="799"/>
              <a:ext cx="20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400" b="0" i="0" u="none" strike="noStrike" kern="1200" cap="none" spc="0" normalizeH="0" baseline="0" noProof="0">
                  <a:ln>
                    <a:noFill/>
                  </a:ln>
                  <a:solidFill>
                    <a:srgbClr val="D34817"/>
                  </a:solidFill>
                  <a:effectLst/>
                  <a:uLnTx/>
                  <a:uFillTx/>
                  <a:latin typeface="Arial" panose="020B0604020202020204" pitchFamily="34" charset="0"/>
                  <a:ea typeface="宋体" panose="02010600030101010101" pitchFamily="2" charset="-122"/>
                  <a:cs typeface="Arial" panose="020B0604020202020204" pitchFamily="34" charset="0"/>
                </a:rPr>
                <a:t>T</a:t>
              </a:r>
              <a:endParaRPr kumimoji="0" lang="en-GB" altLang="zh-CN" sz="1400" b="1" i="0" u="none" strike="noStrike" kern="1200" cap="none" spc="0" normalizeH="0" baseline="0" noProof="0">
                <a:ln>
                  <a:noFill/>
                </a:ln>
                <a:solidFill>
                  <a:srgbClr val="D34817"/>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grpSp>
        <p:nvGrpSpPr>
          <p:cNvPr id="5" name="Group 22">
            <a:extLst>
              <a:ext uri="{FF2B5EF4-FFF2-40B4-BE49-F238E27FC236}">
                <a16:creationId xmlns:a16="http://schemas.microsoft.com/office/drawing/2014/main" id="{D5F4E5B9-C168-3DCE-3663-2AC53316E9A2}"/>
              </a:ext>
            </a:extLst>
          </p:cNvPr>
          <p:cNvGrpSpPr>
            <a:grpSpLocks/>
          </p:cNvGrpSpPr>
          <p:nvPr/>
        </p:nvGrpSpPr>
        <p:grpSpPr bwMode="auto">
          <a:xfrm>
            <a:off x="899643" y="3948659"/>
            <a:ext cx="7056733" cy="1208533"/>
            <a:chOff x="500" y="2182"/>
            <a:chExt cx="5133" cy="1462"/>
          </a:xfrm>
        </p:grpSpPr>
        <p:sp>
          <p:nvSpPr>
            <p:cNvPr id="67626" name="Freeform 23">
              <a:extLst>
                <a:ext uri="{FF2B5EF4-FFF2-40B4-BE49-F238E27FC236}">
                  <a16:creationId xmlns:a16="http://schemas.microsoft.com/office/drawing/2014/main" id="{950C47D5-0D90-60D2-DFFD-7A67CD1CBDA2}"/>
                </a:ext>
              </a:extLst>
            </p:cNvPr>
            <p:cNvSpPr>
              <a:spLocks/>
            </p:cNvSpPr>
            <p:nvPr/>
          </p:nvSpPr>
          <p:spPr bwMode="auto">
            <a:xfrm>
              <a:off x="500" y="2182"/>
              <a:ext cx="5133" cy="1462"/>
            </a:xfrm>
            <a:custGeom>
              <a:avLst/>
              <a:gdLst>
                <a:gd name="T0" fmla="*/ 1579 w 5133"/>
                <a:gd name="T1" fmla="*/ 588 h 1462"/>
                <a:gd name="T2" fmla="*/ 1154 w 5133"/>
                <a:gd name="T3" fmla="*/ 618 h 1462"/>
                <a:gd name="T4" fmla="*/ 614 w 5133"/>
                <a:gd name="T5" fmla="*/ 634 h 1462"/>
                <a:gd name="T6" fmla="*/ 175 w 5133"/>
                <a:gd name="T7" fmla="*/ 657 h 1462"/>
                <a:gd name="T8" fmla="*/ 14 w 5133"/>
                <a:gd name="T9" fmla="*/ 727 h 1462"/>
                <a:gd name="T10" fmla="*/ 0 w 5133"/>
                <a:gd name="T11" fmla="*/ 881 h 1462"/>
                <a:gd name="T12" fmla="*/ 132 w 5133"/>
                <a:gd name="T13" fmla="*/ 1059 h 1462"/>
                <a:gd name="T14" fmla="*/ 570 w 5133"/>
                <a:gd name="T15" fmla="*/ 1191 h 1462"/>
                <a:gd name="T16" fmla="*/ 1272 w 5133"/>
                <a:gd name="T17" fmla="*/ 1275 h 1462"/>
                <a:gd name="T18" fmla="*/ 1724 w 5133"/>
                <a:gd name="T19" fmla="*/ 1299 h 1462"/>
                <a:gd name="T20" fmla="*/ 1886 w 5133"/>
                <a:gd name="T21" fmla="*/ 1260 h 1462"/>
                <a:gd name="T22" fmla="*/ 1974 w 5133"/>
                <a:gd name="T23" fmla="*/ 1167 h 1462"/>
                <a:gd name="T24" fmla="*/ 2090 w 5133"/>
                <a:gd name="T25" fmla="*/ 1105 h 1462"/>
                <a:gd name="T26" fmla="*/ 2354 w 5133"/>
                <a:gd name="T27" fmla="*/ 1067 h 1462"/>
                <a:gd name="T28" fmla="*/ 2588 w 5133"/>
                <a:gd name="T29" fmla="*/ 1067 h 1462"/>
                <a:gd name="T30" fmla="*/ 2733 w 5133"/>
                <a:gd name="T31" fmla="*/ 1105 h 1462"/>
                <a:gd name="T32" fmla="*/ 2880 w 5133"/>
                <a:gd name="T33" fmla="*/ 1214 h 1462"/>
                <a:gd name="T34" fmla="*/ 3084 w 5133"/>
                <a:gd name="T35" fmla="*/ 1368 h 1462"/>
                <a:gd name="T36" fmla="*/ 3391 w 5133"/>
                <a:gd name="T37" fmla="*/ 1446 h 1462"/>
                <a:gd name="T38" fmla="*/ 3713 w 5133"/>
                <a:gd name="T39" fmla="*/ 1430 h 1462"/>
                <a:gd name="T40" fmla="*/ 4049 w 5133"/>
                <a:gd name="T41" fmla="*/ 1330 h 1462"/>
                <a:gd name="T42" fmla="*/ 4342 w 5133"/>
                <a:gd name="T43" fmla="*/ 1221 h 1462"/>
                <a:gd name="T44" fmla="*/ 4532 w 5133"/>
                <a:gd name="T45" fmla="*/ 1075 h 1462"/>
                <a:gd name="T46" fmla="*/ 4444 w 5133"/>
                <a:gd name="T47" fmla="*/ 904 h 1462"/>
                <a:gd name="T48" fmla="*/ 4123 w 5133"/>
                <a:gd name="T49" fmla="*/ 773 h 1462"/>
                <a:gd name="T50" fmla="*/ 3992 w 5133"/>
                <a:gd name="T51" fmla="*/ 719 h 1462"/>
                <a:gd name="T52" fmla="*/ 4181 w 5133"/>
                <a:gd name="T53" fmla="*/ 641 h 1462"/>
                <a:gd name="T54" fmla="*/ 4634 w 5133"/>
                <a:gd name="T55" fmla="*/ 541 h 1462"/>
                <a:gd name="T56" fmla="*/ 4970 w 5133"/>
                <a:gd name="T57" fmla="*/ 472 h 1462"/>
                <a:gd name="T58" fmla="*/ 5102 w 5133"/>
                <a:gd name="T59" fmla="*/ 417 h 1462"/>
                <a:gd name="T60" fmla="*/ 5117 w 5133"/>
                <a:gd name="T61" fmla="*/ 356 h 1462"/>
                <a:gd name="T62" fmla="*/ 4926 w 5133"/>
                <a:gd name="T63" fmla="*/ 240 h 1462"/>
                <a:gd name="T64" fmla="*/ 4474 w 5133"/>
                <a:gd name="T65" fmla="*/ 93 h 1462"/>
                <a:gd name="T66" fmla="*/ 4093 w 5133"/>
                <a:gd name="T67" fmla="*/ 15 h 1462"/>
                <a:gd name="T68" fmla="*/ 3904 w 5133"/>
                <a:gd name="T69" fmla="*/ 0 h 1462"/>
                <a:gd name="T70" fmla="*/ 3685 w 5133"/>
                <a:gd name="T71" fmla="*/ 62 h 1462"/>
                <a:gd name="T72" fmla="*/ 3626 w 5133"/>
                <a:gd name="T73" fmla="*/ 178 h 1462"/>
                <a:gd name="T74" fmla="*/ 3597 w 5133"/>
                <a:gd name="T75" fmla="*/ 386 h 1462"/>
                <a:gd name="T76" fmla="*/ 3509 w 5133"/>
                <a:gd name="T77" fmla="*/ 603 h 1462"/>
                <a:gd name="T78" fmla="*/ 3303 w 5133"/>
                <a:gd name="T79" fmla="*/ 727 h 1462"/>
                <a:gd name="T80" fmla="*/ 3143 w 5133"/>
                <a:gd name="T81" fmla="*/ 757 h 1462"/>
                <a:gd name="T82" fmla="*/ 2909 w 5133"/>
                <a:gd name="T83" fmla="*/ 727 h 1462"/>
                <a:gd name="T84" fmla="*/ 2632 w 5133"/>
                <a:gd name="T85" fmla="*/ 618 h 1462"/>
                <a:gd name="T86" fmla="*/ 2485 w 5133"/>
                <a:gd name="T87" fmla="*/ 557 h 1462"/>
                <a:gd name="T88" fmla="*/ 2397 w 5133"/>
                <a:gd name="T89" fmla="*/ 510 h 1462"/>
                <a:gd name="T90" fmla="*/ 2222 w 5133"/>
                <a:gd name="T91" fmla="*/ 472 h 1462"/>
                <a:gd name="T92" fmla="*/ 2062 w 5133"/>
                <a:gd name="T93" fmla="*/ 472 h 1462"/>
                <a:gd name="T94" fmla="*/ 1959 w 5133"/>
                <a:gd name="T95" fmla="*/ 518 h 1462"/>
                <a:gd name="T96" fmla="*/ 1871 w 5133"/>
                <a:gd name="T97" fmla="*/ 557 h 1462"/>
                <a:gd name="T98" fmla="*/ 1783 w 5133"/>
                <a:gd name="T99" fmla="*/ 565 h 14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33"/>
                <a:gd name="T151" fmla="*/ 0 h 1462"/>
                <a:gd name="T152" fmla="*/ 5133 w 5133"/>
                <a:gd name="T153" fmla="*/ 1462 h 14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33" h="1462">
                  <a:moveTo>
                    <a:pt x="1696" y="580"/>
                  </a:moveTo>
                  <a:lnTo>
                    <a:pt x="1637" y="580"/>
                  </a:lnTo>
                  <a:lnTo>
                    <a:pt x="1579" y="588"/>
                  </a:lnTo>
                  <a:lnTo>
                    <a:pt x="1461" y="595"/>
                  </a:lnTo>
                  <a:lnTo>
                    <a:pt x="1316" y="595"/>
                  </a:lnTo>
                  <a:lnTo>
                    <a:pt x="1154" y="618"/>
                  </a:lnTo>
                  <a:lnTo>
                    <a:pt x="1009" y="634"/>
                  </a:lnTo>
                  <a:lnTo>
                    <a:pt x="803" y="634"/>
                  </a:lnTo>
                  <a:lnTo>
                    <a:pt x="614" y="634"/>
                  </a:lnTo>
                  <a:lnTo>
                    <a:pt x="496" y="634"/>
                  </a:lnTo>
                  <a:lnTo>
                    <a:pt x="263" y="649"/>
                  </a:lnTo>
                  <a:lnTo>
                    <a:pt x="175" y="657"/>
                  </a:lnTo>
                  <a:lnTo>
                    <a:pt x="117" y="673"/>
                  </a:lnTo>
                  <a:lnTo>
                    <a:pt x="58" y="704"/>
                  </a:lnTo>
                  <a:lnTo>
                    <a:pt x="14" y="727"/>
                  </a:lnTo>
                  <a:lnTo>
                    <a:pt x="14" y="765"/>
                  </a:lnTo>
                  <a:lnTo>
                    <a:pt x="0" y="820"/>
                  </a:lnTo>
                  <a:lnTo>
                    <a:pt x="0" y="881"/>
                  </a:lnTo>
                  <a:lnTo>
                    <a:pt x="14" y="936"/>
                  </a:lnTo>
                  <a:lnTo>
                    <a:pt x="58" y="997"/>
                  </a:lnTo>
                  <a:lnTo>
                    <a:pt x="132" y="1059"/>
                  </a:lnTo>
                  <a:lnTo>
                    <a:pt x="248" y="1121"/>
                  </a:lnTo>
                  <a:lnTo>
                    <a:pt x="408" y="1160"/>
                  </a:lnTo>
                  <a:lnTo>
                    <a:pt x="570" y="1191"/>
                  </a:lnTo>
                  <a:lnTo>
                    <a:pt x="818" y="1221"/>
                  </a:lnTo>
                  <a:lnTo>
                    <a:pt x="1053" y="1260"/>
                  </a:lnTo>
                  <a:lnTo>
                    <a:pt x="1272" y="1275"/>
                  </a:lnTo>
                  <a:lnTo>
                    <a:pt x="1461" y="1291"/>
                  </a:lnTo>
                  <a:lnTo>
                    <a:pt x="1623" y="1299"/>
                  </a:lnTo>
                  <a:lnTo>
                    <a:pt x="1724" y="1299"/>
                  </a:lnTo>
                  <a:lnTo>
                    <a:pt x="1812" y="1291"/>
                  </a:lnTo>
                  <a:lnTo>
                    <a:pt x="1856" y="1275"/>
                  </a:lnTo>
                  <a:lnTo>
                    <a:pt x="1886" y="1260"/>
                  </a:lnTo>
                  <a:lnTo>
                    <a:pt x="1930" y="1229"/>
                  </a:lnTo>
                  <a:lnTo>
                    <a:pt x="1959" y="1206"/>
                  </a:lnTo>
                  <a:lnTo>
                    <a:pt x="1974" y="1167"/>
                  </a:lnTo>
                  <a:lnTo>
                    <a:pt x="2003" y="1144"/>
                  </a:lnTo>
                  <a:lnTo>
                    <a:pt x="2031" y="1128"/>
                  </a:lnTo>
                  <a:lnTo>
                    <a:pt x="2090" y="1105"/>
                  </a:lnTo>
                  <a:lnTo>
                    <a:pt x="2207" y="1075"/>
                  </a:lnTo>
                  <a:lnTo>
                    <a:pt x="2295" y="1067"/>
                  </a:lnTo>
                  <a:lnTo>
                    <a:pt x="2354" y="1067"/>
                  </a:lnTo>
                  <a:lnTo>
                    <a:pt x="2412" y="1067"/>
                  </a:lnTo>
                  <a:lnTo>
                    <a:pt x="2500" y="1067"/>
                  </a:lnTo>
                  <a:lnTo>
                    <a:pt x="2588" y="1067"/>
                  </a:lnTo>
                  <a:lnTo>
                    <a:pt x="2661" y="1082"/>
                  </a:lnTo>
                  <a:lnTo>
                    <a:pt x="2689" y="1090"/>
                  </a:lnTo>
                  <a:lnTo>
                    <a:pt x="2733" y="1105"/>
                  </a:lnTo>
                  <a:lnTo>
                    <a:pt x="2792" y="1136"/>
                  </a:lnTo>
                  <a:lnTo>
                    <a:pt x="2821" y="1175"/>
                  </a:lnTo>
                  <a:lnTo>
                    <a:pt x="2880" y="1214"/>
                  </a:lnTo>
                  <a:lnTo>
                    <a:pt x="2909" y="1268"/>
                  </a:lnTo>
                  <a:lnTo>
                    <a:pt x="2983" y="1322"/>
                  </a:lnTo>
                  <a:lnTo>
                    <a:pt x="3084" y="1368"/>
                  </a:lnTo>
                  <a:lnTo>
                    <a:pt x="3202" y="1423"/>
                  </a:lnTo>
                  <a:lnTo>
                    <a:pt x="3290" y="1446"/>
                  </a:lnTo>
                  <a:lnTo>
                    <a:pt x="3391" y="1446"/>
                  </a:lnTo>
                  <a:lnTo>
                    <a:pt x="3479" y="1461"/>
                  </a:lnTo>
                  <a:lnTo>
                    <a:pt x="3597" y="1446"/>
                  </a:lnTo>
                  <a:lnTo>
                    <a:pt x="3713" y="1430"/>
                  </a:lnTo>
                  <a:lnTo>
                    <a:pt x="3816" y="1399"/>
                  </a:lnTo>
                  <a:lnTo>
                    <a:pt x="3933" y="1368"/>
                  </a:lnTo>
                  <a:lnTo>
                    <a:pt x="4049" y="1330"/>
                  </a:lnTo>
                  <a:lnTo>
                    <a:pt x="4167" y="1291"/>
                  </a:lnTo>
                  <a:lnTo>
                    <a:pt x="4240" y="1260"/>
                  </a:lnTo>
                  <a:lnTo>
                    <a:pt x="4342" y="1221"/>
                  </a:lnTo>
                  <a:lnTo>
                    <a:pt x="4430" y="1167"/>
                  </a:lnTo>
                  <a:lnTo>
                    <a:pt x="4488" y="1128"/>
                  </a:lnTo>
                  <a:lnTo>
                    <a:pt x="4532" y="1075"/>
                  </a:lnTo>
                  <a:lnTo>
                    <a:pt x="4532" y="1012"/>
                  </a:lnTo>
                  <a:lnTo>
                    <a:pt x="4488" y="959"/>
                  </a:lnTo>
                  <a:lnTo>
                    <a:pt x="4444" y="904"/>
                  </a:lnTo>
                  <a:lnTo>
                    <a:pt x="4342" y="858"/>
                  </a:lnTo>
                  <a:lnTo>
                    <a:pt x="4225" y="804"/>
                  </a:lnTo>
                  <a:lnTo>
                    <a:pt x="4123" y="773"/>
                  </a:lnTo>
                  <a:lnTo>
                    <a:pt x="4005" y="750"/>
                  </a:lnTo>
                  <a:lnTo>
                    <a:pt x="3976" y="734"/>
                  </a:lnTo>
                  <a:lnTo>
                    <a:pt x="3992" y="719"/>
                  </a:lnTo>
                  <a:lnTo>
                    <a:pt x="4020" y="704"/>
                  </a:lnTo>
                  <a:lnTo>
                    <a:pt x="4093" y="673"/>
                  </a:lnTo>
                  <a:lnTo>
                    <a:pt x="4181" y="641"/>
                  </a:lnTo>
                  <a:lnTo>
                    <a:pt x="4268" y="626"/>
                  </a:lnTo>
                  <a:lnTo>
                    <a:pt x="4356" y="595"/>
                  </a:lnTo>
                  <a:lnTo>
                    <a:pt x="4634" y="541"/>
                  </a:lnTo>
                  <a:lnTo>
                    <a:pt x="4737" y="525"/>
                  </a:lnTo>
                  <a:lnTo>
                    <a:pt x="4854" y="502"/>
                  </a:lnTo>
                  <a:lnTo>
                    <a:pt x="4970" y="472"/>
                  </a:lnTo>
                  <a:lnTo>
                    <a:pt x="5044" y="456"/>
                  </a:lnTo>
                  <a:lnTo>
                    <a:pt x="5088" y="433"/>
                  </a:lnTo>
                  <a:lnTo>
                    <a:pt x="5102" y="417"/>
                  </a:lnTo>
                  <a:lnTo>
                    <a:pt x="5132" y="402"/>
                  </a:lnTo>
                  <a:lnTo>
                    <a:pt x="5132" y="379"/>
                  </a:lnTo>
                  <a:lnTo>
                    <a:pt x="5117" y="356"/>
                  </a:lnTo>
                  <a:lnTo>
                    <a:pt x="5102" y="317"/>
                  </a:lnTo>
                  <a:lnTo>
                    <a:pt x="5029" y="278"/>
                  </a:lnTo>
                  <a:lnTo>
                    <a:pt x="4926" y="240"/>
                  </a:lnTo>
                  <a:lnTo>
                    <a:pt x="4795" y="193"/>
                  </a:lnTo>
                  <a:lnTo>
                    <a:pt x="4634" y="139"/>
                  </a:lnTo>
                  <a:lnTo>
                    <a:pt x="4474" y="93"/>
                  </a:lnTo>
                  <a:lnTo>
                    <a:pt x="4342" y="54"/>
                  </a:lnTo>
                  <a:lnTo>
                    <a:pt x="4225" y="38"/>
                  </a:lnTo>
                  <a:lnTo>
                    <a:pt x="4093" y="15"/>
                  </a:lnTo>
                  <a:lnTo>
                    <a:pt x="4035" y="0"/>
                  </a:lnTo>
                  <a:lnTo>
                    <a:pt x="3961" y="0"/>
                  </a:lnTo>
                  <a:lnTo>
                    <a:pt x="3904" y="0"/>
                  </a:lnTo>
                  <a:lnTo>
                    <a:pt x="3830" y="8"/>
                  </a:lnTo>
                  <a:lnTo>
                    <a:pt x="3742" y="31"/>
                  </a:lnTo>
                  <a:lnTo>
                    <a:pt x="3685" y="62"/>
                  </a:lnTo>
                  <a:lnTo>
                    <a:pt x="3641" y="85"/>
                  </a:lnTo>
                  <a:lnTo>
                    <a:pt x="3626" y="147"/>
                  </a:lnTo>
                  <a:lnTo>
                    <a:pt x="3626" y="178"/>
                  </a:lnTo>
                  <a:lnTo>
                    <a:pt x="3626" y="240"/>
                  </a:lnTo>
                  <a:lnTo>
                    <a:pt x="3626" y="317"/>
                  </a:lnTo>
                  <a:lnTo>
                    <a:pt x="3597" y="386"/>
                  </a:lnTo>
                  <a:lnTo>
                    <a:pt x="3582" y="472"/>
                  </a:lnTo>
                  <a:lnTo>
                    <a:pt x="3538" y="541"/>
                  </a:lnTo>
                  <a:lnTo>
                    <a:pt x="3509" y="603"/>
                  </a:lnTo>
                  <a:lnTo>
                    <a:pt x="3406" y="673"/>
                  </a:lnTo>
                  <a:lnTo>
                    <a:pt x="3377" y="688"/>
                  </a:lnTo>
                  <a:lnTo>
                    <a:pt x="3303" y="727"/>
                  </a:lnTo>
                  <a:lnTo>
                    <a:pt x="3275" y="742"/>
                  </a:lnTo>
                  <a:lnTo>
                    <a:pt x="3202" y="757"/>
                  </a:lnTo>
                  <a:lnTo>
                    <a:pt x="3143" y="757"/>
                  </a:lnTo>
                  <a:lnTo>
                    <a:pt x="3099" y="757"/>
                  </a:lnTo>
                  <a:lnTo>
                    <a:pt x="2996" y="742"/>
                  </a:lnTo>
                  <a:lnTo>
                    <a:pt x="2909" y="727"/>
                  </a:lnTo>
                  <a:lnTo>
                    <a:pt x="2821" y="680"/>
                  </a:lnTo>
                  <a:lnTo>
                    <a:pt x="2733" y="657"/>
                  </a:lnTo>
                  <a:lnTo>
                    <a:pt x="2632" y="618"/>
                  </a:lnTo>
                  <a:lnTo>
                    <a:pt x="2588" y="588"/>
                  </a:lnTo>
                  <a:lnTo>
                    <a:pt x="2514" y="572"/>
                  </a:lnTo>
                  <a:lnTo>
                    <a:pt x="2485" y="557"/>
                  </a:lnTo>
                  <a:lnTo>
                    <a:pt x="2456" y="541"/>
                  </a:lnTo>
                  <a:lnTo>
                    <a:pt x="2426" y="525"/>
                  </a:lnTo>
                  <a:lnTo>
                    <a:pt x="2397" y="510"/>
                  </a:lnTo>
                  <a:lnTo>
                    <a:pt x="2325" y="495"/>
                  </a:lnTo>
                  <a:lnTo>
                    <a:pt x="2266" y="472"/>
                  </a:lnTo>
                  <a:lnTo>
                    <a:pt x="2222" y="472"/>
                  </a:lnTo>
                  <a:lnTo>
                    <a:pt x="2149" y="464"/>
                  </a:lnTo>
                  <a:lnTo>
                    <a:pt x="2105" y="464"/>
                  </a:lnTo>
                  <a:lnTo>
                    <a:pt x="2062" y="472"/>
                  </a:lnTo>
                  <a:lnTo>
                    <a:pt x="2031" y="487"/>
                  </a:lnTo>
                  <a:lnTo>
                    <a:pt x="1988" y="502"/>
                  </a:lnTo>
                  <a:lnTo>
                    <a:pt x="1959" y="518"/>
                  </a:lnTo>
                  <a:lnTo>
                    <a:pt x="1930" y="533"/>
                  </a:lnTo>
                  <a:lnTo>
                    <a:pt x="1900" y="549"/>
                  </a:lnTo>
                  <a:lnTo>
                    <a:pt x="1871" y="557"/>
                  </a:lnTo>
                  <a:lnTo>
                    <a:pt x="1842" y="565"/>
                  </a:lnTo>
                  <a:lnTo>
                    <a:pt x="1812" y="565"/>
                  </a:lnTo>
                  <a:lnTo>
                    <a:pt x="1783" y="565"/>
                  </a:lnTo>
                  <a:lnTo>
                    <a:pt x="1755" y="565"/>
                  </a:lnTo>
                  <a:lnTo>
                    <a:pt x="1696" y="580"/>
                  </a:lnTo>
                </a:path>
              </a:pathLst>
            </a:custGeom>
            <a:solidFill>
              <a:schemeClr val="tx2"/>
            </a:solidFill>
            <a:ln w="12700" cap="rnd">
              <a:solidFill>
                <a:srgbClr val="000202"/>
              </a:solidFill>
              <a:round/>
              <a:headEnd/>
              <a:tailEnd/>
            </a:ln>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endParaRPr>
            </a:p>
          </p:txBody>
        </p:sp>
        <p:sp>
          <p:nvSpPr>
            <p:cNvPr id="67627" name="Oval 24">
              <a:extLst>
                <a:ext uri="{FF2B5EF4-FFF2-40B4-BE49-F238E27FC236}">
                  <a16:creationId xmlns:a16="http://schemas.microsoft.com/office/drawing/2014/main" id="{2C785B6D-974F-1D63-89B4-62C884B04DFA}"/>
                </a:ext>
              </a:extLst>
            </p:cNvPr>
            <p:cNvSpPr>
              <a:spLocks noChangeArrowheads="1"/>
            </p:cNvSpPr>
            <p:nvPr/>
          </p:nvSpPr>
          <p:spPr bwMode="auto">
            <a:xfrm>
              <a:off x="940" y="2874"/>
              <a:ext cx="1565" cy="487"/>
            </a:xfrm>
            <a:prstGeom prst="ellipse">
              <a:avLst/>
            </a:prstGeom>
            <a:solidFill>
              <a:schemeClr val="tx1"/>
            </a:solidFill>
            <a:ln w="12700">
              <a:solidFill>
                <a:srgbClr val="000202"/>
              </a:solidFill>
              <a:round/>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23929" name="Rectangle 25">
            <a:extLst>
              <a:ext uri="{FF2B5EF4-FFF2-40B4-BE49-F238E27FC236}">
                <a16:creationId xmlns:a16="http://schemas.microsoft.com/office/drawing/2014/main" id="{A50630C8-AC4E-7C48-8D45-585A1EFBBC46}"/>
              </a:ext>
            </a:extLst>
          </p:cNvPr>
          <p:cNvSpPr>
            <a:spLocks noChangeArrowheads="1"/>
          </p:cNvSpPr>
          <p:nvPr/>
        </p:nvSpPr>
        <p:spPr bwMode="auto">
          <a:xfrm>
            <a:off x="6973417" y="6210846"/>
            <a:ext cx="1330785" cy="520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zh-CN" altLang="en-GB" sz="1400" b="1" i="0" u="none" strike="noStrike" kern="1200" cap="none" spc="0" normalizeH="0" baseline="0" noProof="0">
                <a:ln>
                  <a:noFill/>
                </a:ln>
                <a:solidFill>
                  <a:srgbClr val="96A9A9"/>
                </a:solidFill>
                <a:effectLst/>
                <a:uLnTx/>
                <a:uFillTx/>
                <a:latin typeface="Arial" panose="020B0604020202020204" pitchFamily="34" charset="0"/>
                <a:ea typeface="宋体" panose="02010600030101010101" pitchFamily="2" charset="-122"/>
                <a:cs typeface="Arial" panose="020B0604020202020204" pitchFamily="34" charset="0"/>
              </a:rPr>
              <a:t> </a:t>
            </a:r>
            <a:r>
              <a:rPr kumimoji="0" lang="en-GB" altLang="zh-CN" sz="1400" b="1"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T cell</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400" b="1"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r</a:t>
            </a:r>
            <a:r>
              <a:rPr kumimoji="0" lang="en-GB" altLang="zh-CN" sz="1400" b="1"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sym typeface="Symbol" panose="05050102010706020507" pitchFamily="18" charset="2"/>
              </a:rPr>
              <a:t>esponse</a:t>
            </a:r>
          </a:p>
        </p:txBody>
      </p:sp>
      <p:sp>
        <p:nvSpPr>
          <p:cNvPr id="123930" name="Rectangle 26">
            <a:extLst>
              <a:ext uri="{FF2B5EF4-FFF2-40B4-BE49-F238E27FC236}">
                <a16:creationId xmlns:a16="http://schemas.microsoft.com/office/drawing/2014/main" id="{AC60A754-8AFC-A8F2-C72F-18BAEEDC7C85}"/>
              </a:ext>
            </a:extLst>
          </p:cNvPr>
          <p:cNvSpPr>
            <a:spLocks noChangeArrowheads="1"/>
          </p:cNvSpPr>
          <p:nvPr/>
        </p:nvSpPr>
        <p:spPr bwMode="auto">
          <a:xfrm>
            <a:off x="4885855" y="6236246"/>
            <a:ext cx="1061328"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No T cell</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response</a:t>
            </a:r>
          </a:p>
        </p:txBody>
      </p:sp>
      <p:sp>
        <p:nvSpPr>
          <p:cNvPr id="123931" name="Rectangle 27">
            <a:extLst>
              <a:ext uri="{FF2B5EF4-FFF2-40B4-BE49-F238E27FC236}">
                <a16:creationId xmlns:a16="http://schemas.microsoft.com/office/drawing/2014/main" id="{B442F277-C592-B348-817F-752149646C6F}"/>
              </a:ext>
            </a:extLst>
          </p:cNvPr>
          <p:cNvSpPr>
            <a:spLocks noChangeArrowheads="1"/>
          </p:cNvSpPr>
          <p:nvPr/>
        </p:nvSpPr>
        <p:spPr bwMode="auto">
          <a:xfrm>
            <a:off x="1815630" y="6236246"/>
            <a:ext cx="1061328"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No T cell</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response</a:t>
            </a:r>
          </a:p>
        </p:txBody>
      </p:sp>
      <p:sp>
        <p:nvSpPr>
          <p:cNvPr id="123932" name="Rectangle 28">
            <a:extLst>
              <a:ext uri="{FF2B5EF4-FFF2-40B4-BE49-F238E27FC236}">
                <a16:creationId xmlns:a16="http://schemas.microsoft.com/office/drawing/2014/main" id="{60EA4586-26A2-12D2-8916-BC4C3E821659}"/>
              </a:ext>
            </a:extLst>
          </p:cNvPr>
          <p:cNvSpPr>
            <a:spLocks noChangeArrowheads="1"/>
          </p:cNvSpPr>
          <p:nvPr/>
        </p:nvSpPr>
        <p:spPr bwMode="auto">
          <a:xfrm>
            <a:off x="428155" y="6236246"/>
            <a:ext cx="1061328"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No T cell</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response</a:t>
            </a:r>
          </a:p>
        </p:txBody>
      </p:sp>
      <p:sp>
        <p:nvSpPr>
          <p:cNvPr id="123933" name="Rectangle 29">
            <a:extLst>
              <a:ext uri="{FF2B5EF4-FFF2-40B4-BE49-F238E27FC236}">
                <a16:creationId xmlns:a16="http://schemas.microsoft.com/office/drawing/2014/main" id="{B3657D0D-75EF-76C4-5BE8-3814EADD596C}"/>
              </a:ext>
            </a:extLst>
          </p:cNvPr>
          <p:cNvSpPr>
            <a:spLocks noChangeArrowheads="1"/>
          </p:cNvSpPr>
          <p:nvPr/>
        </p:nvSpPr>
        <p:spPr bwMode="auto">
          <a:xfrm>
            <a:off x="3257080" y="6236246"/>
            <a:ext cx="1061328"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No T cell</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response</a:t>
            </a:r>
          </a:p>
        </p:txBody>
      </p:sp>
      <p:grpSp>
        <p:nvGrpSpPr>
          <p:cNvPr id="6" name="Group 30">
            <a:extLst>
              <a:ext uri="{FF2B5EF4-FFF2-40B4-BE49-F238E27FC236}">
                <a16:creationId xmlns:a16="http://schemas.microsoft.com/office/drawing/2014/main" id="{5DA02F29-A6F2-7864-390A-A39CAF8D3799}"/>
              </a:ext>
            </a:extLst>
          </p:cNvPr>
          <p:cNvGrpSpPr>
            <a:grpSpLocks/>
          </p:cNvGrpSpPr>
          <p:nvPr/>
        </p:nvGrpSpPr>
        <p:grpSpPr bwMode="auto">
          <a:xfrm>
            <a:off x="715465" y="1897609"/>
            <a:ext cx="2874659" cy="1210186"/>
            <a:chOff x="416" y="868"/>
            <a:chExt cx="2091" cy="1464"/>
          </a:xfrm>
        </p:grpSpPr>
        <p:sp>
          <p:nvSpPr>
            <p:cNvPr id="67623" name="Rectangle 31">
              <a:extLst>
                <a:ext uri="{FF2B5EF4-FFF2-40B4-BE49-F238E27FC236}">
                  <a16:creationId xmlns:a16="http://schemas.microsoft.com/office/drawing/2014/main" id="{D8431854-539A-B0FE-B1AB-951DB8B17208}"/>
                </a:ext>
              </a:extLst>
            </p:cNvPr>
            <p:cNvSpPr>
              <a:spLocks noChangeArrowheads="1"/>
            </p:cNvSpPr>
            <p:nvPr/>
          </p:nvSpPr>
          <p:spPr bwMode="auto">
            <a:xfrm>
              <a:off x="416" y="1635"/>
              <a:ext cx="574" cy="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Soluble</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native Ag</a:t>
              </a:r>
            </a:p>
          </p:txBody>
        </p:sp>
        <p:sp>
          <p:nvSpPr>
            <p:cNvPr id="67624" name="AutoShape 32">
              <a:extLst>
                <a:ext uri="{FF2B5EF4-FFF2-40B4-BE49-F238E27FC236}">
                  <a16:creationId xmlns:a16="http://schemas.microsoft.com/office/drawing/2014/main" id="{237E4907-56CF-61B5-22B2-0A57F84EA7D6}"/>
                </a:ext>
              </a:extLst>
            </p:cNvPr>
            <p:cNvSpPr>
              <a:spLocks noChangeArrowheads="1"/>
            </p:cNvSpPr>
            <p:nvPr/>
          </p:nvSpPr>
          <p:spPr bwMode="auto">
            <a:xfrm>
              <a:off x="563" y="2060"/>
              <a:ext cx="293" cy="272"/>
            </a:xfrm>
            <a:prstGeom prst="star16">
              <a:avLst>
                <a:gd name="adj" fmla="val 37500"/>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25" name="Arc 33">
              <a:extLst>
                <a:ext uri="{FF2B5EF4-FFF2-40B4-BE49-F238E27FC236}">
                  <a16:creationId xmlns:a16="http://schemas.microsoft.com/office/drawing/2014/main" id="{E06165FA-3DDB-2A00-413D-A5EB94BDCCC5}"/>
                </a:ext>
              </a:extLst>
            </p:cNvPr>
            <p:cNvSpPr>
              <a:spLocks/>
            </p:cNvSpPr>
            <p:nvPr/>
          </p:nvSpPr>
          <p:spPr bwMode="auto">
            <a:xfrm>
              <a:off x="723" y="868"/>
              <a:ext cx="1784" cy="728"/>
            </a:xfrm>
            <a:custGeom>
              <a:avLst/>
              <a:gdLst>
                <a:gd name="T0" fmla="*/ 0 w 21600"/>
                <a:gd name="T1" fmla="*/ 1 h 21600"/>
                <a:gd name="T2" fmla="*/ 12 w 21600"/>
                <a:gd name="T3" fmla="*/ 0 h 21600"/>
                <a:gd name="T4" fmla="*/ 12 w 21600"/>
                <a:gd name="T5" fmla="*/ 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21599"/>
                  </a:moveTo>
                  <a:cubicBezTo>
                    <a:pt x="-1" y="9675"/>
                    <a:pt x="9663" y="6"/>
                    <a:pt x="21588" y="0"/>
                  </a:cubicBezTo>
                </a:path>
                <a:path w="21600" h="21600" stroke="0" extrusionOk="0">
                  <a:moveTo>
                    <a:pt x="-1" y="21599"/>
                  </a:moveTo>
                  <a:cubicBezTo>
                    <a:pt x="-1" y="9675"/>
                    <a:pt x="9663" y="6"/>
                    <a:pt x="21588" y="0"/>
                  </a:cubicBezTo>
                  <a:lnTo>
                    <a:pt x="21600" y="21600"/>
                  </a:lnTo>
                  <a:lnTo>
                    <a:pt x="-1" y="21599"/>
                  </a:lnTo>
                  <a:close/>
                </a:path>
              </a:pathLst>
            </a:custGeom>
            <a:noFill/>
            <a:ln w="25400" cap="rnd">
              <a:solidFill>
                <a:schemeClr val="bg2"/>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endParaRPr>
            </a:p>
          </p:txBody>
        </p:sp>
      </p:grpSp>
      <p:grpSp>
        <p:nvGrpSpPr>
          <p:cNvPr id="7" name="Group 34">
            <a:extLst>
              <a:ext uri="{FF2B5EF4-FFF2-40B4-BE49-F238E27FC236}">
                <a16:creationId xmlns:a16="http://schemas.microsoft.com/office/drawing/2014/main" id="{5E46DE87-24F2-66DF-30A0-6DC2FE444F18}"/>
              </a:ext>
            </a:extLst>
          </p:cNvPr>
          <p:cNvGrpSpPr>
            <a:grpSpLocks/>
          </p:cNvGrpSpPr>
          <p:nvPr/>
        </p:nvGrpSpPr>
        <p:grpSpPr bwMode="auto">
          <a:xfrm>
            <a:off x="1728641" y="1930947"/>
            <a:ext cx="1964559" cy="1581342"/>
            <a:chOff x="1057" y="889"/>
            <a:chExt cx="1429" cy="1913"/>
          </a:xfrm>
        </p:grpSpPr>
        <p:sp>
          <p:nvSpPr>
            <p:cNvPr id="67620" name="AutoShape 35">
              <a:extLst>
                <a:ext uri="{FF2B5EF4-FFF2-40B4-BE49-F238E27FC236}">
                  <a16:creationId xmlns:a16="http://schemas.microsoft.com/office/drawing/2014/main" id="{9EEB4AD9-5CB5-3265-E2D1-8FFD559781B0}"/>
                </a:ext>
              </a:extLst>
            </p:cNvPr>
            <p:cNvSpPr>
              <a:spLocks noChangeArrowheads="1"/>
            </p:cNvSpPr>
            <p:nvPr/>
          </p:nvSpPr>
          <p:spPr bwMode="auto">
            <a:xfrm>
              <a:off x="1237" y="2530"/>
              <a:ext cx="293" cy="272"/>
            </a:xfrm>
            <a:prstGeom prst="star16">
              <a:avLst>
                <a:gd name="adj" fmla="val 37500"/>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21" name="Rectangle 36">
              <a:extLst>
                <a:ext uri="{FF2B5EF4-FFF2-40B4-BE49-F238E27FC236}">
                  <a16:creationId xmlns:a16="http://schemas.microsoft.com/office/drawing/2014/main" id="{37A9F599-D45F-C8E1-C389-AA06040AB34D}"/>
                </a:ext>
              </a:extLst>
            </p:cNvPr>
            <p:cNvSpPr>
              <a:spLocks noChangeArrowheads="1"/>
            </p:cNvSpPr>
            <p:nvPr/>
          </p:nvSpPr>
          <p:spPr bwMode="auto">
            <a:xfrm>
              <a:off x="1057" y="2134"/>
              <a:ext cx="700" cy="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Cell surface</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native Ag</a:t>
              </a:r>
            </a:p>
          </p:txBody>
        </p:sp>
        <p:sp>
          <p:nvSpPr>
            <p:cNvPr id="67622" name="Arc 37">
              <a:extLst>
                <a:ext uri="{FF2B5EF4-FFF2-40B4-BE49-F238E27FC236}">
                  <a16:creationId xmlns:a16="http://schemas.microsoft.com/office/drawing/2014/main" id="{32F0EC0F-BA94-8077-1405-284627D4C73B}"/>
                </a:ext>
              </a:extLst>
            </p:cNvPr>
            <p:cNvSpPr>
              <a:spLocks/>
            </p:cNvSpPr>
            <p:nvPr/>
          </p:nvSpPr>
          <p:spPr bwMode="auto">
            <a:xfrm>
              <a:off x="1438" y="889"/>
              <a:ext cx="1048" cy="1208"/>
            </a:xfrm>
            <a:custGeom>
              <a:avLst/>
              <a:gdLst>
                <a:gd name="T0" fmla="*/ 0 w 21600"/>
                <a:gd name="T1" fmla="*/ 4 h 21600"/>
                <a:gd name="T2" fmla="*/ 2 w 21600"/>
                <a:gd name="T3" fmla="*/ 0 h 21600"/>
                <a:gd name="T4" fmla="*/ 2 w 21600"/>
                <a:gd name="T5" fmla="*/ 4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21599"/>
                  </a:moveTo>
                  <a:cubicBezTo>
                    <a:pt x="-1" y="9678"/>
                    <a:pt x="9657" y="11"/>
                    <a:pt x="21579" y="0"/>
                  </a:cubicBezTo>
                </a:path>
                <a:path w="21600" h="21600" stroke="0" extrusionOk="0">
                  <a:moveTo>
                    <a:pt x="-1" y="21599"/>
                  </a:moveTo>
                  <a:cubicBezTo>
                    <a:pt x="-1" y="9678"/>
                    <a:pt x="9657" y="11"/>
                    <a:pt x="21579" y="0"/>
                  </a:cubicBezTo>
                  <a:lnTo>
                    <a:pt x="21600" y="21600"/>
                  </a:lnTo>
                  <a:lnTo>
                    <a:pt x="-1" y="21599"/>
                  </a:lnTo>
                  <a:close/>
                </a:path>
              </a:pathLst>
            </a:custGeom>
            <a:noFill/>
            <a:ln w="25400" cap="rnd">
              <a:solidFill>
                <a:schemeClr val="bg2"/>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endParaRPr>
            </a:p>
          </p:txBody>
        </p:sp>
      </p:grpSp>
      <p:grpSp>
        <p:nvGrpSpPr>
          <p:cNvPr id="8" name="Group 38">
            <a:extLst>
              <a:ext uri="{FF2B5EF4-FFF2-40B4-BE49-F238E27FC236}">
                <a16:creationId xmlns:a16="http://schemas.microsoft.com/office/drawing/2014/main" id="{F88B4C72-E921-8470-5E89-7FD60400BBB5}"/>
              </a:ext>
            </a:extLst>
          </p:cNvPr>
          <p:cNvGrpSpPr>
            <a:grpSpLocks/>
          </p:cNvGrpSpPr>
          <p:nvPr/>
        </p:nvGrpSpPr>
        <p:grpSpPr bwMode="auto">
          <a:xfrm>
            <a:off x="3139604" y="1930947"/>
            <a:ext cx="1396774" cy="1373032"/>
            <a:chOff x="1932" y="889"/>
            <a:chExt cx="1016" cy="1661"/>
          </a:xfrm>
        </p:grpSpPr>
        <p:sp>
          <p:nvSpPr>
            <p:cNvPr id="67610" name="Rectangle 39">
              <a:extLst>
                <a:ext uri="{FF2B5EF4-FFF2-40B4-BE49-F238E27FC236}">
                  <a16:creationId xmlns:a16="http://schemas.microsoft.com/office/drawing/2014/main" id="{A0F5B06A-B274-34C4-6D1C-CA44B2BD5422}"/>
                </a:ext>
              </a:extLst>
            </p:cNvPr>
            <p:cNvSpPr>
              <a:spLocks noChangeArrowheads="1"/>
            </p:cNvSpPr>
            <p:nvPr/>
          </p:nvSpPr>
          <p:spPr bwMode="auto">
            <a:xfrm>
              <a:off x="2171" y="1709"/>
              <a:ext cx="537" cy="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Soluble </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peptides</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of Ag</a:t>
              </a:r>
            </a:p>
          </p:txBody>
        </p:sp>
        <p:sp>
          <p:nvSpPr>
            <p:cNvPr id="67611" name="AutoShape 40">
              <a:extLst>
                <a:ext uri="{FF2B5EF4-FFF2-40B4-BE49-F238E27FC236}">
                  <a16:creationId xmlns:a16="http://schemas.microsoft.com/office/drawing/2014/main" id="{746C25E8-CFD8-001A-F7D8-E653B42586CC}"/>
                </a:ext>
              </a:extLst>
            </p:cNvPr>
            <p:cNvSpPr>
              <a:spLocks noChangeArrowheads="1"/>
            </p:cNvSpPr>
            <p:nvPr/>
          </p:nvSpPr>
          <p:spPr bwMode="auto">
            <a:xfrm>
              <a:off x="1976" y="1661"/>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12" name="AutoShape 41">
              <a:extLst>
                <a:ext uri="{FF2B5EF4-FFF2-40B4-BE49-F238E27FC236}">
                  <a16:creationId xmlns:a16="http://schemas.microsoft.com/office/drawing/2014/main" id="{A6A4F3BE-9E2A-D0E6-E264-1F1032A8F07F}"/>
                </a:ext>
              </a:extLst>
            </p:cNvPr>
            <p:cNvSpPr>
              <a:spLocks noChangeArrowheads="1"/>
            </p:cNvSpPr>
            <p:nvPr/>
          </p:nvSpPr>
          <p:spPr bwMode="auto">
            <a:xfrm>
              <a:off x="2817" y="1659"/>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13" name="AutoShape 42">
              <a:extLst>
                <a:ext uri="{FF2B5EF4-FFF2-40B4-BE49-F238E27FC236}">
                  <a16:creationId xmlns:a16="http://schemas.microsoft.com/office/drawing/2014/main" id="{773CCD05-9206-0D8E-8DAA-B75A16658871}"/>
                </a:ext>
              </a:extLst>
            </p:cNvPr>
            <p:cNvSpPr>
              <a:spLocks noChangeArrowheads="1"/>
            </p:cNvSpPr>
            <p:nvPr/>
          </p:nvSpPr>
          <p:spPr bwMode="auto">
            <a:xfrm rot="5400000">
              <a:off x="2380" y="1575"/>
              <a:ext cx="130"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14" name="AutoShape 43">
              <a:extLst>
                <a:ext uri="{FF2B5EF4-FFF2-40B4-BE49-F238E27FC236}">
                  <a16:creationId xmlns:a16="http://schemas.microsoft.com/office/drawing/2014/main" id="{6683A6AD-F7DE-7D83-0A50-103DD988BE2F}"/>
                </a:ext>
              </a:extLst>
            </p:cNvPr>
            <p:cNvSpPr>
              <a:spLocks noChangeArrowheads="1"/>
            </p:cNvSpPr>
            <p:nvPr/>
          </p:nvSpPr>
          <p:spPr bwMode="auto">
            <a:xfrm>
              <a:off x="2732" y="2118"/>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15" name="AutoShape 44">
              <a:extLst>
                <a:ext uri="{FF2B5EF4-FFF2-40B4-BE49-F238E27FC236}">
                  <a16:creationId xmlns:a16="http://schemas.microsoft.com/office/drawing/2014/main" id="{F86A5387-9F10-FC1F-A462-C426F2C45993}"/>
                </a:ext>
              </a:extLst>
            </p:cNvPr>
            <p:cNvSpPr>
              <a:spLocks noChangeArrowheads="1"/>
            </p:cNvSpPr>
            <p:nvPr/>
          </p:nvSpPr>
          <p:spPr bwMode="auto">
            <a:xfrm rot="10800000" flipH="1">
              <a:off x="1932" y="2098"/>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16" name="AutoShape 45">
              <a:extLst>
                <a:ext uri="{FF2B5EF4-FFF2-40B4-BE49-F238E27FC236}">
                  <a16:creationId xmlns:a16="http://schemas.microsoft.com/office/drawing/2014/main" id="{37418746-1224-447A-47CF-1796A1B52077}"/>
                </a:ext>
              </a:extLst>
            </p:cNvPr>
            <p:cNvSpPr>
              <a:spLocks noChangeArrowheads="1"/>
            </p:cNvSpPr>
            <p:nvPr/>
          </p:nvSpPr>
          <p:spPr bwMode="auto">
            <a:xfrm rot="10800000">
              <a:off x="2432" y="2376"/>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17" name="AutoShape 46">
              <a:extLst>
                <a:ext uri="{FF2B5EF4-FFF2-40B4-BE49-F238E27FC236}">
                  <a16:creationId xmlns:a16="http://schemas.microsoft.com/office/drawing/2014/main" id="{D8F3F861-BCCC-41C4-CBD5-3EC3AE9ABA56}"/>
                </a:ext>
              </a:extLst>
            </p:cNvPr>
            <p:cNvSpPr>
              <a:spLocks noChangeArrowheads="1"/>
            </p:cNvSpPr>
            <p:nvPr/>
          </p:nvSpPr>
          <p:spPr bwMode="auto">
            <a:xfrm rot="-5400000">
              <a:off x="2125" y="2321"/>
              <a:ext cx="130"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18" name="AutoShape 47">
              <a:extLst>
                <a:ext uri="{FF2B5EF4-FFF2-40B4-BE49-F238E27FC236}">
                  <a16:creationId xmlns:a16="http://schemas.microsoft.com/office/drawing/2014/main" id="{1F6126F1-EFAA-09BE-7672-3A0E50A001E8}"/>
                </a:ext>
              </a:extLst>
            </p:cNvPr>
            <p:cNvSpPr>
              <a:spLocks noChangeArrowheads="1"/>
            </p:cNvSpPr>
            <p:nvPr/>
          </p:nvSpPr>
          <p:spPr bwMode="auto">
            <a:xfrm rot="10800000">
              <a:off x="2625" y="2375"/>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19" name="Arc 48">
              <a:extLst>
                <a:ext uri="{FF2B5EF4-FFF2-40B4-BE49-F238E27FC236}">
                  <a16:creationId xmlns:a16="http://schemas.microsoft.com/office/drawing/2014/main" id="{3FC36F21-F7B0-4CA6-C961-B936B7B845DC}"/>
                </a:ext>
              </a:extLst>
            </p:cNvPr>
            <p:cNvSpPr>
              <a:spLocks/>
            </p:cNvSpPr>
            <p:nvPr/>
          </p:nvSpPr>
          <p:spPr bwMode="auto">
            <a:xfrm>
              <a:off x="2291" y="889"/>
              <a:ext cx="206" cy="653"/>
            </a:xfrm>
            <a:custGeom>
              <a:avLst/>
              <a:gdLst>
                <a:gd name="T0" fmla="*/ 0 w 21600"/>
                <a:gd name="T1" fmla="*/ 1 h 21600"/>
                <a:gd name="T2" fmla="*/ 0 w 21600"/>
                <a:gd name="T3" fmla="*/ 0 h 21600"/>
                <a:gd name="T4" fmla="*/ 0 w 21600"/>
                <a:gd name="T5" fmla="*/ 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21599"/>
                  </a:moveTo>
                  <a:cubicBezTo>
                    <a:pt x="-1" y="9711"/>
                    <a:pt x="9606" y="58"/>
                    <a:pt x="21495" y="0"/>
                  </a:cubicBezTo>
                </a:path>
                <a:path w="21600" h="21600" stroke="0" extrusionOk="0">
                  <a:moveTo>
                    <a:pt x="-1" y="21599"/>
                  </a:moveTo>
                  <a:cubicBezTo>
                    <a:pt x="-1" y="9711"/>
                    <a:pt x="9606" y="58"/>
                    <a:pt x="21495" y="0"/>
                  </a:cubicBezTo>
                  <a:lnTo>
                    <a:pt x="21600" y="21600"/>
                  </a:lnTo>
                  <a:lnTo>
                    <a:pt x="-1" y="21599"/>
                  </a:lnTo>
                  <a:close/>
                </a:path>
              </a:pathLst>
            </a:custGeom>
            <a:noFill/>
            <a:ln w="25400" cap="rnd">
              <a:solidFill>
                <a:schemeClr val="bg2"/>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endParaRPr>
            </a:p>
          </p:txBody>
        </p:sp>
      </p:grpSp>
      <p:grpSp>
        <p:nvGrpSpPr>
          <p:cNvPr id="9" name="Group 49">
            <a:extLst>
              <a:ext uri="{FF2B5EF4-FFF2-40B4-BE49-F238E27FC236}">
                <a16:creationId xmlns:a16="http://schemas.microsoft.com/office/drawing/2014/main" id="{8EBEEF72-715F-8980-5BFD-652EC4B100AF}"/>
              </a:ext>
            </a:extLst>
          </p:cNvPr>
          <p:cNvGrpSpPr>
            <a:grpSpLocks/>
          </p:cNvGrpSpPr>
          <p:nvPr/>
        </p:nvGrpSpPr>
        <p:grpSpPr bwMode="auto">
          <a:xfrm>
            <a:off x="5000154" y="1948408"/>
            <a:ext cx="3585420" cy="1054779"/>
            <a:chOff x="3104" y="900"/>
            <a:chExt cx="2608" cy="1276"/>
          </a:xfrm>
        </p:grpSpPr>
        <p:sp>
          <p:nvSpPr>
            <p:cNvPr id="67605" name="AutoShape 50">
              <a:extLst>
                <a:ext uri="{FF2B5EF4-FFF2-40B4-BE49-F238E27FC236}">
                  <a16:creationId xmlns:a16="http://schemas.microsoft.com/office/drawing/2014/main" id="{0AA643D9-E81B-AEFA-72B9-ABF211C48A98}"/>
                </a:ext>
              </a:extLst>
            </p:cNvPr>
            <p:cNvSpPr>
              <a:spLocks noChangeArrowheads="1"/>
            </p:cNvSpPr>
            <p:nvPr/>
          </p:nvSpPr>
          <p:spPr bwMode="auto">
            <a:xfrm rot="10800000">
              <a:off x="4289" y="1895"/>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06" name="AutoShape 51">
              <a:extLst>
                <a:ext uri="{FF2B5EF4-FFF2-40B4-BE49-F238E27FC236}">
                  <a16:creationId xmlns:a16="http://schemas.microsoft.com/office/drawing/2014/main" id="{D0A580FC-4FD2-2362-BAA2-CCFCF3DCD7A7}"/>
                </a:ext>
              </a:extLst>
            </p:cNvPr>
            <p:cNvSpPr>
              <a:spLocks noChangeArrowheads="1"/>
            </p:cNvSpPr>
            <p:nvPr/>
          </p:nvSpPr>
          <p:spPr bwMode="auto">
            <a:xfrm rot="10800000">
              <a:off x="4663" y="1917"/>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07" name="AutoShape 52">
              <a:extLst>
                <a:ext uri="{FF2B5EF4-FFF2-40B4-BE49-F238E27FC236}">
                  <a16:creationId xmlns:a16="http://schemas.microsoft.com/office/drawing/2014/main" id="{9E93E5C7-4C87-9F8A-478E-561D619A3FDA}"/>
                </a:ext>
              </a:extLst>
            </p:cNvPr>
            <p:cNvSpPr>
              <a:spLocks noChangeArrowheads="1"/>
            </p:cNvSpPr>
            <p:nvPr/>
          </p:nvSpPr>
          <p:spPr bwMode="auto">
            <a:xfrm rot="10800000">
              <a:off x="5068" y="2002"/>
              <a:ext cx="131" cy="174"/>
            </a:xfrm>
            <a:prstGeom prst="triangle">
              <a:avLst>
                <a:gd name="adj" fmla="val 49995"/>
              </a:avLst>
            </a:prstGeom>
            <a:solidFill>
              <a:srgbClr val="00FF00"/>
            </a:solidFill>
            <a:ln w="12700">
              <a:solidFill>
                <a:srgbClr val="000202"/>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608" name="Rectangle 53">
              <a:extLst>
                <a:ext uri="{FF2B5EF4-FFF2-40B4-BE49-F238E27FC236}">
                  <a16:creationId xmlns:a16="http://schemas.microsoft.com/office/drawing/2014/main" id="{E6113384-9392-994C-FBF3-1EF436A62E55}"/>
                </a:ext>
              </a:extLst>
            </p:cNvPr>
            <p:cNvSpPr>
              <a:spLocks noChangeArrowheads="1"/>
            </p:cNvSpPr>
            <p:nvPr/>
          </p:nvSpPr>
          <p:spPr bwMode="auto">
            <a:xfrm>
              <a:off x="3741" y="1199"/>
              <a:ext cx="1971" cy="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Cell surface peptides of Ag presented by cells that express MHC molecules</a:t>
              </a:r>
            </a:p>
          </p:txBody>
        </p:sp>
        <p:sp>
          <p:nvSpPr>
            <p:cNvPr id="67609" name="Arc 54">
              <a:extLst>
                <a:ext uri="{FF2B5EF4-FFF2-40B4-BE49-F238E27FC236}">
                  <a16:creationId xmlns:a16="http://schemas.microsoft.com/office/drawing/2014/main" id="{D6BE86B7-175E-CB40-C2AC-234D538206CA}"/>
                </a:ext>
              </a:extLst>
            </p:cNvPr>
            <p:cNvSpPr>
              <a:spLocks/>
            </p:cNvSpPr>
            <p:nvPr/>
          </p:nvSpPr>
          <p:spPr bwMode="auto">
            <a:xfrm>
              <a:off x="3104" y="900"/>
              <a:ext cx="1442" cy="261"/>
            </a:xfrm>
            <a:custGeom>
              <a:avLst/>
              <a:gdLst>
                <a:gd name="T0" fmla="*/ 0 w 21600"/>
                <a:gd name="T1" fmla="*/ 0 h 21600"/>
                <a:gd name="T2" fmla="*/ 6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25400" cap="rnd">
              <a:solidFill>
                <a:schemeClr val="bg2"/>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endParaRPr>
            </a:p>
          </p:txBody>
        </p:sp>
      </p:grpSp>
      <p:grpSp>
        <p:nvGrpSpPr>
          <p:cNvPr id="10" name="Group 55">
            <a:extLst>
              <a:ext uri="{FF2B5EF4-FFF2-40B4-BE49-F238E27FC236}">
                <a16:creationId xmlns:a16="http://schemas.microsoft.com/office/drawing/2014/main" id="{C73C519F-47E3-3C1E-3E00-B6EB90480646}"/>
              </a:ext>
            </a:extLst>
          </p:cNvPr>
          <p:cNvGrpSpPr>
            <a:grpSpLocks/>
          </p:cNvGrpSpPr>
          <p:nvPr/>
        </p:nvGrpSpPr>
        <p:grpSpPr bwMode="auto">
          <a:xfrm>
            <a:off x="1240954" y="4132358"/>
            <a:ext cx="5719075" cy="303374"/>
            <a:chOff x="704" y="2413"/>
            <a:chExt cx="4160" cy="367"/>
          </a:xfrm>
        </p:grpSpPr>
        <p:sp>
          <p:nvSpPr>
            <p:cNvPr id="67603" name="Arc 56">
              <a:extLst>
                <a:ext uri="{FF2B5EF4-FFF2-40B4-BE49-F238E27FC236}">
                  <a16:creationId xmlns:a16="http://schemas.microsoft.com/office/drawing/2014/main" id="{48882F04-69C8-A7AB-E1B5-0803F3F910B0}"/>
                </a:ext>
              </a:extLst>
            </p:cNvPr>
            <p:cNvSpPr>
              <a:spLocks/>
            </p:cNvSpPr>
            <p:nvPr/>
          </p:nvSpPr>
          <p:spPr bwMode="auto">
            <a:xfrm flipH="1" flipV="1">
              <a:off x="712" y="2413"/>
              <a:ext cx="4152" cy="355"/>
            </a:xfrm>
            <a:custGeom>
              <a:avLst/>
              <a:gdLst>
                <a:gd name="T0" fmla="*/ 1 w 43200"/>
                <a:gd name="T1" fmla="*/ 1 h 28126"/>
                <a:gd name="T2" fmla="*/ 38 w 43200"/>
                <a:gd name="T3" fmla="*/ 1 h 28126"/>
                <a:gd name="T4" fmla="*/ 19 w 43200"/>
                <a:gd name="T5" fmla="*/ 1 h 28126"/>
                <a:gd name="T6" fmla="*/ 0 60000 65536"/>
                <a:gd name="T7" fmla="*/ 0 60000 65536"/>
                <a:gd name="T8" fmla="*/ 0 60000 65536"/>
                <a:gd name="T9" fmla="*/ 0 w 43200"/>
                <a:gd name="T10" fmla="*/ 0 h 28126"/>
                <a:gd name="T11" fmla="*/ 43200 w 43200"/>
                <a:gd name="T12" fmla="*/ 28126 h 28126"/>
              </a:gdLst>
              <a:ahLst/>
              <a:cxnLst>
                <a:cxn ang="T6">
                  <a:pos x="T0" y="T1"/>
                </a:cxn>
                <a:cxn ang="T7">
                  <a:pos x="T2" y="T3"/>
                </a:cxn>
                <a:cxn ang="T8">
                  <a:pos x="T4" y="T5"/>
                </a:cxn>
              </a:cxnLst>
              <a:rect l="T9" t="T10" r="T11" b="T12"/>
              <a:pathLst>
                <a:path w="43200" h="28126" fill="none" extrusionOk="0">
                  <a:moveTo>
                    <a:pt x="1009" y="28125"/>
                  </a:moveTo>
                  <a:cubicBezTo>
                    <a:pt x="340" y="26015"/>
                    <a:pt x="0" y="23814"/>
                    <a:pt x="0" y="21600"/>
                  </a:cubicBezTo>
                  <a:cubicBezTo>
                    <a:pt x="0" y="9670"/>
                    <a:pt x="9670" y="0"/>
                    <a:pt x="21600" y="0"/>
                  </a:cubicBezTo>
                  <a:cubicBezTo>
                    <a:pt x="33529" y="0"/>
                    <a:pt x="43199" y="9670"/>
                    <a:pt x="43199" y="21599"/>
                  </a:cubicBezTo>
                </a:path>
                <a:path w="43200" h="28126" stroke="0" extrusionOk="0">
                  <a:moveTo>
                    <a:pt x="1009" y="28125"/>
                  </a:moveTo>
                  <a:cubicBezTo>
                    <a:pt x="340" y="26015"/>
                    <a:pt x="0" y="23814"/>
                    <a:pt x="0" y="21600"/>
                  </a:cubicBezTo>
                  <a:cubicBezTo>
                    <a:pt x="0" y="9670"/>
                    <a:pt x="9670" y="0"/>
                    <a:pt x="21600" y="0"/>
                  </a:cubicBezTo>
                  <a:cubicBezTo>
                    <a:pt x="33529" y="0"/>
                    <a:pt x="43199" y="9670"/>
                    <a:pt x="43199" y="21599"/>
                  </a:cubicBezTo>
                  <a:lnTo>
                    <a:pt x="21600" y="21600"/>
                  </a:lnTo>
                  <a:lnTo>
                    <a:pt x="1009" y="28125"/>
                  </a:lnTo>
                  <a:close/>
                </a:path>
              </a:pathLst>
            </a:custGeom>
            <a:noFill/>
            <a:ln w="152400">
              <a:solidFill>
                <a:schemeClr val="bg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endParaRPr>
            </a:p>
          </p:txBody>
        </p:sp>
        <p:sp>
          <p:nvSpPr>
            <p:cNvPr id="67604" name="Arc 57">
              <a:extLst>
                <a:ext uri="{FF2B5EF4-FFF2-40B4-BE49-F238E27FC236}">
                  <a16:creationId xmlns:a16="http://schemas.microsoft.com/office/drawing/2014/main" id="{9F5A085F-69CC-B027-0E0F-1A75FCF4D759}"/>
                </a:ext>
              </a:extLst>
            </p:cNvPr>
            <p:cNvSpPr>
              <a:spLocks/>
            </p:cNvSpPr>
            <p:nvPr/>
          </p:nvSpPr>
          <p:spPr bwMode="auto">
            <a:xfrm flipH="1" flipV="1">
              <a:off x="704" y="2425"/>
              <a:ext cx="130" cy="355"/>
            </a:xfrm>
            <a:custGeom>
              <a:avLst/>
              <a:gdLst>
                <a:gd name="T0" fmla="*/ 1 w 43200"/>
                <a:gd name="T1" fmla="*/ 1 h 28126"/>
                <a:gd name="T2" fmla="*/ 39 w 43200"/>
                <a:gd name="T3" fmla="*/ 1 h 28126"/>
                <a:gd name="T4" fmla="*/ 19 w 43200"/>
                <a:gd name="T5" fmla="*/ 1 h 28126"/>
                <a:gd name="T6" fmla="*/ 0 60000 65536"/>
                <a:gd name="T7" fmla="*/ 0 60000 65536"/>
                <a:gd name="T8" fmla="*/ 0 60000 65536"/>
                <a:gd name="T9" fmla="*/ 0 w 43200"/>
                <a:gd name="T10" fmla="*/ 0 h 28126"/>
                <a:gd name="T11" fmla="*/ 43200 w 43200"/>
                <a:gd name="T12" fmla="*/ 28126 h 28126"/>
              </a:gdLst>
              <a:ahLst/>
              <a:cxnLst>
                <a:cxn ang="T6">
                  <a:pos x="T0" y="T1"/>
                </a:cxn>
                <a:cxn ang="T7">
                  <a:pos x="T2" y="T3"/>
                </a:cxn>
                <a:cxn ang="T8">
                  <a:pos x="T4" y="T5"/>
                </a:cxn>
              </a:cxnLst>
              <a:rect l="T9" t="T10" r="T11" b="T12"/>
              <a:pathLst>
                <a:path w="43200" h="28126" fill="none" extrusionOk="0">
                  <a:moveTo>
                    <a:pt x="1009" y="28125"/>
                  </a:moveTo>
                  <a:cubicBezTo>
                    <a:pt x="340" y="26015"/>
                    <a:pt x="0" y="23814"/>
                    <a:pt x="0" y="21600"/>
                  </a:cubicBezTo>
                  <a:cubicBezTo>
                    <a:pt x="0" y="9670"/>
                    <a:pt x="9670" y="0"/>
                    <a:pt x="21600" y="0"/>
                  </a:cubicBezTo>
                  <a:cubicBezTo>
                    <a:pt x="33529" y="0"/>
                    <a:pt x="43199" y="9670"/>
                    <a:pt x="43199" y="21599"/>
                  </a:cubicBezTo>
                </a:path>
                <a:path w="43200" h="28126" stroke="0" extrusionOk="0">
                  <a:moveTo>
                    <a:pt x="1009" y="28125"/>
                  </a:moveTo>
                  <a:cubicBezTo>
                    <a:pt x="340" y="26015"/>
                    <a:pt x="0" y="23814"/>
                    <a:pt x="0" y="21600"/>
                  </a:cubicBezTo>
                  <a:cubicBezTo>
                    <a:pt x="0" y="9670"/>
                    <a:pt x="9670" y="0"/>
                    <a:pt x="21600" y="0"/>
                  </a:cubicBezTo>
                  <a:cubicBezTo>
                    <a:pt x="33529" y="0"/>
                    <a:pt x="43199" y="9670"/>
                    <a:pt x="43199" y="21599"/>
                  </a:cubicBezTo>
                  <a:lnTo>
                    <a:pt x="21600" y="21600"/>
                  </a:lnTo>
                  <a:lnTo>
                    <a:pt x="1009" y="28125"/>
                  </a:lnTo>
                  <a:close/>
                </a:path>
              </a:pathLst>
            </a:custGeom>
            <a:noFill/>
            <a:ln w="50800">
              <a:solidFill>
                <a:schemeClr val="bg2"/>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endParaRPr>
            </a:p>
          </p:txBody>
        </p:sp>
      </p:grpSp>
      <p:sp>
        <p:nvSpPr>
          <p:cNvPr id="123962" name="Text Box 58">
            <a:extLst>
              <a:ext uri="{FF2B5EF4-FFF2-40B4-BE49-F238E27FC236}">
                <a16:creationId xmlns:a16="http://schemas.microsoft.com/office/drawing/2014/main" id="{6D9468EB-29F2-23B3-E9B9-76004E26F48B}"/>
              </a:ext>
            </a:extLst>
          </p:cNvPr>
          <p:cNvSpPr txBox="1">
            <a:spLocks noChangeArrowheads="1"/>
          </p:cNvSpPr>
          <p:nvPr/>
        </p:nvSpPr>
        <p:spPr bwMode="auto">
          <a:xfrm>
            <a:off x="5652617" y="5445672"/>
            <a:ext cx="1495758" cy="430887"/>
          </a:xfrm>
          <a:prstGeom prst="rect">
            <a:avLst/>
          </a:prstGeom>
          <a:solidFill>
            <a:schemeClr val="bg1"/>
          </a:solidFill>
          <a:ln>
            <a:noFill/>
          </a:ln>
          <a:effectLst/>
          <a:extLst>
            <a:ext uri="{91240B29-F687-4f45-9708-019B960494DF}"/>
            <a:ext uri="{AF507438-7753-43e0-B8FC-AC1667EBCBE1}"/>
          </a:extLst>
        </p:spPr>
        <p:txBody>
          <a:bodyPr wrap="square">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100" b="1" i="0" u="none" strike="noStrike" kern="1200" cap="none" spc="0" normalizeH="0" baseline="0" noProof="0">
                <a:ln>
                  <a:noFill/>
                </a:ln>
                <a:solidFill>
                  <a:srgbClr val="CC9900"/>
                </a:solidFill>
                <a:effectLst>
                  <a:outerShdw blurRad="38100" dist="38100" dir="2700000" algn="tl">
                    <a:srgbClr val="C0C0C0"/>
                  </a:outerShdw>
                </a:effectLst>
                <a:uLnTx/>
                <a:uFillTx/>
                <a:latin typeface="Arial" panose="020B0604020202020204" pitchFamily="34" charset="0"/>
                <a:ea typeface="ＭＳ Ｐゴシック" charset="-128"/>
                <a:cs typeface="Arial" panose="020B0604020202020204" pitchFamily="34" charset="0"/>
              </a:rPr>
              <a:t>ANTIGEN</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GB" altLang="zh-CN" sz="1100" b="1" i="0" u="none" strike="noStrike" kern="1200" cap="none" spc="0" normalizeH="0" baseline="0" noProof="0">
                <a:ln>
                  <a:noFill/>
                </a:ln>
                <a:solidFill>
                  <a:srgbClr val="CC9900"/>
                </a:solidFill>
                <a:effectLst>
                  <a:outerShdw blurRad="38100" dist="38100" dir="2700000" algn="tl">
                    <a:srgbClr val="C0C0C0"/>
                  </a:outerShdw>
                </a:effectLst>
                <a:uLnTx/>
                <a:uFillTx/>
                <a:latin typeface="Arial" panose="020B0604020202020204" pitchFamily="34" charset="0"/>
                <a:ea typeface="ＭＳ Ｐゴシック" charset="-128"/>
                <a:cs typeface="Arial" panose="020B0604020202020204" pitchFamily="34" charset="0"/>
              </a:rPr>
              <a:t>PROCESSING</a:t>
            </a:r>
          </a:p>
        </p:txBody>
      </p:sp>
      <p:sp>
        <p:nvSpPr>
          <p:cNvPr id="123963" name="Text Box 59">
            <a:extLst>
              <a:ext uri="{FF2B5EF4-FFF2-40B4-BE49-F238E27FC236}">
                <a16:creationId xmlns:a16="http://schemas.microsoft.com/office/drawing/2014/main" id="{3A09FFE9-A85B-6FD2-9643-063E360CF861}"/>
              </a:ext>
            </a:extLst>
          </p:cNvPr>
          <p:cNvSpPr txBox="1">
            <a:spLocks noChangeArrowheads="1"/>
          </p:cNvSpPr>
          <p:nvPr/>
        </p:nvSpPr>
        <p:spPr bwMode="auto">
          <a:xfrm>
            <a:off x="1836267" y="5244059"/>
            <a:ext cx="624149" cy="261610"/>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marL="0" marR="0" lvl="0" indent="0" algn="r" defTabSz="914400" rtl="1" eaLnBrk="0" fontAlgn="base" latinLnBrk="0" hangingPunct="0">
              <a:lnSpc>
                <a:spcPct val="100000"/>
              </a:lnSpc>
              <a:spcBef>
                <a:spcPct val="50000"/>
              </a:spcBef>
              <a:spcAft>
                <a:spcPct val="0"/>
              </a:spcAft>
              <a:buClrTx/>
              <a:buSzTx/>
              <a:buFontTx/>
              <a:buNone/>
              <a:tabLst/>
              <a:defRPr/>
            </a:pPr>
            <a:r>
              <a:rPr kumimoji="0" lang="en-US" altLang="zh-CN" sz="11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ＭＳ Ｐゴシック" charset="-128"/>
                <a:cs typeface="Arial" panose="020B0604020202020204" pitchFamily="34" charset="0"/>
              </a:rPr>
              <a:t>APC</a:t>
            </a:r>
          </a:p>
        </p:txBody>
      </p:sp>
    </p:spTree>
    <p:extLst>
      <p:ext uri="{BB962C8B-B14F-4D97-AF65-F5344CB8AC3E}">
        <p14:creationId xmlns:p14="http://schemas.microsoft.com/office/powerpoint/2010/main" val="27369435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4"/>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0"/>
                                  </p:stCondLst>
                                  <p:childTnLst>
                                    <p:set>
                                      <p:cBhvr>
                                        <p:cTn id="12" dur="1" fill="hold">
                                          <p:stCondLst>
                                            <p:cond delay="499"/>
                                          </p:stCondLst>
                                        </p:cTn>
                                        <p:tgtEl>
                                          <p:spTgt spid="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right)">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12393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2"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right)">
                                      <p:cBhvr>
                                        <p:cTn id="26" dur="500"/>
                                        <p:tgtEl>
                                          <p:spTgt spid="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2393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up)">
                                      <p:cBhvr>
                                        <p:cTn id="35" dur="500"/>
                                        <p:tgtEl>
                                          <p:spTgt spid="8"/>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499"/>
                                          </p:stCondLst>
                                        </p:cTn>
                                        <p:tgtEl>
                                          <p:spTgt spid="123933"/>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1"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wipe(up)">
                                      <p:cBhvr>
                                        <p:cTn id="44" dur="500"/>
                                        <p:tgtEl>
                                          <p:spTgt spid="3"/>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499"/>
                                          </p:stCondLst>
                                        </p:cTn>
                                        <p:tgtEl>
                                          <p:spTgt spid="123930"/>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wipe(left)">
                                      <p:cBhvr>
                                        <p:cTn id="53" dur="500"/>
                                        <p:tgtEl>
                                          <p:spTgt spid="9"/>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grpId="0" nodeType="clickEffect">
                                  <p:stCondLst>
                                    <p:cond delay="0"/>
                                  </p:stCondLst>
                                  <p:childTnLst>
                                    <p:set>
                                      <p:cBhvr>
                                        <p:cTn id="57" dur="1" fill="hold">
                                          <p:stCondLst>
                                            <p:cond delay="499"/>
                                          </p:stCondLst>
                                        </p:cTn>
                                        <p:tgtEl>
                                          <p:spTgt spid="123929"/>
                                        </p:tgtEl>
                                        <p:attrNameLst>
                                          <p:attrName>style.visibility</p:attrName>
                                        </p:attrNameLst>
                                      </p:cBhvr>
                                      <p:to>
                                        <p:strVal val="visible"/>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wipe(left)">
                                      <p:cBhvr>
                                        <p:cTn id="62" dur="500"/>
                                        <p:tgtEl>
                                          <p:spTgt spid="10"/>
                                        </p:tgtEl>
                                      </p:cBhvr>
                                    </p:animEffect>
                                  </p:childTnLst>
                                </p:cTn>
                              </p:par>
                            </p:childTnLst>
                          </p:cTn>
                        </p:par>
                        <p:par>
                          <p:cTn id="63" fill="hold" nodeType="afterGroup">
                            <p:stCondLst>
                              <p:cond delay="500"/>
                            </p:stCondLst>
                            <p:childTnLst>
                              <p:par>
                                <p:cTn id="64" presetID="9" presetClass="entr" presetSubtype="0" fill="hold" grpId="0" nodeType="afterEffect">
                                  <p:stCondLst>
                                    <p:cond delay="0"/>
                                  </p:stCondLst>
                                  <p:childTnLst>
                                    <p:set>
                                      <p:cBhvr>
                                        <p:cTn id="65" dur="1" fill="hold">
                                          <p:stCondLst>
                                            <p:cond delay="0"/>
                                          </p:stCondLst>
                                        </p:cTn>
                                        <p:tgtEl>
                                          <p:spTgt spid="123962"/>
                                        </p:tgtEl>
                                        <p:attrNameLst>
                                          <p:attrName>style.visibility</p:attrName>
                                        </p:attrNameLst>
                                      </p:cBhvr>
                                      <p:to>
                                        <p:strVal val="visible"/>
                                      </p:to>
                                    </p:set>
                                    <p:animEffect transition="in" filter="dissolve">
                                      <p:cBhvr>
                                        <p:cTn id="66" dur="500"/>
                                        <p:tgtEl>
                                          <p:spTgt spid="123962"/>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23920"/>
                                        </p:tgtEl>
                                        <p:attrNameLst>
                                          <p:attrName>style.visibility</p:attrName>
                                        </p:attrNameLst>
                                      </p:cBhvr>
                                      <p:to>
                                        <p:strVal val="visible"/>
                                      </p:to>
                                    </p:set>
                                    <p:anim calcmode="lin" valueType="num">
                                      <p:cBhvr additive="base">
                                        <p:cTn id="71" dur="500" fill="hold"/>
                                        <p:tgtEl>
                                          <p:spTgt spid="123920"/>
                                        </p:tgtEl>
                                        <p:attrNameLst>
                                          <p:attrName>ppt_x</p:attrName>
                                        </p:attrNameLst>
                                      </p:cBhvr>
                                      <p:tavLst>
                                        <p:tav tm="0">
                                          <p:val>
                                            <p:strVal val="#ppt_x"/>
                                          </p:val>
                                        </p:tav>
                                        <p:tav tm="100000">
                                          <p:val>
                                            <p:strVal val="#ppt_x"/>
                                          </p:val>
                                        </p:tav>
                                      </p:tavLst>
                                    </p:anim>
                                    <p:anim calcmode="lin" valueType="num">
                                      <p:cBhvr additive="base">
                                        <p:cTn id="72" dur="500" fill="hold"/>
                                        <p:tgtEl>
                                          <p:spTgt spid="123920"/>
                                        </p:tgtEl>
                                        <p:attrNameLst>
                                          <p:attrName>ppt_y</p:attrName>
                                        </p:attrNameLst>
                                      </p:cBhvr>
                                      <p:tavLst>
                                        <p:tav tm="0">
                                          <p:val>
                                            <p:strVal val="1+#ppt_h/2"/>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53" presetClass="entr" presetSubtype="0" fill="hold" grpId="0" nodeType="clickEffect">
                                  <p:stCondLst>
                                    <p:cond delay="0"/>
                                  </p:stCondLst>
                                  <p:childTnLst>
                                    <p:set>
                                      <p:cBhvr>
                                        <p:cTn id="76" dur="1" fill="hold">
                                          <p:stCondLst>
                                            <p:cond delay="0"/>
                                          </p:stCondLst>
                                        </p:cTn>
                                        <p:tgtEl>
                                          <p:spTgt spid="123963"/>
                                        </p:tgtEl>
                                        <p:attrNameLst>
                                          <p:attrName>style.visibility</p:attrName>
                                        </p:attrNameLst>
                                      </p:cBhvr>
                                      <p:to>
                                        <p:strVal val="visible"/>
                                      </p:to>
                                    </p:set>
                                    <p:anim calcmode="lin" valueType="num">
                                      <p:cBhvr>
                                        <p:cTn id="77" dur="500" fill="hold"/>
                                        <p:tgtEl>
                                          <p:spTgt spid="123963"/>
                                        </p:tgtEl>
                                        <p:attrNameLst>
                                          <p:attrName>ppt_w</p:attrName>
                                        </p:attrNameLst>
                                      </p:cBhvr>
                                      <p:tavLst>
                                        <p:tav tm="0">
                                          <p:val>
                                            <p:fltVal val="0"/>
                                          </p:val>
                                        </p:tav>
                                        <p:tav tm="100000">
                                          <p:val>
                                            <p:strVal val="#ppt_w"/>
                                          </p:val>
                                        </p:tav>
                                      </p:tavLst>
                                    </p:anim>
                                    <p:anim calcmode="lin" valueType="num">
                                      <p:cBhvr>
                                        <p:cTn id="78" dur="500" fill="hold"/>
                                        <p:tgtEl>
                                          <p:spTgt spid="123963"/>
                                        </p:tgtEl>
                                        <p:attrNameLst>
                                          <p:attrName>ppt_h</p:attrName>
                                        </p:attrNameLst>
                                      </p:cBhvr>
                                      <p:tavLst>
                                        <p:tav tm="0">
                                          <p:val>
                                            <p:fltVal val="0"/>
                                          </p:val>
                                        </p:tav>
                                        <p:tav tm="100000">
                                          <p:val>
                                            <p:strVal val="#ppt_h"/>
                                          </p:val>
                                        </p:tav>
                                      </p:tavLst>
                                    </p:anim>
                                    <p:animEffect transition="in" filter="fade">
                                      <p:cBhvr>
                                        <p:cTn id="79" dur="500"/>
                                        <p:tgtEl>
                                          <p:spTgt spid="123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20" grpId="0"/>
      <p:bldP spid="123929" grpId="0" autoUpdateAnimBg="0"/>
      <p:bldP spid="123930" grpId="0" autoUpdateAnimBg="0"/>
      <p:bldP spid="123931" grpId="0" autoUpdateAnimBg="0"/>
      <p:bldP spid="123932" grpId="0" autoUpdateAnimBg="0"/>
      <p:bldP spid="123933" grpId="0" autoUpdateAnimBg="0"/>
      <p:bldP spid="123962" grpId="0" animBg="1" autoUpdateAnimBg="0"/>
      <p:bldP spid="12396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title"/>
          </p:nvPr>
        </p:nvSpPr>
        <p:spPr>
          <a:xfrm>
            <a:off x="1063587" y="811424"/>
            <a:ext cx="7307353" cy="1032248"/>
          </a:xfrm>
        </p:spPr>
        <p:txBody>
          <a:bodyPr/>
          <a:lstStyle/>
          <a:p>
            <a:pPr algn="ctr" eaLnBrk="1" hangingPunct="1"/>
            <a:r>
              <a:rPr lang="fa-IR" sz="3600" dirty="0">
                <a:solidFill>
                  <a:srgbClr val="0000FF"/>
                </a:solidFill>
                <a:cs typeface="B Nazanin" panose="00000400000000000000" pitchFamily="2" charset="-78"/>
              </a:rPr>
              <a:t>ایمنی هومورال</a:t>
            </a:r>
            <a:endParaRPr lang="en-US" sz="3600" dirty="0">
              <a:solidFill>
                <a:srgbClr val="0000FF"/>
              </a:solidFill>
              <a:cs typeface="B Nazanin" panose="00000400000000000000" pitchFamily="2" charset="-78"/>
            </a:endParaRPr>
          </a:p>
        </p:txBody>
      </p:sp>
      <p:sp>
        <p:nvSpPr>
          <p:cNvPr id="50179" name="Rectangle 9"/>
          <p:cNvSpPr>
            <a:spLocks noGrp="1" noChangeArrowheads="1"/>
          </p:cNvSpPr>
          <p:nvPr>
            <p:ph sz="quarter" idx="1"/>
          </p:nvPr>
        </p:nvSpPr>
        <p:spPr>
          <a:xfrm>
            <a:off x="606388" y="2630898"/>
            <a:ext cx="7931224" cy="4022899"/>
          </a:xfrm>
        </p:spPr>
        <p:txBody>
          <a:bodyPr/>
          <a:lstStyle/>
          <a:p>
            <a:pPr algn="r" rtl="1" eaLnBrk="1" hangingPunct="1">
              <a:buFontTx/>
              <a:buNone/>
            </a:pPr>
            <a:endParaRPr lang="fa-IR" sz="3200" dirty="0"/>
          </a:p>
          <a:p>
            <a:pPr algn="r" rtl="1" eaLnBrk="1" hangingPunct="1">
              <a:buFontTx/>
              <a:buNone/>
            </a:pPr>
            <a:r>
              <a:rPr lang="fa-IR" sz="3200" dirty="0"/>
              <a:t>                                                  </a:t>
            </a:r>
            <a:endParaRPr lang="fa-IR" sz="2400" dirty="0"/>
          </a:p>
          <a:p>
            <a:pPr algn="r" rtl="1" eaLnBrk="1" hangingPunct="1">
              <a:buFontTx/>
              <a:buNone/>
            </a:pPr>
            <a:endParaRPr lang="fa-IR" sz="2400" dirty="0"/>
          </a:p>
          <a:p>
            <a:pPr algn="r" rtl="1" eaLnBrk="1" hangingPunct="1">
              <a:buFontTx/>
              <a:buNone/>
            </a:pPr>
            <a:r>
              <a:rPr lang="fa-IR" sz="3200" dirty="0"/>
              <a:t> </a:t>
            </a:r>
          </a:p>
          <a:p>
            <a:pPr algn="r" rtl="1" eaLnBrk="1" hangingPunct="1">
              <a:buFontTx/>
              <a:buNone/>
            </a:pPr>
            <a:r>
              <a:rPr lang="fa-IR" sz="3200" dirty="0"/>
              <a:t>                                                 </a:t>
            </a:r>
          </a:p>
          <a:p>
            <a:pPr algn="r" rtl="1" eaLnBrk="1" hangingPunct="1">
              <a:buFontTx/>
              <a:buNone/>
            </a:pPr>
            <a:endParaRPr lang="fa-IR" sz="3200" dirty="0"/>
          </a:p>
          <a:p>
            <a:pPr algn="r" rtl="1" eaLnBrk="1" hangingPunct="1">
              <a:buFontTx/>
              <a:buNone/>
            </a:pPr>
            <a:r>
              <a:rPr lang="fa-IR" sz="3200" dirty="0"/>
              <a:t>                                                                    </a:t>
            </a:r>
            <a:endParaRPr lang="ar-SA" sz="3200" dirty="0"/>
          </a:p>
        </p:txBody>
      </p:sp>
      <p:sp>
        <p:nvSpPr>
          <p:cNvPr id="112650" name="WordArt 10"/>
          <p:cNvSpPr>
            <a:spLocks noChangeArrowheads="1" noChangeShapeType="1" noTextEdit="1"/>
          </p:cNvSpPr>
          <p:nvPr/>
        </p:nvSpPr>
        <p:spPr bwMode="auto">
          <a:xfrm>
            <a:off x="7026238" y="2117569"/>
            <a:ext cx="1286548" cy="584940"/>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1" i="0" u="none" strike="noStrike" kern="10" cap="none" spc="0" normalizeH="0" baseline="0" noProof="0" dirty="0">
                <a:ln w="9525">
                  <a:solidFill>
                    <a:srgbClr val="FF0000"/>
                  </a:solidFill>
                  <a:round/>
                  <a:headEnd/>
                  <a:tailEnd/>
                </a:ln>
                <a:solidFill>
                  <a:srgbClr val="FF0000"/>
                </a:solidFill>
                <a:effectLst/>
                <a:uLnTx/>
                <a:uFillTx/>
                <a:latin typeface="Arial"/>
                <a:ea typeface="+mn-ea"/>
                <a:cs typeface="Arial"/>
              </a:rPr>
              <a:t>لنفوسیت </a:t>
            </a:r>
            <a:r>
              <a:rPr kumimoji="0" lang="en-US" sz="2400" b="1" i="0" u="none" strike="noStrike" kern="10" cap="none" spc="0" normalizeH="0" baseline="0" noProof="0" dirty="0">
                <a:ln w="9525">
                  <a:solidFill>
                    <a:srgbClr val="FF0000"/>
                  </a:solidFill>
                  <a:round/>
                  <a:headEnd/>
                  <a:tailEnd/>
                </a:ln>
                <a:solidFill>
                  <a:srgbClr val="FF0000"/>
                </a:solidFill>
                <a:effectLst/>
                <a:uLnTx/>
                <a:uFillTx/>
                <a:latin typeface="Arial"/>
                <a:ea typeface="+mn-ea"/>
                <a:cs typeface="Arial"/>
              </a:rPr>
              <a:t>B</a:t>
            </a:r>
            <a:endParaRPr kumimoji="0" lang="fa-IR" sz="2400" b="1" i="0" u="none" strike="noStrike" kern="10" cap="none" spc="0" normalizeH="0" baseline="0" noProof="0" dirty="0">
              <a:ln w="9525">
                <a:solidFill>
                  <a:srgbClr val="FF0000"/>
                </a:solidFill>
                <a:round/>
                <a:headEnd/>
                <a:tailEnd/>
              </a:ln>
              <a:solidFill>
                <a:srgbClr val="FF0000"/>
              </a:solidFill>
              <a:effectLst/>
              <a:uLnTx/>
              <a:uFillTx/>
              <a:latin typeface="Arial"/>
              <a:ea typeface="+mn-ea"/>
              <a:cs typeface="Arial"/>
            </a:endParaRPr>
          </a:p>
        </p:txBody>
      </p:sp>
      <p:sp>
        <p:nvSpPr>
          <p:cNvPr id="112651" name="WordArt 11"/>
          <p:cNvSpPr>
            <a:spLocks noChangeArrowheads="1" noChangeShapeType="1" noTextEdit="1"/>
          </p:cNvSpPr>
          <p:nvPr/>
        </p:nvSpPr>
        <p:spPr bwMode="auto">
          <a:xfrm>
            <a:off x="6953212" y="3853432"/>
            <a:ext cx="1468635" cy="650890"/>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1" i="0" u="none" strike="noStrike" kern="10" cap="none" spc="0" normalizeH="0" baseline="0" noProof="0" dirty="0">
                <a:ln w="9525">
                  <a:solidFill>
                    <a:srgbClr val="FF0000"/>
                  </a:solidFill>
                  <a:round/>
                  <a:headEnd/>
                  <a:tailEnd/>
                </a:ln>
                <a:solidFill>
                  <a:srgbClr val="FF0000"/>
                </a:solidFill>
                <a:effectLst/>
                <a:uLnTx/>
                <a:uFillTx/>
                <a:latin typeface="Arial"/>
                <a:ea typeface="+mn-ea"/>
                <a:cs typeface="Arial"/>
              </a:rPr>
              <a:t>اتصال به آنتی ژن </a:t>
            </a:r>
          </a:p>
        </p:txBody>
      </p:sp>
      <p:sp>
        <p:nvSpPr>
          <p:cNvPr id="112652" name="WordArt 12"/>
          <p:cNvSpPr>
            <a:spLocks noChangeArrowheads="1" noChangeShapeType="1" noTextEdit="1"/>
          </p:cNvSpPr>
          <p:nvPr/>
        </p:nvSpPr>
        <p:spPr bwMode="auto">
          <a:xfrm>
            <a:off x="544475" y="2759885"/>
            <a:ext cx="1556693" cy="534762"/>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0" i="0" u="none" strike="noStrike" kern="10" cap="none" spc="0" normalizeH="0" baseline="0" noProof="0" dirty="0">
                <a:ln w="9525">
                  <a:solidFill>
                    <a:srgbClr val="FF00FF"/>
                  </a:solidFill>
                  <a:round/>
                  <a:headEnd/>
                  <a:tailEnd/>
                </a:ln>
                <a:solidFill>
                  <a:srgbClr val="FF00FF"/>
                </a:solidFill>
                <a:effectLst/>
                <a:uLnTx/>
                <a:uFillTx/>
                <a:latin typeface="Arial"/>
                <a:ea typeface="+mn-ea"/>
                <a:cs typeface="Arial"/>
              </a:rPr>
              <a:t>سلول </a:t>
            </a:r>
            <a:r>
              <a:rPr kumimoji="0" lang="en-US" sz="2000" b="0" i="0" u="none" strike="noStrike" kern="10" cap="none" spc="0" normalizeH="0" baseline="0" noProof="0" dirty="0">
                <a:ln w="9525">
                  <a:solidFill>
                    <a:srgbClr val="FF00FF"/>
                  </a:solidFill>
                  <a:round/>
                  <a:headEnd/>
                  <a:tailEnd/>
                </a:ln>
                <a:solidFill>
                  <a:srgbClr val="FF00FF"/>
                </a:solidFill>
                <a:effectLst/>
                <a:uLnTx/>
                <a:uFillTx/>
                <a:latin typeface="Arial"/>
                <a:ea typeface="+mn-ea"/>
                <a:cs typeface="Arial"/>
              </a:rPr>
              <a:t>B </a:t>
            </a:r>
            <a:r>
              <a:rPr kumimoji="0" lang="fa-IR" sz="2000" b="0" i="0" u="none" strike="noStrike" kern="10" cap="none" spc="0" normalizeH="0" baseline="0" noProof="0" dirty="0">
                <a:ln w="9525">
                  <a:solidFill>
                    <a:srgbClr val="FF00FF"/>
                  </a:solidFill>
                  <a:round/>
                  <a:headEnd/>
                  <a:tailEnd/>
                </a:ln>
                <a:solidFill>
                  <a:srgbClr val="FF00FF"/>
                </a:solidFill>
                <a:effectLst/>
                <a:uLnTx/>
                <a:uFillTx/>
                <a:latin typeface="Arial"/>
                <a:ea typeface="+mn-ea"/>
                <a:cs typeface="Arial"/>
              </a:rPr>
              <a:t>خاطره </a:t>
            </a:r>
          </a:p>
        </p:txBody>
      </p:sp>
      <p:sp>
        <p:nvSpPr>
          <p:cNvPr id="112653" name="WordArt 13"/>
          <p:cNvSpPr>
            <a:spLocks noChangeArrowheads="1" noChangeShapeType="1" noTextEdit="1"/>
          </p:cNvSpPr>
          <p:nvPr/>
        </p:nvSpPr>
        <p:spPr bwMode="auto">
          <a:xfrm>
            <a:off x="760375" y="4777702"/>
            <a:ext cx="1353711" cy="550532"/>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0" i="0" u="none" strike="noStrike" kern="10" cap="none" spc="0" normalizeH="0" baseline="0" noProof="0">
                <a:ln w="9525">
                  <a:solidFill>
                    <a:srgbClr val="FF00FF"/>
                  </a:solidFill>
                  <a:round/>
                  <a:headEnd/>
                  <a:tailEnd/>
                </a:ln>
                <a:solidFill>
                  <a:srgbClr val="FF00FF"/>
                </a:solidFill>
                <a:effectLst/>
                <a:uLnTx/>
                <a:uFillTx/>
                <a:latin typeface="Arial"/>
                <a:ea typeface="+mn-ea"/>
                <a:cs typeface="Arial"/>
              </a:rPr>
              <a:t>پلاسموسیت</a:t>
            </a:r>
          </a:p>
        </p:txBody>
      </p:sp>
      <p:sp>
        <p:nvSpPr>
          <p:cNvPr id="112654" name="WordArt 14"/>
          <p:cNvSpPr>
            <a:spLocks noChangeArrowheads="1" noChangeShapeType="1" noTextEdit="1"/>
          </p:cNvSpPr>
          <p:nvPr/>
        </p:nvSpPr>
        <p:spPr bwMode="auto">
          <a:xfrm>
            <a:off x="904837" y="6424746"/>
            <a:ext cx="1150729" cy="454476"/>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0" i="0" u="none" strike="noStrike" kern="10" cap="none" spc="0" normalizeH="0" baseline="0" noProof="0" dirty="0">
                <a:ln w="9525">
                  <a:solidFill>
                    <a:srgbClr val="FF00FF"/>
                  </a:solidFill>
                  <a:round/>
                  <a:headEnd/>
                  <a:tailEnd/>
                </a:ln>
                <a:solidFill>
                  <a:srgbClr val="FF00FF"/>
                </a:solidFill>
                <a:effectLst/>
                <a:uLnTx/>
                <a:uFillTx/>
                <a:latin typeface="Arial"/>
                <a:ea typeface="+mn-ea"/>
                <a:cs typeface="Arial"/>
              </a:rPr>
              <a:t>آنتی بادی</a:t>
            </a:r>
          </a:p>
        </p:txBody>
      </p:sp>
      <p:sp>
        <p:nvSpPr>
          <p:cNvPr id="112655" name="Line 15"/>
          <p:cNvSpPr>
            <a:spLocks noChangeShapeType="1"/>
          </p:cNvSpPr>
          <p:nvPr/>
        </p:nvSpPr>
        <p:spPr bwMode="auto">
          <a:xfrm>
            <a:off x="7816812" y="2859212"/>
            <a:ext cx="0" cy="779921"/>
          </a:xfrm>
          <a:prstGeom prst="line">
            <a:avLst/>
          </a:prstGeom>
          <a:noFill/>
          <a:ln w="88900">
            <a:solidFill>
              <a:srgbClr val="0000FF"/>
            </a:solidFill>
            <a:round/>
            <a:headEnd/>
            <a:tailEnd type="triangle" w="med" len="me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112656" name="Line 16"/>
          <p:cNvSpPr>
            <a:spLocks noChangeShapeType="1"/>
          </p:cNvSpPr>
          <p:nvPr/>
        </p:nvSpPr>
        <p:spPr bwMode="auto">
          <a:xfrm flipH="1" flipV="1">
            <a:off x="3065425" y="4215397"/>
            <a:ext cx="3519350" cy="0"/>
          </a:xfrm>
          <a:prstGeom prst="line">
            <a:avLst/>
          </a:prstGeom>
          <a:noFill/>
          <a:ln w="63500">
            <a:solidFill>
              <a:srgbClr val="0000FF"/>
            </a:solidFill>
            <a:round/>
            <a:headEnd/>
            <a:tailEnd type="triangle" w="med" len="me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112657" name="WordArt 17"/>
          <p:cNvSpPr>
            <a:spLocks noChangeArrowheads="1" noChangeShapeType="1" noTextEdit="1"/>
          </p:cNvSpPr>
          <p:nvPr/>
        </p:nvSpPr>
        <p:spPr bwMode="auto">
          <a:xfrm>
            <a:off x="5800687" y="3810362"/>
            <a:ext cx="744765" cy="249460"/>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10" cap="none" spc="0" normalizeH="0" baseline="0" noProof="0">
                <a:ln w="9525">
                  <a:solidFill>
                    <a:srgbClr val="FF99CC"/>
                  </a:solidFill>
                  <a:round/>
                  <a:headEnd/>
                  <a:tailEnd/>
                </a:ln>
                <a:solidFill>
                  <a:srgbClr val="FF99CC"/>
                </a:solidFill>
                <a:effectLst/>
                <a:uLnTx/>
                <a:uFillTx/>
                <a:latin typeface="Arial"/>
                <a:ea typeface="+mn-ea"/>
                <a:cs typeface="Arial"/>
              </a:rPr>
              <a:t>رشد</a:t>
            </a:r>
          </a:p>
        </p:txBody>
      </p:sp>
      <p:sp>
        <p:nvSpPr>
          <p:cNvPr id="112658" name="WordArt 18"/>
          <p:cNvSpPr>
            <a:spLocks noChangeArrowheads="1" noChangeShapeType="1" noTextEdit="1"/>
          </p:cNvSpPr>
          <p:nvPr/>
        </p:nvSpPr>
        <p:spPr bwMode="auto">
          <a:xfrm>
            <a:off x="4721187" y="3816976"/>
            <a:ext cx="783571" cy="311108"/>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0" cap="none" spc="0" normalizeH="0" baseline="0" noProof="0">
                <a:ln w="9525">
                  <a:solidFill>
                    <a:srgbClr val="FF99CC"/>
                  </a:solidFill>
                  <a:round/>
                  <a:headEnd/>
                  <a:tailEnd/>
                </a:ln>
                <a:solidFill>
                  <a:srgbClr val="FF99CC"/>
                </a:solidFill>
                <a:effectLst/>
                <a:uLnTx/>
                <a:uFillTx/>
                <a:latin typeface="Arial"/>
                <a:ea typeface="+mn-ea"/>
                <a:cs typeface="Arial"/>
              </a:rPr>
              <a:t>تقسیم</a:t>
            </a:r>
          </a:p>
        </p:txBody>
      </p:sp>
      <p:sp>
        <p:nvSpPr>
          <p:cNvPr id="112659" name="WordArt 19"/>
          <p:cNvSpPr>
            <a:spLocks noChangeArrowheads="1" noChangeShapeType="1" noTextEdit="1"/>
          </p:cNvSpPr>
          <p:nvPr/>
        </p:nvSpPr>
        <p:spPr bwMode="auto">
          <a:xfrm>
            <a:off x="3425788" y="3815437"/>
            <a:ext cx="822376" cy="296771"/>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0" cap="none" spc="0" normalizeH="0" baseline="0" noProof="0" dirty="0">
                <a:ln w="9525">
                  <a:solidFill>
                    <a:srgbClr val="FF99CC"/>
                  </a:solidFill>
                  <a:round/>
                  <a:headEnd/>
                  <a:tailEnd/>
                </a:ln>
                <a:solidFill>
                  <a:srgbClr val="FF99CC"/>
                </a:solidFill>
                <a:effectLst/>
                <a:uLnTx/>
                <a:uFillTx/>
                <a:latin typeface="Arial"/>
                <a:ea typeface="+mn-ea"/>
                <a:cs typeface="Arial"/>
              </a:rPr>
              <a:t>تمایز</a:t>
            </a:r>
          </a:p>
        </p:txBody>
      </p:sp>
      <p:sp>
        <p:nvSpPr>
          <p:cNvPr id="112660" name="Line 20"/>
          <p:cNvSpPr>
            <a:spLocks noChangeShapeType="1"/>
          </p:cNvSpPr>
          <p:nvPr/>
        </p:nvSpPr>
        <p:spPr bwMode="auto">
          <a:xfrm flipH="1" flipV="1">
            <a:off x="2273262" y="3362450"/>
            <a:ext cx="676110" cy="779921"/>
          </a:xfrm>
          <a:prstGeom prst="line">
            <a:avLst/>
          </a:prstGeom>
          <a:noFill/>
          <a:ln w="38100">
            <a:solidFill>
              <a:srgbClr val="0000FF"/>
            </a:solidFill>
            <a:round/>
            <a:headEnd/>
            <a:tailEnd type="triangle" w="med" len="me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112661" name="Line 21"/>
          <p:cNvSpPr>
            <a:spLocks noChangeShapeType="1"/>
          </p:cNvSpPr>
          <p:nvPr/>
        </p:nvSpPr>
        <p:spPr bwMode="auto">
          <a:xfrm flipH="1">
            <a:off x="2273262" y="4415543"/>
            <a:ext cx="676110" cy="518991"/>
          </a:xfrm>
          <a:prstGeom prst="line">
            <a:avLst/>
          </a:prstGeom>
          <a:noFill/>
          <a:ln w="38100">
            <a:solidFill>
              <a:srgbClr val="0000FF"/>
            </a:solidFill>
            <a:round/>
            <a:headEnd/>
            <a:tailEnd type="triangle" w="med" len="me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112662" name="Line 22"/>
          <p:cNvSpPr>
            <a:spLocks noChangeShapeType="1"/>
          </p:cNvSpPr>
          <p:nvPr/>
        </p:nvSpPr>
        <p:spPr bwMode="auto">
          <a:xfrm>
            <a:off x="1768437" y="5458523"/>
            <a:ext cx="0" cy="844436"/>
          </a:xfrm>
          <a:prstGeom prst="line">
            <a:avLst/>
          </a:prstGeom>
          <a:noFill/>
          <a:ln w="38100">
            <a:solidFill>
              <a:srgbClr val="0000FF"/>
            </a:solidFill>
            <a:round/>
            <a:headEnd/>
            <a:tailEnd type="triangle" w="med" len="me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12650"/>
                                        </p:tgtEl>
                                        <p:attrNameLst>
                                          <p:attrName>style.visibility</p:attrName>
                                        </p:attrNameLst>
                                      </p:cBhvr>
                                      <p:to>
                                        <p:strVal val="visible"/>
                                      </p:to>
                                    </p:set>
                                    <p:animEffect transition="in" filter="diamond(in)">
                                      <p:cBhvr>
                                        <p:cTn id="7" dur="10"/>
                                        <p:tgtEl>
                                          <p:spTgt spid="11265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12655"/>
                                        </p:tgtEl>
                                        <p:attrNameLst>
                                          <p:attrName>style.visibility</p:attrName>
                                        </p:attrNameLst>
                                      </p:cBhvr>
                                      <p:to>
                                        <p:strVal val="visible"/>
                                      </p:to>
                                    </p:set>
                                    <p:animEffect transition="in" filter="diamond(in)">
                                      <p:cBhvr>
                                        <p:cTn id="12" dur="250"/>
                                        <p:tgtEl>
                                          <p:spTgt spid="112655"/>
                                        </p:tgtEl>
                                      </p:cBhvr>
                                    </p:animEffect>
                                  </p:childTnLst>
                                </p:cTn>
                              </p:par>
                              <p:par>
                                <p:cTn id="13" presetID="8" presetClass="entr" presetSubtype="16" fill="hold" grpId="0" nodeType="withEffect">
                                  <p:stCondLst>
                                    <p:cond delay="0"/>
                                  </p:stCondLst>
                                  <p:childTnLst>
                                    <p:set>
                                      <p:cBhvr>
                                        <p:cTn id="14" dur="1" fill="hold">
                                          <p:stCondLst>
                                            <p:cond delay="0"/>
                                          </p:stCondLst>
                                        </p:cTn>
                                        <p:tgtEl>
                                          <p:spTgt spid="112651"/>
                                        </p:tgtEl>
                                        <p:attrNameLst>
                                          <p:attrName>style.visibility</p:attrName>
                                        </p:attrNameLst>
                                      </p:cBhvr>
                                      <p:to>
                                        <p:strVal val="visible"/>
                                      </p:to>
                                    </p:set>
                                    <p:animEffect transition="in" filter="diamond(in)">
                                      <p:cBhvr>
                                        <p:cTn id="15" dur="250"/>
                                        <p:tgtEl>
                                          <p:spTgt spid="112651"/>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12657"/>
                                        </p:tgtEl>
                                        <p:attrNameLst>
                                          <p:attrName>style.visibility</p:attrName>
                                        </p:attrNameLst>
                                      </p:cBhvr>
                                      <p:to>
                                        <p:strVal val="visible"/>
                                      </p:to>
                                    </p:set>
                                    <p:animEffect transition="in" filter="diamond(in)">
                                      <p:cBhvr>
                                        <p:cTn id="20" dur="500"/>
                                        <p:tgtEl>
                                          <p:spTgt spid="112657"/>
                                        </p:tgtEl>
                                      </p:cBhvr>
                                    </p:animEffect>
                                  </p:childTnLst>
                                </p:cTn>
                              </p:par>
                              <p:par>
                                <p:cTn id="21" presetID="8" presetClass="entr" presetSubtype="16" fill="hold" grpId="0" nodeType="withEffect">
                                  <p:stCondLst>
                                    <p:cond delay="0"/>
                                  </p:stCondLst>
                                  <p:childTnLst>
                                    <p:set>
                                      <p:cBhvr>
                                        <p:cTn id="22" dur="1" fill="hold">
                                          <p:stCondLst>
                                            <p:cond delay="0"/>
                                          </p:stCondLst>
                                        </p:cTn>
                                        <p:tgtEl>
                                          <p:spTgt spid="112656"/>
                                        </p:tgtEl>
                                        <p:attrNameLst>
                                          <p:attrName>style.visibility</p:attrName>
                                        </p:attrNameLst>
                                      </p:cBhvr>
                                      <p:to>
                                        <p:strVal val="visible"/>
                                      </p:to>
                                    </p:set>
                                    <p:animEffect transition="in" filter="diamond(in)">
                                      <p:cBhvr>
                                        <p:cTn id="23" dur="500"/>
                                        <p:tgtEl>
                                          <p:spTgt spid="112656"/>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112658"/>
                                        </p:tgtEl>
                                        <p:attrNameLst>
                                          <p:attrName>style.visibility</p:attrName>
                                        </p:attrNameLst>
                                      </p:cBhvr>
                                      <p:to>
                                        <p:strVal val="visible"/>
                                      </p:to>
                                    </p:set>
                                    <p:animEffect transition="in" filter="diamond(in)">
                                      <p:cBhvr>
                                        <p:cTn id="28" dur="500"/>
                                        <p:tgtEl>
                                          <p:spTgt spid="112658"/>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112659"/>
                                        </p:tgtEl>
                                        <p:attrNameLst>
                                          <p:attrName>style.visibility</p:attrName>
                                        </p:attrNameLst>
                                      </p:cBhvr>
                                      <p:to>
                                        <p:strVal val="visible"/>
                                      </p:to>
                                    </p:set>
                                    <p:animEffect transition="in" filter="diamond(in)">
                                      <p:cBhvr>
                                        <p:cTn id="33" dur="500"/>
                                        <p:tgtEl>
                                          <p:spTgt spid="112659"/>
                                        </p:tgtEl>
                                      </p:cBhvr>
                                    </p:animEffect>
                                  </p:childTnLst>
                                </p:cTn>
                              </p:par>
                            </p:childTnLst>
                          </p:cTn>
                        </p:par>
                      </p:childTnLst>
                    </p:cTn>
                  </p:par>
                  <p:par>
                    <p:cTn id="34" fill="hold">
                      <p:stCondLst>
                        <p:cond delay="indefinite"/>
                      </p:stCondLst>
                      <p:childTnLst>
                        <p:par>
                          <p:cTn id="35" fill="hold">
                            <p:stCondLst>
                              <p:cond delay="0"/>
                            </p:stCondLst>
                            <p:childTnLst>
                              <p:par>
                                <p:cTn id="36" presetID="8" presetClass="entr" presetSubtype="16" fill="hold" nodeType="clickEffect">
                                  <p:stCondLst>
                                    <p:cond delay="0"/>
                                  </p:stCondLst>
                                  <p:childTnLst>
                                    <p:set>
                                      <p:cBhvr>
                                        <p:cTn id="37" dur="1" fill="hold">
                                          <p:stCondLst>
                                            <p:cond delay="0"/>
                                          </p:stCondLst>
                                        </p:cTn>
                                        <p:tgtEl>
                                          <p:spTgt spid="112652"/>
                                        </p:tgtEl>
                                        <p:attrNameLst>
                                          <p:attrName>style.visibility</p:attrName>
                                        </p:attrNameLst>
                                      </p:cBhvr>
                                      <p:to>
                                        <p:strVal val="visible"/>
                                      </p:to>
                                    </p:set>
                                    <p:animEffect transition="in" filter="diamond(in)">
                                      <p:cBhvr>
                                        <p:cTn id="38" dur="250"/>
                                        <p:tgtEl>
                                          <p:spTgt spid="112652"/>
                                        </p:tgtEl>
                                      </p:cBhvr>
                                    </p:animEffect>
                                  </p:childTnLst>
                                </p:cTn>
                              </p:par>
                              <p:par>
                                <p:cTn id="39" presetID="8" presetClass="entr" presetSubtype="16" fill="hold" grpId="0" nodeType="withEffect">
                                  <p:stCondLst>
                                    <p:cond delay="0"/>
                                  </p:stCondLst>
                                  <p:childTnLst>
                                    <p:set>
                                      <p:cBhvr>
                                        <p:cTn id="40" dur="1" fill="hold">
                                          <p:stCondLst>
                                            <p:cond delay="0"/>
                                          </p:stCondLst>
                                        </p:cTn>
                                        <p:tgtEl>
                                          <p:spTgt spid="112660"/>
                                        </p:tgtEl>
                                        <p:attrNameLst>
                                          <p:attrName>style.visibility</p:attrName>
                                        </p:attrNameLst>
                                      </p:cBhvr>
                                      <p:to>
                                        <p:strVal val="visible"/>
                                      </p:to>
                                    </p:set>
                                    <p:animEffect transition="in" filter="diamond(in)">
                                      <p:cBhvr>
                                        <p:cTn id="41" dur="250"/>
                                        <p:tgtEl>
                                          <p:spTgt spid="112660"/>
                                        </p:tgtEl>
                                      </p:cBhvr>
                                    </p:animEffect>
                                  </p:childTnLst>
                                </p:cTn>
                              </p:par>
                            </p:childTnLst>
                          </p:cTn>
                        </p:par>
                      </p:childTnLst>
                    </p:cTn>
                  </p:par>
                  <p:par>
                    <p:cTn id="42" fill="hold">
                      <p:stCondLst>
                        <p:cond delay="indefinite"/>
                      </p:stCondLst>
                      <p:childTnLst>
                        <p:par>
                          <p:cTn id="43" fill="hold">
                            <p:stCondLst>
                              <p:cond delay="0"/>
                            </p:stCondLst>
                            <p:childTnLst>
                              <p:par>
                                <p:cTn id="44" presetID="8" presetClass="entr" presetSubtype="16" fill="hold" grpId="0" nodeType="clickEffect">
                                  <p:stCondLst>
                                    <p:cond delay="0"/>
                                  </p:stCondLst>
                                  <p:childTnLst>
                                    <p:set>
                                      <p:cBhvr>
                                        <p:cTn id="45" dur="1" fill="hold">
                                          <p:stCondLst>
                                            <p:cond delay="0"/>
                                          </p:stCondLst>
                                        </p:cTn>
                                        <p:tgtEl>
                                          <p:spTgt spid="112653"/>
                                        </p:tgtEl>
                                        <p:attrNameLst>
                                          <p:attrName>style.visibility</p:attrName>
                                        </p:attrNameLst>
                                      </p:cBhvr>
                                      <p:to>
                                        <p:strVal val="visible"/>
                                      </p:to>
                                    </p:set>
                                    <p:animEffect transition="in" filter="diamond(in)">
                                      <p:cBhvr>
                                        <p:cTn id="46" dur="250"/>
                                        <p:tgtEl>
                                          <p:spTgt spid="112653"/>
                                        </p:tgtEl>
                                      </p:cBhvr>
                                    </p:animEffect>
                                  </p:childTnLst>
                                </p:cTn>
                              </p:par>
                              <p:par>
                                <p:cTn id="47" presetID="8" presetClass="entr" presetSubtype="16" fill="hold" grpId="0" nodeType="withEffect">
                                  <p:stCondLst>
                                    <p:cond delay="0"/>
                                  </p:stCondLst>
                                  <p:childTnLst>
                                    <p:set>
                                      <p:cBhvr>
                                        <p:cTn id="48" dur="1" fill="hold">
                                          <p:stCondLst>
                                            <p:cond delay="0"/>
                                          </p:stCondLst>
                                        </p:cTn>
                                        <p:tgtEl>
                                          <p:spTgt spid="112661"/>
                                        </p:tgtEl>
                                        <p:attrNameLst>
                                          <p:attrName>style.visibility</p:attrName>
                                        </p:attrNameLst>
                                      </p:cBhvr>
                                      <p:to>
                                        <p:strVal val="visible"/>
                                      </p:to>
                                    </p:set>
                                    <p:animEffect transition="in" filter="diamond(in)">
                                      <p:cBhvr>
                                        <p:cTn id="49" dur="250"/>
                                        <p:tgtEl>
                                          <p:spTgt spid="112661"/>
                                        </p:tgtEl>
                                      </p:cBhvr>
                                    </p:animEffect>
                                  </p:childTnLst>
                                </p:cTn>
                              </p:par>
                            </p:childTnLst>
                          </p:cTn>
                        </p:par>
                      </p:childTnLst>
                    </p:cTn>
                  </p:par>
                  <p:par>
                    <p:cTn id="50" fill="hold">
                      <p:stCondLst>
                        <p:cond delay="indefinite"/>
                      </p:stCondLst>
                      <p:childTnLst>
                        <p:par>
                          <p:cTn id="51" fill="hold">
                            <p:stCondLst>
                              <p:cond delay="0"/>
                            </p:stCondLst>
                            <p:childTnLst>
                              <p:par>
                                <p:cTn id="52" presetID="8" presetClass="entr" presetSubtype="16" fill="hold" grpId="0" nodeType="clickEffect">
                                  <p:stCondLst>
                                    <p:cond delay="0"/>
                                  </p:stCondLst>
                                  <p:childTnLst>
                                    <p:set>
                                      <p:cBhvr>
                                        <p:cTn id="53" dur="1" fill="hold">
                                          <p:stCondLst>
                                            <p:cond delay="0"/>
                                          </p:stCondLst>
                                        </p:cTn>
                                        <p:tgtEl>
                                          <p:spTgt spid="112662"/>
                                        </p:tgtEl>
                                        <p:attrNameLst>
                                          <p:attrName>style.visibility</p:attrName>
                                        </p:attrNameLst>
                                      </p:cBhvr>
                                      <p:to>
                                        <p:strVal val="visible"/>
                                      </p:to>
                                    </p:set>
                                    <p:animEffect transition="in" filter="diamond(in)">
                                      <p:cBhvr>
                                        <p:cTn id="54" dur="250"/>
                                        <p:tgtEl>
                                          <p:spTgt spid="112662"/>
                                        </p:tgtEl>
                                      </p:cBhvr>
                                    </p:animEffect>
                                  </p:childTnLst>
                                </p:cTn>
                              </p:par>
                              <p:par>
                                <p:cTn id="55" presetID="8" presetClass="entr" presetSubtype="16" fill="hold" grpId="0" nodeType="withEffect">
                                  <p:stCondLst>
                                    <p:cond delay="0"/>
                                  </p:stCondLst>
                                  <p:childTnLst>
                                    <p:set>
                                      <p:cBhvr>
                                        <p:cTn id="56" dur="1" fill="hold">
                                          <p:stCondLst>
                                            <p:cond delay="0"/>
                                          </p:stCondLst>
                                        </p:cTn>
                                        <p:tgtEl>
                                          <p:spTgt spid="112654"/>
                                        </p:tgtEl>
                                        <p:attrNameLst>
                                          <p:attrName>style.visibility</p:attrName>
                                        </p:attrNameLst>
                                      </p:cBhvr>
                                      <p:to>
                                        <p:strVal val="visible"/>
                                      </p:to>
                                    </p:set>
                                    <p:animEffect transition="in" filter="diamond(in)">
                                      <p:cBhvr>
                                        <p:cTn id="57" dur="250"/>
                                        <p:tgtEl>
                                          <p:spTgt spid="112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51" grpId="0" animBg="1"/>
      <p:bldP spid="112653" grpId="0" animBg="1"/>
      <p:bldP spid="112654" grpId="0" animBg="1"/>
      <p:bldP spid="112655" grpId="0" animBg="1"/>
      <p:bldP spid="112656" grpId="0" animBg="1"/>
      <p:bldP spid="112657" grpId="0" animBg="1"/>
      <p:bldP spid="112658" grpId="0" animBg="1"/>
      <p:bldP spid="112659" grpId="0" animBg="1"/>
      <p:bldP spid="112660" grpId="0" animBg="1"/>
      <p:bldP spid="112661" grpId="0" animBg="1"/>
      <p:bldP spid="11266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F8E9AD0-047C-666A-5D80-37144C8FF49F}"/>
              </a:ext>
            </a:extLst>
          </p:cNvPr>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D8F26DC3-F4CE-44AC-89C4-D4F4A69BB5F9}" type="slidenum">
              <a:rPr kumimoji="0" lang="ar-SA" sz="1400" b="0" i="0" u="none" strike="noStrike" kern="1200" cap="none" spc="0" normalizeH="0" baseline="0" noProof="0" smtClean="0">
                <a:ln>
                  <a:noFill/>
                </a:ln>
                <a:solidFill>
                  <a:srgbClr val="FFFFFF"/>
                </a:solidFill>
                <a:effectLst/>
                <a:uLnTx/>
                <a:uFillTx/>
                <a:latin typeface="Franklin Gothic Book" pitchFamily="34" charset="0"/>
                <a:ea typeface="+mn-ea"/>
                <a:cs typeface="Arial" pitchFamily="34" charset="0"/>
              </a:rPr>
              <a:pPr marL="0" marR="0" lvl="0" indent="0" algn="ctr" defTabSz="914400" rtl="1" eaLnBrk="1" fontAlgn="auto" latinLnBrk="0" hangingPunct="1">
                <a:lnSpc>
                  <a:spcPct val="100000"/>
                </a:lnSpc>
                <a:spcBef>
                  <a:spcPts val="0"/>
                </a:spcBef>
                <a:spcAft>
                  <a:spcPts val="0"/>
                </a:spcAft>
                <a:buClrTx/>
                <a:buSzTx/>
                <a:buFontTx/>
                <a:buNone/>
                <a:tabLst/>
                <a:defRPr/>
              </a:pPr>
              <a:t>56</a:t>
            </a:fld>
            <a:endParaRPr kumimoji="0" lang="en-US" sz="1400" b="0" i="0" u="none" strike="noStrike" kern="1200" cap="none" spc="0" normalizeH="0" baseline="0" noProof="0">
              <a:ln>
                <a:noFill/>
              </a:ln>
              <a:solidFill>
                <a:srgbClr val="FFFFFF"/>
              </a:solidFill>
              <a:effectLst/>
              <a:uLnTx/>
              <a:uFillTx/>
              <a:latin typeface="Franklin Gothic Book" pitchFamily="34" charset="0"/>
              <a:ea typeface="+mn-ea"/>
              <a:cs typeface="Arial" pitchFamily="34" charset="0"/>
            </a:endParaRPr>
          </a:p>
        </p:txBody>
      </p:sp>
      <p:pic>
        <p:nvPicPr>
          <p:cNvPr id="6" name="Picture 5">
            <a:extLst>
              <a:ext uri="{FF2B5EF4-FFF2-40B4-BE49-F238E27FC236}">
                <a16:creationId xmlns:a16="http://schemas.microsoft.com/office/drawing/2014/main" id="{4AB71A08-DD8F-9DF1-3F67-18A0E295F2FE}"/>
              </a:ext>
            </a:extLst>
          </p:cNvPr>
          <p:cNvPicPr>
            <a:picLocks noChangeAspect="1"/>
          </p:cNvPicPr>
          <p:nvPr/>
        </p:nvPicPr>
        <p:blipFill rotWithShape="1">
          <a:blip r:embed="rId2"/>
          <a:srcRect l="30313" t="31792" r="33463" b="30390"/>
          <a:stretch/>
        </p:blipFill>
        <p:spPr>
          <a:xfrm>
            <a:off x="1259632" y="2514972"/>
            <a:ext cx="7074678" cy="4152528"/>
          </a:xfrm>
          <a:prstGeom prst="rect">
            <a:avLst/>
          </a:prstGeom>
        </p:spPr>
      </p:pic>
      <p:sp>
        <p:nvSpPr>
          <p:cNvPr id="7" name="Rectangle 7">
            <a:extLst>
              <a:ext uri="{FF2B5EF4-FFF2-40B4-BE49-F238E27FC236}">
                <a16:creationId xmlns:a16="http://schemas.microsoft.com/office/drawing/2014/main" id="{821C433D-1525-D659-C001-5EE1BB1BF307}"/>
              </a:ext>
            </a:extLst>
          </p:cNvPr>
          <p:cNvSpPr txBox="1">
            <a:spLocks noChangeArrowheads="1"/>
          </p:cNvSpPr>
          <p:nvPr/>
        </p:nvSpPr>
        <p:spPr bwMode="auto">
          <a:xfrm>
            <a:off x="910771" y="1052736"/>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lvl1pPr algn="l" rtl="1" eaLnBrk="1" fontAlgn="base" hangingPunct="1">
              <a:spcBef>
                <a:spcPct val="0"/>
              </a:spcBef>
              <a:spcAft>
                <a:spcPct val="0"/>
              </a:spcAft>
              <a:defRPr sz="4000" kern="1200">
                <a:solidFill>
                  <a:schemeClr val="tx2"/>
                </a:solidFill>
                <a:latin typeface="+mj-lt"/>
                <a:ea typeface="+mj-ea"/>
                <a:cs typeface="+mj-cs"/>
              </a:defRPr>
            </a:lvl1pPr>
            <a:lvl2pPr algn="l" rtl="1" eaLnBrk="1" fontAlgn="base" hangingPunct="1">
              <a:spcBef>
                <a:spcPct val="0"/>
              </a:spcBef>
              <a:spcAft>
                <a:spcPct val="0"/>
              </a:spcAft>
              <a:defRPr sz="4000">
                <a:solidFill>
                  <a:schemeClr val="tx2"/>
                </a:solidFill>
                <a:latin typeface="Franklin Gothic Book" pitchFamily="34" charset="0"/>
              </a:defRPr>
            </a:lvl2pPr>
            <a:lvl3pPr algn="l" rtl="1" eaLnBrk="1" fontAlgn="base" hangingPunct="1">
              <a:spcBef>
                <a:spcPct val="0"/>
              </a:spcBef>
              <a:spcAft>
                <a:spcPct val="0"/>
              </a:spcAft>
              <a:defRPr sz="4000">
                <a:solidFill>
                  <a:schemeClr val="tx2"/>
                </a:solidFill>
                <a:latin typeface="Franklin Gothic Book" pitchFamily="34" charset="0"/>
              </a:defRPr>
            </a:lvl3pPr>
            <a:lvl4pPr algn="l" rtl="1" eaLnBrk="1" fontAlgn="base" hangingPunct="1">
              <a:spcBef>
                <a:spcPct val="0"/>
              </a:spcBef>
              <a:spcAft>
                <a:spcPct val="0"/>
              </a:spcAft>
              <a:defRPr sz="4000">
                <a:solidFill>
                  <a:schemeClr val="tx2"/>
                </a:solidFill>
                <a:latin typeface="Franklin Gothic Book" pitchFamily="34" charset="0"/>
              </a:defRPr>
            </a:lvl4pPr>
            <a:lvl5pPr algn="l" rtl="1" eaLnBrk="1" fontAlgn="base" hangingPunct="1">
              <a:spcBef>
                <a:spcPct val="0"/>
              </a:spcBef>
              <a:spcAft>
                <a:spcPct val="0"/>
              </a:spcAft>
              <a:defRPr sz="4000">
                <a:solidFill>
                  <a:schemeClr val="tx2"/>
                </a:solidFill>
                <a:latin typeface="Franklin Gothic Book" pitchFamily="34" charset="0"/>
              </a:defRPr>
            </a:lvl5pPr>
            <a:lvl6pPr marL="457200" algn="l" rtl="1" eaLnBrk="1" fontAlgn="base" hangingPunct="1">
              <a:spcBef>
                <a:spcPct val="0"/>
              </a:spcBef>
              <a:spcAft>
                <a:spcPct val="0"/>
              </a:spcAft>
              <a:defRPr sz="4000">
                <a:solidFill>
                  <a:schemeClr val="tx2"/>
                </a:solidFill>
                <a:latin typeface="Franklin Gothic Book" pitchFamily="34" charset="0"/>
              </a:defRPr>
            </a:lvl6pPr>
            <a:lvl7pPr marL="914400" algn="l" rtl="1" eaLnBrk="1" fontAlgn="base" hangingPunct="1">
              <a:spcBef>
                <a:spcPct val="0"/>
              </a:spcBef>
              <a:spcAft>
                <a:spcPct val="0"/>
              </a:spcAft>
              <a:defRPr sz="4000">
                <a:solidFill>
                  <a:schemeClr val="tx2"/>
                </a:solidFill>
                <a:latin typeface="Franklin Gothic Book" pitchFamily="34" charset="0"/>
              </a:defRPr>
            </a:lvl7pPr>
            <a:lvl8pPr marL="1371600" algn="l" rtl="1" eaLnBrk="1" fontAlgn="base" hangingPunct="1">
              <a:spcBef>
                <a:spcPct val="0"/>
              </a:spcBef>
              <a:spcAft>
                <a:spcPct val="0"/>
              </a:spcAft>
              <a:defRPr sz="4000">
                <a:solidFill>
                  <a:schemeClr val="tx2"/>
                </a:solidFill>
                <a:latin typeface="Franklin Gothic Book" pitchFamily="34" charset="0"/>
              </a:defRPr>
            </a:lvl8pPr>
            <a:lvl9pPr marL="1828800" algn="l" rtl="1" eaLnBrk="1" fontAlgn="base" hangingPunct="1">
              <a:spcBef>
                <a:spcPct val="0"/>
              </a:spcBef>
              <a:spcAft>
                <a:spcPct val="0"/>
              </a:spcAft>
              <a:defRPr sz="4000">
                <a:solidFill>
                  <a:schemeClr val="tx2"/>
                </a:solidFill>
                <a:latin typeface="Franklin Gothic Book"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4000" b="0" i="0" u="none" strike="noStrike" kern="1200" cap="none" spc="0" normalizeH="0" baseline="0" noProof="0" dirty="0">
                <a:ln>
                  <a:noFill/>
                </a:ln>
                <a:solidFill>
                  <a:srgbClr val="0000FF"/>
                </a:solidFill>
                <a:effectLst/>
                <a:uLnTx/>
                <a:uFillTx/>
                <a:latin typeface="Franklin Gothic Book"/>
                <a:ea typeface="+mj-ea"/>
                <a:cs typeface="B Nazanin" panose="00000400000000000000" pitchFamily="2" charset="-78"/>
              </a:rPr>
              <a:t>ایمنی هومورال</a:t>
            </a:r>
            <a:endParaRPr kumimoji="0" lang="en-US" sz="4000" b="0" i="0" u="none" strike="noStrike" kern="1200" cap="none" spc="0" normalizeH="0" baseline="0" noProof="0" dirty="0">
              <a:ln>
                <a:noFill/>
              </a:ln>
              <a:solidFill>
                <a:srgbClr val="0000FF"/>
              </a:solidFill>
              <a:effectLst/>
              <a:uLnTx/>
              <a:uFillTx/>
              <a:latin typeface="Franklin Gothic Book"/>
              <a:ea typeface="+mj-ea"/>
              <a:cs typeface="B Nazanin" panose="00000400000000000000" pitchFamily="2" charset="-78"/>
            </a:endParaRPr>
          </a:p>
        </p:txBody>
      </p:sp>
    </p:spTree>
    <p:extLst>
      <p:ext uri="{BB962C8B-B14F-4D97-AF65-F5344CB8AC3E}">
        <p14:creationId xmlns:p14="http://schemas.microsoft.com/office/powerpoint/2010/main" val="20063887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449B0B19-1CB9-8F2B-21A0-28A0EACACF19}"/>
              </a:ext>
            </a:extLst>
          </p:cNvPr>
          <p:cNvSpPr>
            <a:spLocks noGrp="1"/>
          </p:cNvSpPr>
          <p:nvPr>
            <p:ph type="title"/>
          </p:nvPr>
        </p:nvSpPr>
        <p:spPr>
          <a:xfrm>
            <a:off x="827584" y="1329657"/>
            <a:ext cx="7772400" cy="1143000"/>
          </a:xfrm>
        </p:spPr>
        <p:txBody>
          <a:bodyPr/>
          <a:lstStyle/>
          <a:p>
            <a:r>
              <a:rPr lang="en-US" altLang="en-US" sz="3200" b="1" dirty="0"/>
              <a:t>Thymus Independent &amp; Dependent Antigens</a:t>
            </a:r>
          </a:p>
        </p:txBody>
      </p:sp>
      <p:pic>
        <p:nvPicPr>
          <p:cNvPr id="37891" name="Picture 2">
            <a:extLst>
              <a:ext uri="{FF2B5EF4-FFF2-40B4-BE49-F238E27FC236}">
                <a16:creationId xmlns:a16="http://schemas.microsoft.com/office/drawing/2014/main" id="{FA32CA44-84E6-51B5-1EB0-FF0DC79F0E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597" t="42708" r="47878" b="33411"/>
          <a:stretch>
            <a:fillRect/>
          </a:stretch>
        </p:blipFill>
        <p:spPr bwMode="auto">
          <a:xfrm>
            <a:off x="1066800" y="2492896"/>
            <a:ext cx="7010400" cy="418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685800" y="1027881"/>
            <a:ext cx="7772400" cy="1143000"/>
          </a:xfrm>
        </p:spPr>
        <p:txBody>
          <a:bodyPr/>
          <a:lstStyle/>
          <a:p>
            <a:pPr algn="ctr" eaLnBrk="1" hangingPunct="1">
              <a:defRPr/>
            </a:pPr>
            <a:r>
              <a:rPr lang="fa-IR" sz="3200" dirty="0">
                <a:cs typeface="B Nazanin" panose="00000400000000000000" pitchFamily="2" charset="-78"/>
              </a:rPr>
              <a:t>اثرات شناسایی آنتی ژن توسط سلول </a:t>
            </a:r>
            <a:r>
              <a:rPr lang="en-US" sz="3200" dirty="0">
                <a:cs typeface="B Nazanin" panose="00000400000000000000" pitchFamily="2" charset="-78"/>
              </a:rPr>
              <a:t>T</a:t>
            </a:r>
          </a:p>
        </p:txBody>
      </p:sp>
      <p:sp>
        <p:nvSpPr>
          <p:cNvPr id="132099" name="Rectangle 3"/>
          <p:cNvSpPr>
            <a:spLocks noGrp="1" noChangeArrowheads="1"/>
          </p:cNvSpPr>
          <p:nvPr>
            <p:ph idx="1"/>
          </p:nvPr>
        </p:nvSpPr>
        <p:spPr>
          <a:xfrm>
            <a:off x="1043608" y="2286000"/>
            <a:ext cx="7772400" cy="4572000"/>
          </a:xfrm>
        </p:spPr>
        <p:txBody>
          <a:bodyPr/>
          <a:lstStyle/>
          <a:p>
            <a:pPr eaLnBrk="1" hangingPunct="1">
              <a:defRPr/>
            </a:pPr>
            <a:r>
              <a:rPr lang="fa-IR" sz="2400" dirty="0"/>
              <a:t>فعال شدن</a:t>
            </a:r>
          </a:p>
          <a:p>
            <a:pPr eaLnBrk="1" hangingPunct="1">
              <a:defRPr/>
            </a:pPr>
            <a:r>
              <a:rPr lang="fa-IR" sz="2400" dirty="0"/>
              <a:t>تکثیر</a:t>
            </a:r>
          </a:p>
          <a:p>
            <a:pPr eaLnBrk="1" hangingPunct="1">
              <a:defRPr/>
            </a:pPr>
            <a:r>
              <a:rPr lang="fa-IR" sz="2400" dirty="0"/>
              <a:t>تمایز</a:t>
            </a:r>
          </a:p>
          <a:p>
            <a:pPr eaLnBrk="1" hangingPunct="1">
              <a:defRPr/>
            </a:pPr>
            <a:r>
              <a:rPr lang="fa-IR" sz="2400" dirty="0"/>
              <a:t>فعالیت اجرایی</a:t>
            </a:r>
            <a:endParaRPr lang="en-US" sz="2400" dirty="0"/>
          </a:p>
        </p:txBody>
      </p:sp>
      <p:pic>
        <p:nvPicPr>
          <p:cNvPr id="5" name="Picture 3" descr="S9781416031222-013-f004"/>
          <p:cNvPicPr>
            <a:picLocks noChangeAspect="1" noChangeArrowheads="1"/>
          </p:cNvPicPr>
          <p:nvPr/>
        </p:nvPicPr>
        <p:blipFill>
          <a:blip r:embed="rId3"/>
          <a:srcRect l="24423" r="17393" b="59593"/>
          <a:stretch>
            <a:fillRect/>
          </a:stretch>
        </p:blipFill>
        <p:spPr>
          <a:xfrm>
            <a:off x="133557" y="2209254"/>
            <a:ext cx="2638243" cy="4060594"/>
          </a:xfrm>
          <a:prstGeom prst="rect">
            <a:avLst/>
          </a:prstGeom>
          <a:ln>
            <a:solidFill>
              <a:schemeClr val="tx1"/>
            </a:solidFill>
          </a:ln>
        </p:spPr>
      </p:pic>
      <p:pic>
        <p:nvPicPr>
          <p:cNvPr id="7" name="Picture 3" descr="S9781416031222-013-f001"/>
          <p:cNvPicPr>
            <a:picLocks noChangeAspect="1" noChangeArrowheads="1"/>
          </p:cNvPicPr>
          <p:nvPr/>
        </p:nvPicPr>
        <p:blipFill>
          <a:blip r:embed="rId4"/>
          <a:srcRect l="63535" t="13409" b="15863"/>
          <a:stretch>
            <a:fillRect/>
          </a:stretch>
        </p:blipFill>
        <p:spPr>
          <a:xfrm>
            <a:off x="3635896" y="2307608"/>
            <a:ext cx="2232248" cy="3962240"/>
          </a:xfrm>
          <a:prstGeom prst="rect">
            <a:avLst/>
          </a:prstGeom>
          <a:noFill/>
          <a:ln>
            <a:solidFill>
              <a:schemeClr val="tx1"/>
            </a:solid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2099">
                                            <p:txEl>
                                              <p:pRg st="0" end="0"/>
                                            </p:txEl>
                                          </p:spTgt>
                                        </p:tgtEl>
                                        <p:attrNameLst>
                                          <p:attrName>style.visibility</p:attrName>
                                        </p:attrNameLst>
                                      </p:cBhvr>
                                      <p:to>
                                        <p:strVal val="visible"/>
                                      </p:to>
                                    </p:set>
                                    <p:animEffect transition="in" filter="box(in)">
                                      <p:cBhvr>
                                        <p:cTn id="7" dur="500"/>
                                        <p:tgtEl>
                                          <p:spTgt spid="132099">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2099">
                                            <p:txEl>
                                              <p:pRg st="1" end="1"/>
                                            </p:txEl>
                                          </p:spTgt>
                                        </p:tgtEl>
                                        <p:attrNameLst>
                                          <p:attrName>style.visibility</p:attrName>
                                        </p:attrNameLst>
                                      </p:cBhvr>
                                      <p:to>
                                        <p:strVal val="visible"/>
                                      </p:to>
                                    </p:set>
                                    <p:animEffect transition="in" filter="box(in)">
                                      <p:cBhvr>
                                        <p:cTn id="10" dur="500"/>
                                        <p:tgtEl>
                                          <p:spTgt spid="132099">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132099">
                                            <p:txEl>
                                              <p:pRg st="2" end="2"/>
                                            </p:txEl>
                                          </p:spTgt>
                                        </p:tgtEl>
                                        <p:attrNameLst>
                                          <p:attrName>style.visibility</p:attrName>
                                        </p:attrNameLst>
                                      </p:cBhvr>
                                      <p:to>
                                        <p:strVal val="visible"/>
                                      </p:to>
                                    </p:set>
                                    <p:animEffect transition="in" filter="box(in)">
                                      <p:cBhvr>
                                        <p:cTn id="13" dur="500"/>
                                        <p:tgtEl>
                                          <p:spTgt spid="132099">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heckerboard(across)">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32099">
                                            <p:txEl>
                                              <p:pRg st="3" end="3"/>
                                            </p:txEl>
                                          </p:spTgt>
                                        </p:tgtEl>
                                        <p:attrNameLst>
                                          <p:attrName>style.visibility</p:attrName>
                                        </p:attrNameLst>
                                      </p:cBhvr>
                                      <p:to>
                                        <p:strVal val="visible"/>
                                      </p:to>
                                    </p:set>
                                    <p:animEffect transition="in" filter="box(in)">
                                      <p:cBhvr>
                                        <p:cTn id="23" dur="500"/>
                                        <p:tgtEl>
                                          <p:spTgt spid="132099">
                                            <p:txEl>
                                              <p:pRg st="3" end="3"/>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checkerboard(across)">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75645" y="1700808"/>
            <a:ext cx="4038600" cy="4525963"/>
          </a:xfrm>
        </p:spPr>
        <p:txBody>
          <a:bodyPr/>
          <a:lstStyle/>
          <a:p>
            <a:r>
              <a:rPr lang="fa-IR" sz="2000" dirty="0">
                <a:cs typeface="B Nazanin" pitchFamily="2" charset="-78"/>
              </a:rPr>
              <a:t>سلول </a:t>
            </a:r>
            <a:r>
              <a:rPr lang="en-US" sz="2000" dirty="0">
                <a:cs typeface="B Nazanin" pitchFamily="2" charset="-78"/>
              </a:rPr>
              <a:t>TCD8+</a:t>
            </a:r>
            <a:r>
              <a:rPr lang="fa-IR" sz="2000" dirty="0">
                <a:cs typeface="B Nazanin" pitchFamily="2" charset="-78"/>
              </a:rPr>
              <a:t> اجرایی به سلول </a:t>
            </a:r>
            <a:r>
              <a:rPr lang="en-US" sz="2000" dirty="0">
                <a:cs typeface="B Nazanin" pitchFamily="2" charset="-78"/>
              </a:rPr>
              <a:t>T</a:t>
            </a:r>
            <a:r>
              <a:rPr lang="fa-IR" sz="2000" dirty="0">
                <a:cs typeface="B Nazanin" pitchFamily="2" charset="-78"/>
              </a:rPr>
              <a:t>سیتوتوکسیک یا </a:t>
            </a:r>
            <a:r>
              <a:rPr lang="en-US" sz="2000" dirty="0">
                <a:cs typeface="B Nazanin" pitchFamily="2" charset="-78"/>
              </a:rPr>
              <a:t>CTL</a:t>
            </a:r>
            <a:r>
              <a:rPr lang="fa-IR" sz="2000" dirty="0">
                <a:cs typeface="B Nazanin" pitchFamily="2" charset="-78"/>
              </a:rPr>
              <a:t> متمایز می شود</a:t>
            </a:r>
          </a:p>
          <a:p>
            <a:endParaRPr lang="fa-IR" sz="2000" dirty="0"/>
          </a:p>
        </p:txBody>
      </p:sp>
      <p:sp>
        <p:nvSpPr>
          <p:cNvPr id="4" name="Content Placeholder 3"/>
          <p:cNvSpPr>
            <a:spLocks noGrp="1"/>
          </p:cNvSpPr>
          <p:nvPr>
            <p:ph sz="half" idx="2"/>
          </p:nvPr>
        </p:nvSpPr>
        <p:spPr>
          <a:xfrm>
            <a:off x="4716016" y="1700808"/>
            <a:ext cx="4038600" cy="4525963"/>
          </a:xfrm>
        </p:spPr>
        <p:txBody>
          <a:bodyPr/>
          <a:lstStyle/>
          <a:p>
            <a:r>
              <a:rPr lang="fa-IR" sz="2000" dirty="0">
                <a:cs typeface="B Nazanin" pitchFamily="2" charset="-78"/>
              </a:rPr>
              <a:t>سلول </a:t>
            </a:r>
            <a:r>
              <a:rPr lang="en-US" sz="2000" dirty="0">
                <a:cs typeface="B Nazanin" pitchFamily="2" charset="-78"/>
              </a:rPr>
              <a:t>T CD4</a:t>
            </a:r>
            <a:r>
              <a:rPr lang="en-US" sz="2000" baseline="30000" dirty="0">
                <a:cs typeface="B Nazanin" pitchFamily="2" charset="-78"/>
              </a:rPr>
              <a:t>+</a:t>
            </a:r>
            <a:r>
              <a:rPr lang="fa-IR" sz="2000" dirty="0">
                <a:cs typeface="B Nazanin" pitchFamily="2" charset="-78"/>
              </a:rPr>
              <a:t> اجرایی به دو زیرمجموعه </a:t>
            </a:r>
            <a:r>
              <a:rPr lang="en-US" sz="2000" dirty="0">
                <a:cs typeface="B Nazanin" pitchFamily="2" charset="-78"/>
              </a:rPr>
              <a:t>Th1</a:t>
            </a:r>
            <a:r>
              <a:rPr lang="fa-IR" sz="2000" dirty="0">
                <a:cs typeface="B Nazanin" pitchFamily="2" charset="-78"/>
              </a:rPr>
              <a:t> و </a:t>
            </a:r>
            <a:r>
              <a:rPr lang="en-US" sz="2000" dirty="0">
                <a:cs typeface="B Nazanin" pitchFamily="2" charset="-78"/>
              </a:rPr>
              <a:t>Th2</a:t>
            </a:r>
            <a:r>
              <a:rPr lang="fa-IR" sz="2000" dirty="0">
                <a:cs typeface="B Nazanin" pitchFamily="2" charset="-78"/>
              </a:rPr>
              <a:t> متمایز می شوند.</a:t>
            </a:r>
          </a:p>
          <a:p>
            <a:endParaRPr lang="fa-IR" sz="2000" dirty="0"/>
          </a:p>
        </p:txBody>
      </p:sp>
      <p:pic>
        <p:nvPicPr>
          <p:cNvPr id="5" name="Picture 3" descr="S9781416031222-013-f004"/>
          <p:cNvPicPr>
            <a:picLocks noChangeAspect="1" noChangeArrowheads="1"/>
          </p:cNvPicPr>
          <p:nvPr/>
        </p:nvPicPr>
        <p:blipFill>
          <a:blip r:embed="rId2"/>
          <a:srcRect l="24423" r="17393" b="59593"/>
          <a:stretch>
            <a:fillRect/>
          </a:stretch>
        </p:blipFill>
        <p:spPr>
          <a:xfrm>
            <a:off x="5148064" y="2730835"/>
            <a:ext cx="2952328" cy="3831745"/>
          </a:xfrm>
          <a:prstGeom prst="rect">
            <a:avLst/>
          </a:prstGeom>
        </p:spPr>
      </p:pic>
      <p:pic>
        <p:nvPicPr>
          <p:cNvPr id="6" name="Picture 9"/>
          <p:cNvPicPr>
            <a:picLocks noChangeAspect="1" noChangeArrowheads="1"/>
          </p:cNvPicPr>
          <p:nvPr/>
        </p:nvPicPr>
        <p:blipFill>
          <a:blip r:embed="rId3"/>
          <a:srcRect l="48337" t="16722" r="2777" b="51121"/>
          <a:stretch>
            <a:fillRect/>
          </a:stretch>
        </p:blipFill>
        <p:spPr bwMode="auto">
          <a:xfrm>
            <a:off x="1043608" y="2806570"/>
            <a:ext cx="2702674" cy="368027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51520" y="1340768"/>
            <a:ext cx="8229600" cy="777875"/>
          </a:xfrm>
        </p:spPr>
        <p:txBody>
          <a:bodyPr>
            <a:normAutofit/>
          </a:bodyPr>
          <a:lstStyle/>
          <a:p>
            <a:pPr algn="ctr" eaLnBrk="1" hangingPunct="1"/>
            <a:r>
              <a:rPr lang="fa-IR" sz="2800" b="1" dirty="0">
                <a:solidFill>
                  <a:srgbClr val="FF3300"/>
                </a:solidFill>
                <a:cs typeface="B Nazanin" pitchFamily="2" charset="-78"/>
              </a:rPr>
              <a:t>سدهای میکانیکی</a:t>
            </a:r>
            <a:endParaRPr lang="en-US" sz="2800" b="1" dirty="0">
              <a:solidFill>
                <a:srgbClr val="FF3300"/>
              </a:solidFill>
              <a:cs typeface="B Nazanin" pitchFamily="2" charset="-78"/>
            </a:endParaRPr>
          </a:p>
        </p:txBody>
      </p:sp>
      <p:sp>
        <p:nvSpPr>
          <p:cNvPr id="11267" name="Rectangle 3"/>
          <p:cNvSpPr>
            <a:spLocks noGrp="1" noChangeArrowheads="1"/>
          </p:cNvSpPr>
          <p:nvPr>
            <p:ph sz="quarter" idx="1"/>
          </p:nvPr>
        </p:nvSpPr>
        <p:spPr>
          <a:xfrm>
            <a:off x="365792" y="2066238"/>
            <a:ext cx="8229600" cy="5000625"/>
          </a:xfrm>
        </p:spPr>
        <p:txBody>
          <a:bodyPr>
            <a:normAutofit/>
          </a:bodyPr>
          <a:lstStyle/>
          <a:p>
            <a:pPr algn="r" rtl="1" eaLnBrk="1" hangingPunct="1">
              <a:lnSpc>
                <a:spcPct val="90000"/>
              </a:lnSpc>
              <a:buFontTx/>
              <a:buNone/>
            </a:pPr>
            <a:r>
              <a:rPr lang="fa-IR" sz="2000" dirty="0">
                <a:solidFill>
                  <a:srgbClr val="002060"/>
                </a:solidFill>
                <a:cs typeface="B Nazanin" pitchFamily="2" charset="-78"/>
              </a:rPr>
              <a:t>-</a:t>
            </a:r>
            <a:r>
              <a:rPr lang="fa-IR" sz="2000" dirty="0">
                <a:solidFill>
                  <a:srgbClr val="0000FF"/>
                </a:solidFill>
                <a:cs typeface="B Nazanin" pitchFamily="2" charset="-78"/>
              </a:rPr>
              <a:t> </a:t>
            </a:r>
            <a:r>
              <a:rPr lang="fa-IR" sz="2000" dirty="0">
                <a:solidFill>
                  <a:srgbClr val="FF3300"/>
                </a:solidFill>
                <a:cs typeface="B Nazanin" pitchFamily="2" charset="-78"/>
              </a:rPr>
              <a:t>پوست</a:t>
            </a:r>
            <a:r>
              <a:rPr lang="fa-IR" sz="2000" dirty="0">
                <a:solidFill>
                  <a:srgbClr val="FF0066"/>
                </a:solidFill>
                <a:cs typeface="B Nazanin" pitchFamily="2" charset="-78"/>
              </a:rPr>
              <a:t> </a:t>
            </a:r>
            <a:r>
              <a:rPr lang="fa-IR" sz="2000" dirty="0">
                <a:solidFill>
                  <a:srgbClr val="0000FF"/>
                </a:solidFill>
                <a:cs typeface="B Nazanin" pitchFamily="2" charset="-78"/>
              </a:rPr>
              <a:t>: یک سد مکانیکی در مقابل  ورود عوامل بیگانه به بدن است . خشکی پوست</a:t>
            </a:r>
            <a:r>
              <a:rPr lang="ar-SA" sz="2000" dirty="0">
                <a:solidFill>
                  <a:srgbClr val="0000FF"/>
                </a:solidFill>
                <a:cs typeface="B Nazanin" pitchFamily="2" charset="-78"/>
              </a:rPr>
              <a:t>٬</a:t>
            </a:r>
            <a:endParaRPr lang="fa-IR" sz="2000" dirty="0">
              <a:solidFill>
                <a:srgbClr val="0000FF"/>
              </a:solidFill>
              <a:cs typeface="B Nazanin" pitchFamily="2" charset="-78"/>
            </a:endParaRPr>
          </a:p>
          <a:p>
            <a:pPr algn="r" rtl="1" eaLnBrk="1" hangingPunct="1">
              <a:lnSpc>
                <a:spcPct val="90000"/>
              </a:lnSpc>
              <a:buFontTx/>
              <a:buNone/>
            </a:pPr>
            <a:r>
              <a:rPr lang="en-US" sz="2000" dirty="0">
                <a:solidFill>
                  <a:srgbClr val="0000FF"/>
                </a:solidFill>
                <a:cs typeface="B Nazanin" pitchFamily="2" charset="-78"/>
              </a:rPr>
              <a:t> PH </a:t>
            </a:r>
            <a:r>
              <a:rPr lang="fa-IR" sz="2000" dirty="0">
                <a:solidFill>
                  <a:srgbClr val="0000FF"/>
                </a:solidFill>
                <a:cs typeface="B Nazanin" pitchFamily="2" charset="-78"/>
              </a:rPr>
              <a:t>پوست (</a:t>
            </a:r>
            <a:r>
              <a:rPr lang="en-US" sz="2000" dirty="0">
                <a:solidFill>
                  <a:srgbClr val="0000FF"/>
                </a:solidFill>
                <a:cs typeface="B Nazanin" pitchFamily="2" charset="-78"/>
              </a:rPr>
              <a:t>PH=5.5</a:t>
            </a:r>
            <a:r>
              <a:rPr lang="fa-IR" sz="2000" dirty="0">
                <a:solidFill>
                  <a:srgbClr val="0000FF"/>
                </a:solidFill>
                <a:cs typeface="B Nazanin" pitchFamily="2" charset="-78"/>
              </a:rPr>
              <a:t>)</a:t>
            </a:r>
            <a:r>
              <a:rPr lang="en-US" sz="2000" dirty="0">
                <a:solidFill>
                  <a:srgbClr val="0000FF"/>
                </a:solidFill>
                <a:cs typeface="B Nazanin" pitchFamily="2" charset="-78"/>
              </a:rPr>
              <a:t> </a:t>
            </a:r>
            <a:r>
              <a:rPr lang="fa-IR" sz="2000" dirty="0">
                <a:solidFill>
                  <a:srgbClr val="0000FF"/>
                </a:solidFill>
                <a:cs typeface="B Nazanin" pitchFamily="2" charset="-78"/>
              </a:rPr>
              <a:t>ومواد مترشحه ازپوست نظیر </a:t>
            </a:r>
            <a:r>
              <a:rPr lang="fa-IR" sz="2000" dirty="0">
                <a:solidFill>
                  <a:srgbClr val="009900"/>
                </a:solidFill>
                <a:cs typeface="B Nazanin" pitchFamily="2" charset="-78"/>
              </a:rPr>
              <a:t>دفنسین</a:t>
            </a:r>
            <a:r>
              <a:rPr lang="fa-IR" sz="2000" dirty="0">
                <a:solidFill>
                  <a:srgbClr val="0000FF"/>
                </a:solidFill>
                <a:cs typeface="B Nazanin" pitchFamily="2" charset="-78"/>
              </a:rPr>
              <a:t> مانع رشد عوامل بیماریزا </a:t>
            </a:r>
          </a:p>
          <a:p>
            <a:pPr algn="r" rtl="1" eaLnBrk="1" hangingPunct="1">
              <a:lnSpc>
                <a:spcPct val="90000"/>
              </a:lnSpc>
              <a:buFontTx/>
              <a:buNone/>
            </a:pPr>
            <a:r>
              <a:rPr lang="fa-IR" sz="2000" dirty="0">
                <a:solidFill>
                  <a:srgbClr val="0000FF"/>
                </a:solidFill>
                <a:cs typeface="B Nazanin" pitchFamily="2" charset="-78"/>
              </a:rPr>
              <a:t>میگردد( خاصیت آنتی بیوتیکی )</a:t>
            </a:r>
          </a:p>
          <a:p>
            <a:pPr algn="r" rtl="1" eaLnBrk="1" hangingPunct="1">
              <a:lnSpc>
                <a:spcPct val="90000"/>
              </a:lnSpc>
              <a:buFontTx/>
              <a:buNone/>
            </a:pPr>
            <a:endParaRPr lang="fa-IR" sz="2000" dirty="0">
              <a:solidFill>
                <a:srgbClr val="0000FF"/>
              </a:solidFill>
              <a:cs typeface="B Nazanin" pitchFamily="2" charset="-78"/>
            </a:endParaRPr>
          </a:p>
          <a:p>
            <a:pPr algn="r" rtl="1" eaLnBrk="1" hangingPunct="1">
              <a:lnSpc>
                <a:spcPct val="90000"/>
              </a:lnSpc>
              <a:buFontTx/>
              <a:buNone/>
            </a:pPr>
            <a:r>
              <a:rPr lang="fa-IR" sz="2000" dirty="0">
                <a:solidFill>
                  <a:srgbClr val="002060"/>
                </a:solidFill>
                <a:cs typeface="B Nazanin" pitchFamily="2" charset="-78"/>
              </a:rPr>
              <a:t>-</a:t>
            </a:r>
            <a:r>
              <a:rPr lang="fa-IR" sz="2000" dirty="0">
                <a:solidFill>
                  <a:srgbClr val="FF3300"/>
                </a:solidFill>
                <a:cs typeface="B Nazanin" pitchFamily="2" charset="-78"/>
              </a:rPr>
              <a:t> مخاط تنفسی </a:t>
            </a:r>
            <a:r>
              <a:rPr lang="fa-IR" sz="2000" dirty="0">
                <a:solidFill>
                  <a:srgbClr val="0000FF"/>
                </a:solidFill>
                <a:cs typeface="B Nazanin" pitchFamily="2" charset="-78"/>
              </a:rPr>
              <a:t>: ترشحات دستگاه تنفسی (موکوس) و</a:t>
            </a:r>
            <a:r>
              <a:rPr lang="fa-IR" sz="2000" dirty="0">
                <a:solidFill>
                  <a:srgbClr val="009900"/>
                </a:solidFill>
                <a:cs typeface="B Nazanin" pitchFamily="2" charset="-78"/>
              </a:rPr>
              <a:t>مژکها</a:t>
            </a:r>
            <a:r>
              <a:rPr lang="fa-IR" sz="2000" dirty="0">
                <a:solidFill>
                  <a:srgbClr val="0000FF"/>
                </a:solidFill>
                <a:cs typeface="B Nazanin" pitchFamily="2" charset="-78"/>
              </a:rPr>
              <a:t> مانع جایگزینی عوامل </a:t>
            </a:r>
          </a:p>
          <a:p>
            <a:pPr algn="r" rtl="1" eaLnBrk="1" hangingPunct="1">
              <a:lnSpc>
                <a:spcPct val="90000"/>
              </a:lnSpc>
              <a:buFontTx/>
              <a:buNone/>
            </a:pPr>
            <a:r>
              <a:rPr lang="fa-IR" sz="2000" dirty="0">
                <a:solidFill>
                  <a:srgbClr val="0000FF"/>
                </a:solidFill>
                <a:cs typeface="B Nazanin" pitchFamily="2" charset="-78"/>
              </a:rPr>
              <a:t>بیماریزا در بینی و حلق میگردد</a:t>
            </a:r>
          </a:p>
          <a:p>
            <a:pPr algn="r" rtl="1" eaLnBrk="1" hangingPunct="1">
              <a:lnSpc>
                <a:spcPct val="90000"/>
              </a:lnSpc>
              <a:buFontTx/>
              <a:buNone/>
            </a:pPr>
            <a:endParaRPr lang="fa-IR" sz="2000" dirty="0">
              <a:solidFill>
                <a:srgbClr val="0000FF"/>
              </a:solidFill>
              <a:cs typeface="B Nazanin" pitchFamily="2" charset="-78"/>
            </a:endParaRPr>
          </a:p>
          <a:p>
            <a:pPr algn="r" rtl="1" eaLnBrk="1" hangingPunct="1">
              <a:lnSpc>
                <a:spcPct val="90000"/>
              </a:lnSpc>
              <a:buFontTx/>
              <a:buNone/>
            </a:pPr>
            <a:r>
              <a:rPr lang="fa-IR" sz="2000" dirty="0">
                <a:solidFill>
                  <a:srgbClr val="002060"/>
                </a:solidFill>
                <a:cs typeface="B Nazanin" pitchFamily="2" charset="-78"/>
              </a:rPr>
              <a:t>- </a:t>
            </a:r>
            <a:r>
              <a:rPr lang="fa-IR" sz="2000" dirty="0">
                <a:solidFill>
                  <a:srgbClr val="FF3300"/>
                </a:solidFill>
                <a:cs typeface="B Nazanin" pitchFamily="2" charset="-78"/>
              </a:rPr>
              <a:t>دستگاه گوارش</a:t>
            </a:r>
            <a:r>
              <a:rPr lang="fa-IR" sz="2000" dirty="0">
                <a:solidFill>
                  <a:srgbClr val="0000FF"/>
                </a:solidFill>
                <a:cs typeface="B Nazanin" pitchFamily="2" charset="-78"/>
              </a:rPr>
              <a:t> : شیره معده </a:t>
            </a:r>
            <a:r>
              <a:rPr lang="ar-SA" sz="2000" dirty="0">
                <a:solidFill>
                  <a:srgbClr val="0000FF"/>
                </a:solidFill>
                <a:cs typeface="B Nazanin" pitchFamily="2" charset="-78"/>
              </a:rPr>
              <a:t>٬</a:t>
            </a:r>
            <a:r>
              <a:rPr lang="fa-IR" sz="2000" dirty="0">
                <a:solidFill>
                  <a:srgbClr val="0000FF"/>
                </a:solidFill>
                <a:cs typeface="B Nazanin" pitchFamily="2" charset="-78"/>
              </a:rPr>
              <a:t>فلورنرمال روده</a:t>
            </a:r>
            <a:r>
              <a:rPr lang="ar-SA" sz="2000" dirty="0">
                <a:solidFill>
                  <a:srgbClr val="0000FF"/>
                </a:solidFill>
                <a:cs typeface="B Nazanin" pitchFamily="2" charset="-78"/>
              </a:rPr>
              <a:t>٬</a:t>
            </a:r>
            <a:r>
              <a:rPr lang="fa-IR" sz="2000" dirty="0">
                <a:solidFill>
                  <a:srgbClr val="0000FF"/>
                </a:solidFill>
                <a:cs typeface="B Nazanin" pitchFamily="2" charset="-78"/>
              </a:rPr>
              <a:t>صفرا </a:t>
            </a:r>
            <a:r>
              <a:rPr lang="ar-SA" sz="2000" dirty="0">
                <a:solidFill>
                  <a:srgbClr val="0000FF"/>
                </a:solidFill>
                <a:cs typeface="B Nazanin" pitchFamily="2" charset="-78"/>
              </a:rPr>
              <a:t>٬</a:t>
            </a:r>
            <a:r>
              <a:rPr lang="fa-IR" sz="2000" dirty="0">
                <a:solidFill>
                  <a:srgbClr val="0000FF"/>
                </a:solidFill>
                <a:cs typeface="B Nazanin" pitchFamily="2" charset="-78"/>
              </a:rPr>
              <a:t>آنزیمهای پروتئولتیک و ماده ای</a:t>
            </a:r>
          </a:p>
          <a:p>
            <a:pPr algn="r" rtl="1" eaLnBrk="1" hangingPunct="1">
              <a:lnSpc>
                <a:spcPct val="90000"/>
              </a:lnSpc>
              <a:buFontTx/>
              <a:buNone/>
            </a:pPr>
            <a:r>
              <a:rPr lang="fa-IR" sz="2000" dirty="0">
                <a:solidFill>
                  <a:srgbClr val="0000FF"/>
                </a:solidFill>
                <a:cs typeface="B Nazanin" pitchFamily="2" charset="-78"/>
              </a:rPr>
              <a:t>بنام </a:t>
            </a:r>
            <a:r>
              <a:rPr lang="fa-IR" sz="2000" dirty="0">
                <a:solidFill>
                  <a:srgbClr val="009900"/>
                </a:solidFill>
                <a:cs typeface="B Nazanin" pitchFamily="2" charset="-78"/>
              </a:rPr>
              <a:t>کریپتوسیدین</a:t>
            </a:r>
            <a:r>
              <a:rPr lang="fa-IR" sz="2000" dirty="0">
                <a:solidFill>
                  <a:srgbClr val="0000FF"/>
                </a:solidFill>
                <a:cs typeface="B Nazanin" pitchFamily="2" charset="-78"/>
              </a:rPr>
              <a:t> دستگاه گوارش </a:t>
            </a:r>
            <a:r>
              <a:rPr lang="ar-SA" sz="2000" dirty="0">
                <a:solidFill>
                  <a:srgbClr val="0000FF"/>
                </a:solidFill>
                <a:cs typeface="B Nazanin" pitchFamily="2" charset="-78"/>
              </a:rPr>
              <a:t>٬</a:t>
            </a:r>
            <a:r>
              <a:rPr lang="fa-IR" sz="2000" dirty="0">
                <a:solidFill>
                  <a:srgbClr val="0000FF"/>
                </a:solidFill>
                <a:cs typeface="B Nazanin" pitchFamily="2" charset="-78"/>
              </a:rPr>
              <a:t>خاصیت ضد میکروبی دارند</a:t>
            </a:r>
          </a:p>
          <a:p>
            <a:pPr algn="r" rtl="1" eaLnBrk="1" hangingPunct="1">
              <a:lnSpc>
                <a:spcPct val="90000"/>
              </a:lnSpc>
              <a:buFontTx/>
              <a:buNone/>
            </a:pPr>
            <a:endParaRPr lang="fa-IR" sz="2000" dirty="0">
              <a:solidFill>
                <a:srgbClr val="0000FF"/>
              </a:solidFill>
              <a:cs typeface="B Nazanin" pitchFamily="2" charset="-78"/>
            </a:endParaRPr>
          </a:p>
          <a:p>
            <a:pPr algn="r" rtl="1" eaLnBrk="1" hangingPunct="1">
              <a:lnSpc>
                <a:spcPct val="90000"/>
              </a:lnSpc>
              <a:buFontTx/>
              <a:buNone/>
            </a:pPr>
            <a:r>
              <a:rPr lang="fa-IR" sz="2000" dirty="0">
                <a:solidFill>
                  <a:srgbClr val="002060"/>
                </a:solidFill>
                <a:cs typeface="B Nazanin" pitchFamily="2" charset="-78"/>
              </a:rPr>
              <a:t>-</a:t>
            </a:r>
            <a:r>
              <a:rPr lang="fa-IR" sz="2000" dirty="0">
                <a:solidFill>
                  <a:srgbClr val="0000FF"/>
                </a:solidFill>
                <a:cs typeface="B Nazanin" pitchFamily="2" charset="-78"/>
              </a:rPr>
              <a:t> </a:t>
            </a:r>
            <a:r>
              <a:rPr lang="fa-IR" sz="2000" dirty="0">
                <a:solidFill>
                  <a:srgbClr val="FF3300"/>
                </a:solidFill>
                <a:cs typeface="B Nazanin" pitchFamily="2" charset="-78"/>
              </a:rPr>
              <a:t>شیرمادر</a:t>
            </a:r>
            <a:r>
              <a:rPr lang="fa-IR" sz="2000" dirty="0">
                <a:solidFill>
                  <a:srgbClr val="0000FF"/>
                </a:solidFill>
                <a:cs typeface="B Nazanin" pitchFamily="2" charset="-78"/>
              </a:rPr>
              <a:t>:</a:t>
            </a:r>
            <a:r>
              <a:rPr lang="fa-IR" sz="2000" dirty="0">
                <a:solidFill>
                  <a:srgbClr val="009900"/>
                </a:solidFill>
                <a:cs typeface="B Nazanin" pitchFamily="2" charset="-78"/>
              </a:rPr>
              <a:t>لاکتوفرین</a:t>
            </a:r>
            <a:r>
              <a:rPr lang="fa-IR" sz="2000" dirty="0">
                <a:solidFill>
                  <a:srgbClr val="0000FF"/>
                </a:solidFill>
                <a:cs typeface="B Nazanin" pitchFamily="2" charset="-78"/>
              </a:rPr>
              <a:t> و</a:t>
            </a:r>
            <a:r>
              <a:rPr lang="fa-IR" sz="2000" dirty="0">
                <a:solidFill>
                  <a:srgbClr val="009900"/>
                </a:solidFill>
                <a:cs typeface="B Nazanin" pitchFamily="2" charset="-78"/>
              </a:rPr>
              <a:t>لاکتوپراکسیداز</a:t>
            </a:r>
            <a:r>
              <a:rPr lang="fa-IR" sz="2000" dirty="0">
                <a:solidFill>
                  <a:srgbClr val="0000FF"/>
                </a:solidFill>
                <a:cs typeface="B Nazanin" pitchFamily="2" charset="-78"/>
              </a:rPr>
              <a:t> موجود در شیرمادرعمل محافظتی دارند</a:t>
            </a:r>
          </a:p>
          <a:p>
            <a:pPr algn="r" rtl="1" eaLnBrk="1" hangingPunct="1">
              <a:lnSpc>
                <a:spcPct val="90000"/>
              </a:lnSpc>
              <a:buFontTx/>
              <a:buNone/>
            </a:pPr>
            <a:endParaRPr lang="fa-IR" sz="2000" dirty="0">
              <a:solidFill>
                <a:srgbClr val="0000FF"/>
              </a:solidFill>
              <a:cs typeface="B Nazanin" pitchFamily="2" charset="-78"/>
            </a:endParaRPr>
          </a:p>
          <a:p>
            <a:pPr algn="r" rtl="1" eaLnBrk="1" hangingPunct="1">
              <a:lnSpc>
                <a:spcPct val="90000"/>
              </a:lnSpc>
              <a:buFontTx/>
              <a:buNone/>
            </a:pPr>
            <a:r>
              <a:rPr lang="fa-IR" sz="2000" dirty="0">
                <a:solidFill>
                  <a:srgbClr val="002060"/>
                </a:solidFill>
                <a:cs typeface="B Nazanin" pitchFamily="2" charset="-78"/>
              </a:rPr>
              <a:t>-</a:t>
            </a:r>
            <a:r>
              <a:rPr lang="fa-IR" sz="2000" dirty="0">
                <a:solidFill>
                  <a:srgbClr val="FF3300"/>
                </a:solidFill>
                <a:cs typeface="B Nazanin" pitchFamily="2" charset="-78"/>
              </a:rPr>
              <a:t> بزاق واشک </a:t>
            </a:r>
            <a:r>
              <a:rPr lang="fa-IR" sz="2000" dirty="0">
                <a:solidFill>
                  <a:srgbClr val="0000FF"/>
                </a:solidFill>
                <a:cs typeface="B Nazanin" pitchFamily="2" charset="-78"/>
              </a:rPr>
              <a:t>: </a:t>
            </a:r>
            <a:r>
              <a:rPr lang="fa-IR" sz="2000" dirty="0">
                <a:solidFill>
                  <a:srgbClr val="009900"/>
                </a:solidFill>
                <a:cs typeface="B Nazanin" pitchFamily="2" charset="-78"/>
              </a:rPr>
              <a:t>لیزوزیم</a:t>
            </a:r>
            <a:r>
              <a:rPr lang="fa-IR" sz="2000" dirty="0">
                <a:solidFill>
                  <a:srgbClr val="0000FF"/>
                </a:solidFill>
                <a:cs typeface="B Nazanin" pitchFamily="2" charset="-78"/>
              </a:rPr>
              <a:t> موجود دربزاق واشک دارای خاصیت باکتری کشی است</a:t>
            </a:r>
            <a:endParaRPr lang="ar-SA" sz="2000" dirty="0">
              <a:solidFill>
                <a:srgbClr val="0000FF"/>
              </a:solidFill>
              <a:cs typeface="B Nazanin" pitchFamily="2" charset="-78"/>
            </a:endParaRP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1691680" y="1124744"/>
            <a:ext cx="5112568" cy="5564644"/>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5" descr="T cell stim B cell"/>
          <p:cNvPicPr>
            <a:picLocks noGrp="1" noChangeAspect="1" noChangeArrowheads="1" noCrop="1"/>
          </p:cNvPicPr>
          <p:nvPr>
            <p:ph/>
          </p:nvPr>
        </p:nvPicPr>
        <p:blipFill>
          <a:blip r:embed="rId3"/>
          <a:stretch>
            <a:fillRect/>
          </a:stretch>
        </p:blipFill>
        <p:spPr>
          <a:xfrm>
            <a:off x="1310741" y="1988840"/>
            <a:ext cx="6522518" cy="4087444"/>
          </a:xfr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uto2"/>
          <p:cNvPicPr>
            <a:picLocks noChangeAspect="1" noChangeArrowheads="1"/>
          </p:cNvPicPr>
          <p:nvPr/>
        </p:nvPicPr>
        <p:blipFill>
          <a:blip r:embed="rId2">
            <a:lum bright="-6000" contrast="30000"/>
          </a:blip>
          <a:srcRect t="10855" r="28070"/>
          <a:stretch>
            <a:fillRect/>
          </a:stretch>
        </p:blipFill>
        <p:spPr bwMode="auto">
          <a:xfrm>
            <a:off x="603304" y="2109315"/>
            <a:ext cx="2488931" cy="3988512"/>
          </a:xfrm>
          <a:prstGeom prst="rect">
            <a:avLst/>
          </a:prstGeom>
          <a:noFill/>
          <a:ln w="9525">
            <a:noFill/>
            <a:miter lim="800000"/>
            <a:headEnd/>
            <a:tailEnd/>
          </a:ln>
        </p:spPr>
      </p:pic>
      <p:pic>
        <p:nvPicPr>
          <p:cNvPr id="3" name="Picture 2" descr="7"/>
          <p:cNvPicPr>
            <a:picLocks noChangeAspect="1" noChangeArrowheads="1"/>
          </p:cNvPicPr>
          <p:nvPr/>
        </p:nvPicPr>
        <p:blipFill>
          <a:blip r:embed="rId3"/>
          <a:srcRect b="10810"/>
          <a:stretch>
            <a:fillRect/>
          </a:stretch>
        </p:blipFill>
        <p:spPr bwMode="auto">
          <a:xfrm>
            <a:off x="5436096" y="1958178"/>
            <a:ext cx="2885726" cy="2046913"/>
          </a:xfrm>
          <a:prstGeom prst="rect">
            <a:avLst/>
          </a:prstGeom>
          <a:noFill/>
        </p:spPr>
      </p:pic>
      <p:sp>
        <p:nvSpPr>
          <p:cNvPr id="4" name="Rectangle 3"/>
          <p:cNvSpPr/>
          <p:nvPr/>
        </p:nvSpPr>
        <p:spPr>
          <a:xfrm>
            <a:off x="4926910" y="5897151"/>
            <a:ext cx="3643338" cy="584775"/>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B Nazanin" pitchFamily="2" charset="-78"/>
              </a:rPr>
              <a:t>Antigen independent phase</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Calibri"/>
                <a:ea typeface="+mn-ea"/>
                <a:cs typeface="B Nazanin" pitchFamily="2" charset="-78"/>
              </a:rPr>
              <a:t>در بافتهای لنفاوی اولیه</a:t>
            </a:r>
          </a:p>
        </p:txBody>
      </p:sp>
      <p:sp>
        <p:nvSpPr>
          <p:cNvPr id="5" name="Rectangle 4"/>
          <p:cNvSpPr/>
          <p:nvPr/>
        </p:nvSpPr>
        <p:spPr>
          <a:xfrm>
            <a:off x="317536" y="6190519"/>
            <a:ext cx="3714792" cy="584775"/>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B Nazanin" pitchFamily="2" charset="-78"/>
              </a:rPr>
              <a:t>Antigen dependent phase</a:t>
            </a:r>
            <a:endParaRPr kumimoji="0" lang="fa-IR" sz="1600" b="1" i="0" u="none" strike="noStrike" kern="1200" cap="none" spc="0" normalizeH="0" baseline="0" noProof="0" dirty="0">
              <a:ln>
                <a:noFill/>
              </a:ln>
              <a:solidFill>
                <a:prstClr val="black"/>
              </a:solidFill>
              <a:effectLst/>
              <a:uLnTx/>
              <a:uFillTx/>
              <a:latin typeface="Calibri"/>
              <a:ea typeface="+mn-ea"/>
              <a:cs typeface="B Nazanin" pitchFamily="2"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Calibri"/>
                <a:ea typeface="+mn-ea"/>
                <a:cs typeface="B Nazanin" pitchFamily="2" charset="-78"/>
              </a:rPr>
              <a:t>در بافتهای لنفاوی ثانویه</a:t>
            </a:r>
          </a:p>
        </p:txBody>
      </p:sp>
      <p:sp>
        <p:nvSpPr>
          <p:cNvPr id="6" name="Rectangle 5"/>
          <p:cNvSpPr/>
          <p:nvPr/>
        </p:nvSpPr>
        <p:spPr>
          <a:xfrm>
            <a:off x="3298254" y="1246946"/>
            <a:ext cx="2547492" cy="523220"/>
          </a:xfrm>
          <a:prstGeom prst="rect">
            <a:avLst/>
          </a:prstGeom>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1" i="0" u="none" strike="noStrike" kern="1200" cap="none" spc="0" normalizeH="0" baseline="0" noProof="0" dirty="0">
                <a:ln>
                  <a:noFill/>
                </a:ln>
                <a:solidFill>
                  <a:prstClr val="black"/>
                </a:solidFill>
                <a:effectLst/>
                <a:uLnTx/>
                <a:uFillTx/>
                <a:latin typeface="Calibri"/>
                <a:ea typeface="+mn-ea"/>
                <a:cs typeface="B Nazanin" pitchFamily="2" charset="-78"/>
              </a:rPr>
              <a:t>تکامل لنفوسیت ها</a:t>
            </a:r>
            <a:r>
              <a:rPr kumimoji="0" lang="en-US" sz="2800" b="1" i="0" u="none" strike="noStrike" kern="1200" cap="none" spc="0" normalizeH="0" baseline="0" noProof="0" dirty="0">
                <a:ln>
                  <a:noFill/>
                </a:ln>
                <a:solidFill>
                  <a:prstClr val="black"/>
                </a:solidFill>
                <a:effectLst/>
                <a:uLnTx/>
                <a:uFillTx/>
                <a:latin typeface="Calibri"/>
                <a:ea typeface="+mn-ea"/>
                <a:cs typeface="B Nazanin" pitchFamily="2" charset="-78"/>
              </a:rPr>
              <a:t> </a:t>
            </a:r>
            <a:endParaRPr kumimoji="0" lang="fa-IR" sz="2800" b="1" i="0" u="none" strike="noStrike" kern="1200" cap="none" spc="0" normalizeH="0" baseline="0" noProof="0" dirty="0">
              <a:ln>
                <a:noFill/>
              </a:ln>
              <a:solidFill>
                <a:prstClr val="black"/>
              </a:solidFill>
              <a:effectLst/>
              <a:uLnTx/>
              <a:uFillTx/>
              <a:latin typeface="Calibri"/>
              <a:ea typeface="+mn-ea"/>
              <a:cs typeface="B Nazanin" pitchFamily="2" charset="-78"/>
            </a:endParaRPr>
          </a:p>
        </p:txBody>
      </p:sp>
      <p:pic>
        <p:nvPicPr>
          <p:cNvPr id="7" name="Picture 6">
            <a:extLst>
              <a:ext uri="{FF2B5EF4-FFF2-40B4-BE49-F238E27FC236}">
                <a16:creationId xmlns:a16="http://schemas.microsoft.com/office/drawing/2014/main" id="{5F5387C8-7B78-75E1-B711-BE58674632CB}"/>
              </a:ext>
            </a:extLst>
          </p:cNvPr>
          <p:cNvPicPr/>
          <p:nvPr/>
        </p:nvPicPr>
        <p:blipFill>
          <a:blip r:embed="rId4"/>
          <a:srcRect b="79938"/>
          <a:stretch>
            <a:fillRect/>
          </a:stretch>
        </p:blipFill>
        <p:spPr bwMode="auto">
          <a:xfrm>
            <a:off x="5972554" y="4193103"/>
            <a:ext cx="1944216" cy="1488923"/>
          </a:xfrm>
          <a:prstGeom prst="rect">
            <a:avLst/>
          </a:prstGeom>
          <a:noFill/>
          <a:ln w="38100">
            <a:solidFill>
              <a:schemeClr val="tx1"/>
            </a:solidFill>
            <a:miter lim="800000"/>
            <a:headEnd/>
            <a:tailEnd/>
          </a:ln>
        </p:spPr>
      </p:pic>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sz="3600" dirty="0">
                <a:cs typeface="B Nazanin" pitchFamily="2" charset="-78"/>
              </a:rPr>
              <a:t>فاز تکاملی لنفوسیت </a:t>
            </a:r>
            <a:r>
              <a:rPr lang="en-US" sz="3600" dirty="0">
                <a:cs typeface="B Nazanin" pitchFamily="2" charset="-78"/>
              </a:rPr>
              <a:t>B</a:t>
            </a:r>
            <a:r>
              <a:rPr lang="fa-IR" sz="3600" dirty="0">
                <a:cs typeface="B Nazanin" pitchFamily="2" charset="-78"/>
              </a:rPr>
              <a:t> </a:t>
            </a:r>
            <a:br>
              <a:rPr lang="fa-IR" sz="3600" dirty="0">
                <a:cs typeface="B Nazanin" pitchFamily="2" charset="-78"/>
              </a:rPr>
            </a:br>
            <a:r>
              <a:rPr lang="fa-IR" sz="3600" dirty="0">
                <a:cs typeface="B Nazanin" pitchFamily="2" charset="-78"/>
              </a:rPr>
              <a:t>در بافت لنفاوی اولیه</a:t>
            </a:r>
          </a:p>
        </p:txBody>
      </p:sp>
    </p:spTree>
    <p:extLst>
      <p:ext uri="{BB962C8B-B14F-4D97-AF65-F5344CB8AC3E}">
        <p14:creationId xmlns:p14="http://schemas.microsoft.com/office/powerpoint/2010/main" val="42278260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Picture 3"/>
          <p:cNvPicPr/>
          <p:nvPr/>
        </p:nvPicPr>
        <p:blipFill>
          <a:blip r:embed="rId2"/>
          <a:srcRect b="79938"/>
          <a:stretch>
            <a:fillRect/>
          </a:stretch>
        </p:blipFill>
        <p:spPr bwMode="auto">
          <a:xfrm>
            <a:off x="1464447" y="2348880"/>
            <a:ext cx="6215106" cy="4357718"/>
          </a:xfrm>
          <a:prstGeom prst="rect">
            <a:avLst/>
          </a:prstGeom>
          <a:noFill/>
          <a:ln w="38100">
            <a:solidFill>
              <a:schemeClr val="tx1"/>
            </a:solidFill>
            <a:miter lim="800000"/>
            <a:headEnd/>
            <a:tailEnd/>
          </a:ln>
        </p:spPr>
      </p:pic>
    </p:spTree>
    <p:extLst>
      <p:ext uri="{BB962C8B-B14F-4D97-AF65-F5344CB8AC3E}">
        <p14:creationId xmlns:p14="http://schemas.microsoft.com/office/powerpoint/2010/main" val="26115841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pic>
        <p:nvPicPr>
          <p:cNvPr id="4" name="Picture 3" descr="4-19"/>
          <p:cNvPicPr>
            <a:picLocks noChangeAspect="1" noChangeArrowheads="1"/>
          </p:cNvPicPr>
          <p:nvPr/>
        </p:nvPicPr>
        <p:blipFill>
          <a:blip r:embed="rId2"/>
          <a:srcRect t="50810" b="10636"/>
          <a:stretch>
            <a:fillRect/>
          </a:stretch>
        </p:blipFill>
        <p:spPr>
          <a:xfrm>
            <a:off x="500034" y="2643182"/>
            <a:ext cx="8125437" cy="2286016"/>
          </a:xfrm>
          <a:prstGeom prst="rect">
            <a:avLst/>
          </a:prstGeom>
          <a:noFill/>
        </p:spPr>
      </p:pic>
    </p:spTree>
    <p:extLst>
      <p:ext uri="{BB962C8B-B14F-4D97-AF65-F5344CB8AC3E}">
        <p14:creationId xmlns:p14="http://schemas.microsoft.com/office/powerpoint/2010/main" val="33536974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57224" y="2906713"/>
            <a:ext cx="8286775" cy="1093791"/>
          </a:xfrm>
        </p:spPr>
        <p:txBody>
          <a:bodyPr>
            <a:normAutofit lnSpcReduction="10000"/>
          </a:bodyPr>
          <a:lstStyle/>
          <a:p>
            <a:pPr algn="ctr"/>
            <a:r>
              <a:rPr lang="fa-IR" sz="3200" b="1" dirty="0">
                <a:cs typeface="B Nazanin" pitchFamily="2" charset="-78"/>
              </a:rPr>
              <a:t>فازتکاملی وابسته به </a:t>
            </a:r>
            <a:r>
              <a:rPr lang="en-US" sz="2800" b="1" dirty="0">
                <a:cs typeface="B Nazanin" pitchFamily="2" charset="-78"/>
              </a:rPr>
              <a:t>Ag</a:t>
            </a:r>
            <a:r>
              <a:rPr lang="fa-IR" sz="3200" b="1" dirty="0">
                <a:cs typeface="B Nazanin" pitchFamily="2" charset="-78"/>
              </a:rPr>
              <a:t> لنفوسیت </a:t>
            </a:r>
            <a:r>
              <a:rPr lang="en-CA" sz="2800" b="1" dirty="0">
                <a:cs typeface="B Nazanin" pitchFamily="2" charset="-78"/>
              </a:rPr>
              <a:t>B</a:t>
            </a:r>
            <a:r>
              <a:rPr lang="fa-IR" sz="3200" b="1" dirty="0">
                <a:cs typeface="B Nazanin" pitchFamily="2" charset="-78"/>
              </a:rPr>
              <a:t> </a:t>
            </a:r>
          </a:p>
          <a:p>
            <a:pPr algn="ctr"/>
            <a:r>
              <a:rPr lang="fa-IR" sz="3200" b="1" dirty="0">
                <a:cs typeface="B Nazanin" pitchFamily="2" charset="-78"/>
              </a:rPr>
              <a:t>در بافتهای لنفاوی ثانویه</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30" y="1139843"/>
            <a:ext cx="7543800" cy="1360463"/>
          </a:xfrm>
        </p:spPr>
        <p:txBody>
          <a:bodyPr>
            <a:normAutofit/>
          </a:bodyPr>
          <a:lstStyle/>
          <a:p>
            <a:r>
              <a:rPr lang="en-US" sz="2800" dirty="0">
                <a:latin typeface="Times New Roman" pitchFamily="18" charset="0"/>
                <a:cs typeface="Times New Roman" pitchFamily="18" charset="0"/>
              </a:rPr>
              <a:t>Activation of B Cells</a:t>
            </a:r>
            <a:endParaRPr lang="fa-IR" sz="2800" dirty="0">
              <a:latin typeface="Times New Roman" pitchFamily="18" charset="0"/>
              <a:cs typeface="Times New Roman" pitchFamily="18" charset="0"/>
            </a:endParaRPr>
          </a:p>
        </p:txBody>
      </p:sp>
      <p:pic>
        <p:nvPicPr>
          <p:cNvPr id="99330" name="Picture 2"/>
          <p:cNvPicPr>
            <a:picLocks noChangeAspect="1" noChangeArrowheads="1"/>
          </p:cNvPicPr>
          <p:nvPr/>
        </p:nvPicPr>
        <p:blipFill>
          <a:blip r:embed="rId3"/>
          <a:srcRect/>
          <a:stretch>
            <a:fillRect/>
          </a:stretch>
        </p:blipFill>
        <p:spPr bwMode="auto">
          <a:xfrm>
            <a:off x="826444" y="3592556"/>
            <a:ext cx="7202972" cy="3286148"/>
          </a:xfrm>
          <a:prstGeom prst="rect">
            <a:avLst/>
          </a:prstGeom>
          <a:noFill/>
          <a:ln w="9525">
            <a:noFill/>
            <a:miter lim="800000"/>
            <a:headEnd/>
            <a:tailEnd/>
          </a:ln>
          <a:effectLst/>
        </p:spPr>
      </p:pic>
      <p:sp>
        <p:nvSpPr>
          <p:cNvPr id="6" name="Rectangle 3"/>
          <p:cNvSpPr>
            <a:spLocks noGrp="1" noChangeArrowheads="1"/>
          </p:cNvSpPr>
          <p:nvPr>
            <p:ph idx="1"/>
          </p:nvPr>
        </p:nvSpPr>
        <p:spPr>
          <a:xfrm>
            <a:off x="555611" y="2500306"/>
            <a:ext cx="8032777" cy="1857388"/>
          </a:xfrm>
          <a:noFill/>
        </p:spPr>
        <p:txBody>
          <a:bodyPr>
            <a:normAutofit/>
          </a:bodyPr>
          <a:lstStyle/>
          <a:p>
            <a:pPr algn="l" rtl="0" eaLnBrk="1" hangingPunct="1">
              <a:lnSpc>
                <a:spcPct val="90000"/>
              </a:lnSpc>
            </a:pPr>
            <a:r>
              <a:rPr lang="en-US" altLang="zh-CN" sz="2000" dirty="0">
                <a:latin typeface="Cambria" pitchFamily="18" charset="0"/>
              </a:rPr>
              <a:t>Thymus-dependent antigen(TD-Ag)</a:t>
            </a:r>
          </a:p>
          <a:p>
            <a:pPr algn="l" rtl="0" eaLnBrk="1" hangingPunct="1">
              <a:lnSpc>
                <a:spcPct val="90000"/>
              </a:lnSpc>
              <a:buFontTx/>
              <a:buNone/>
            </a:pPr>
            <a:r>
              <a:rPr lang="en-US" altLang="zh-CN" sz="2000" dirty="0">
                <a:latin typeface="Cambria" pitchFamily="18" charset="0"/>
              </a:rPr>
              <a:t>   </a:t>
            </a:r>
            <a:endParaRPr lang="en-US" altLang="zh-CN" sz="1800" dirty="0">
              <a:latin typeface="Cambria" pitchFamily="18" charset="0"/>
              <a:ea typeface="楷体_GB2312" pitchFamily="49" charset="-122"/>
            </a:endParaRPr>
          </a:p>
          <a:p>
            <a:pPr algn="l" rtl="0" eaLnBrk="1" hangingPunct="1">
              <a:lnSpc>
                <a:spcPct val="90000"/>
              </a:lnSpc>
            </a:pPr>
            <a:r>
              <a:rPr lang="en-US" altLang="zh-CN" sz="2000" dirty="0">
                <a:latin typeface="Cambria" pitchFamily="18" charset="0"/>
              </a:rPr>
              <a:t>Thymus-independent antigen(TI-Ag)</a:t>
            </a:r>
          </a:p>
          <a:p>
            <a:pPr algn="l" rtl="0" eaLnBrk="1" hangingPunct="1">
              <a:lnSpc>
                <a:spcPct val="90000"/>
              </a:lnSpc>
              <a:buFontTx/>
              <a:buNone/>
            </a:pPr>
            <a:r>
              <a:rPr lang="en-US" altLang="zh-CN" sz="2000" dirty="0">
                <a:latin typeface="Cambria" pitchFamily="18" charset="0"/>
              </a:rPr>
              <a:t>   </a:t>
            </a:r>
            <a:endParaRPr lang="en-US" altLang="zh-CN" sz="1800" dirty="0">
              <a:latin typeface="Cambria" pitchFamily="18" charset="0"/>
              <a:ea typeface="楷体_GB2312"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blinds(horizontal)">
                                      <p:cBhvr>
                                        <p:cTn id="10" dur="5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blinds(horizontal)">
                                      <p:cBhvr>
                                        <p:cTn id="15" dur="500"/>
                                        <p:tgtEl>
                                          <p:spTgt spid="6">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blinds(horizontal)">
                                      <p:cBhvr>
                                        <p:cTn id="18"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a:srcRect/>
          <a:stretch>
            <a:fillRect/>
          </a:stretch>
        </p:blipFill>
        <p:spPr bwMode="auto">
          <a:xfrm>
            <a:off x="1115616" y="1988840"/>
            <a:ext cx="6667104" cy="4537215"/>
          </a:xfrm>
          <a:prstGeom prst="rect">
            <a:avLst/>
          </a:prstGeom>
          <a:noFill/>
          <a:ln w="9525">
            <a:noFill/>
            <a:miter lim="800000"/>
            <a:headEnd/>
            <a:tailEnd/>
          </a:ln>
          <a:effectLst/>
        </p:spPr>
      </p:pic>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sz="4000" dirty="0">
                <a:cs typeface="B Nazanin" pitchFamily="2" charset="-78"/>
              </a:rPr>
              <a:t>فاز تکاملی لنفوسیت </a:t>
            </a:r>
            <a:r>
              <a:rPr lang="en-US" sz="4000" dirty="0">
                <a:cs typeface="B Nazanin" pitchFamily="2" charset="-78"/>
              </a:rPr>
              <a:t>T</a:t>
            </a:r>
            <a:br>
              <a:rPr lang="fa-IR" sz="4000" dirty="0">
                <a:cs typeface="B Nazanin" pitchFamily="2" charset="-78"/>
              </a:rPr>
            </a:br>
            <a:r>
              <a:rPr lang="fa-IR" sz="4000" dirty="0">
                <a:cs typeface="B Nazanin" pitchFamily="2" charset="-78"/>
              </a:rPr>
              <a:t>در بافت لنفاوی اولیه</a:t>
            </a:r>
          </a:p>
        </p:txBody>
      </p:sp>
    </p:spTree>
    <p:extLst>
      <p:ext uri="{BB962C8B-B14F-4D97-AF65-F5344CB8AC3E}">
        <p14:creationId xmlns:p14="http://schemas.microsoft.com/office/powerpoint/2010/main" val="1306182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538676" y="1579349"/>
            <a:ext cx="5786478" cy="500066"/>
          </a:xfrm>
        </p:spPr>
        <p:txBody>
          <a:bodyPr>
            <a:noAutofit/>
          </a:bodyPr>
          <a:lstStyle/>
          <a:p>
            <a:pPr rtl="1" eaLnBrk="1" hangingPunct="1"/>
            <a:r>
              <a:rPr lang="fa-IR" sz="2800" dirty="0">
                <a:solidFill>
                  <a:srgbClr val="FF0000"/>
                </a:solidFill>
                <a:cs typeface="B Nazanin" pitchFamily="2" charset="-78"/>
              </a:rPr>
              <a:t>شناسایی آنتی ژن توسط سیستم ایمنی ذاتی</a:t>
            </a:r>
            <a:endParaRPr lang="en-US" sz="2800" dirty="0">
              <a:solidFill>
                <a:srgbClr val="FF0000"/>
              </a:solidFill>
              <a:cs typeface="B Nazanin" pitchFamily="2" charset="-78"/>
            </a:endParaRPr>
          </a:p>
        </p:txBody>
      </p:sp>
      <p:sp>
        <p:nvSpPr>
          <p:cNvPr id="12291" name="Rectangle 3"/>
          <p:cNvSpPr>
            <a:spLocks noGrp="1" noChangeArrowheads="1"/>
          </p:cNvSpPr>
          <p:nvPr>
            <p:ph idx="1"/>
          </p:nvPr>
        </p:nvSpPr>
        <p:spPr>
          <a:xfrm>
            <a:off x="-468560" y="2436605"/>
            <a:ext cx="8793714" cy="4429156"/>
          </a:xfrm>
        </p:spPr>
        <p:txBody>
          <a:bodyPr/>
          <a:lstStyle/>
          <a:p>
            <a:pPr algn="r" rtl="1" eaLnBrk="1" hangingPunct="1">
              <a:lnSpc>
                <a:spcPct val="90000"/>
              </a:lnSpc>
              <a:buFontTx/>
              <a:buNone/>
            </a:pPr>
            <a:r>
              <a:rPr lang="ar-SA" sz="2000" dirty="0">
                <a:solidFill>
                  <a:srgbClr val="0000FF"/>
                </a:solidFill>
                <a:cs typeface="B Nazanin" pitchFamily="2" charset="-78"/>
              </a:rPr>
              <a:t>سیستم ایمنی ذاتی علیه ساختارهای </a:t>
            </a:r>
            <a:r>
              <a:rPr lang="ar-SA" sz="2000" dirty="0">
                <a:solidFill>
                  <a:srgbClr val="FF0066"/>
                </a:solidFill>
                <a:cs typeface="B Nazanin" pitchFamily="2" charset="-78"/>
              </a:rPr>
              <a:t>خودی</a:t>
            </a:r>
            <a:r>
              <a:rPr lang="ar-SA" sz="2000" dirty="0">
                <a:solidFill>
                  <a:srgbClr val="0000FF"/>
                </a:solidFill>
                <a:cs typeface="B Nazanin" pitchFamily="2" charset="-78"/>
              </a:rPr>
              <a:t> واکنش نشان نمی دهد</a:t>
            </a:r>
            <a:endParaRPr lang="fa-IR" sz="1800" dirty="0">
              <a:solidFill>
                <a:srgbClr val="0000FF"/>
              </a:solidFill>
              <a:cs typeface="B Nazanin" pitchFamily="2" charset="-78"/>
            </a:endParaRPr>
          </a:p>
          <a:p>
            <a:pPr algn="r" rtl="1" eaLnBrk="1" hangingPunct="1">
              <a:lnSpc>
                <a:spcPct val="90000"/>
              </a:lnSpc>
              <a:buFontTx/>
              <a:buNone/>
            </a:pPr>
            <a:endParaRPr lang="fa-IR" sz="1800" dirty="0">
              <a:solidFill>
                <a:srgbClr val="0000FF"/>
              </a:solidFill>
              <a:cs typeface="B Nazanin" pitchFamily="2" charset="-78"/>
            </a:endParaRPr>
          </a:p>
          <a:p>
            <a:pPr algn="r" rtl="1" eaLnBrk="1" hangingPunct="1">
              <a:lnSpc>
                <a:spcPct val="90000"/>
              </a:lnSpc>
              <a:buFontTx/>
              <a:buNone/>
            </a:pPr>
            <a:r>
              <a:rPr lang="ar-SA" sz="2000" dirty="0">
                <a:solidFill>
                  <a:srgbClr val="0000FF"/>
                </a:solidFill>
                <a:cs typeface="B Nazanin" pitchFamily="2" charset="-78"/>
              </a:rPr>
              <a:t>سیستم ایمنی ذاتی ساختارهایی ازمیکروبهای بیماریزا را شناسایی میکنند که در</a:t>
            </a:r>
            <a:endParaRPr lang="fa-IR" sz="2000" dirty="0">
              <a:solidFill>
                <a:srgbClr val="0000FF"/>
              </a:solidFill>
              <a:cs typeface="B Nazanin" pitchFamily="2" charset="-78"/>
            </a:endParaRPr>
          </a:p>
          <a:p>
            <a:pPr algn="r" rtl="1" eaLnBrk="1" hangingPunct="1">
              <a:lnSpc>
                <a:spcPct val="90000"/>
              </a:lnSpc>
              <a:buFontTx/>
              <a:buNone/>
            </a:pPr>
            <a:r>
              <a:rPr lang="fa-IR" sz="2000" dirty="0">
                <a:solidFill>
                  <a:srgbClr val="FF3300"/>
                </a:solidFill>
                <a:cs typeface="B Nazanin" pitchFamily="2" charset="-78"/>
              </a:rPr>
              <a:t>پستانداران</a:t>
            </a:r>
            <a:r>
              <a:rPr lang="fa-IR" sz="2000" dirty="0">
                <a:solidFill>
                  <a:srgbClr val="FF00FF"/>
                </a:solidFill>
                <a:cs typeface="B Nazanin" pitchFamily="2" charset="-78"/>
              </a:rPr>
              <a:t> </a:t>
            </a:r>
            <a:r>
              <a:rPr lang="fa-IR" sz="2000" dirty="0">
                <a:solidFill>
                  <a:srgbClr val="0000FF"/>
                </a:solidFill>
                <a:cs typeface="B Nazanin" pitchFamily="2" charset="-78"/>
              </a:rPr>
              <a:t>وجود ندارند</a:t>
            </a:r>
          </a:p>
          <a:p>
            <a:pPr algn="r" rtl="1" eaLnBrk="1" hangingPunct="1">
              <a:lnSpc>
                <a:spcPct val="90000"/>
              </a:lnSpc>
              <a:buFontTx/>
              <a:buNone/>
            </a:pPr>
            <a:endParaRPr lang="fa-IR" sz="2000" dirty="0">
              <a:solidFill>
                <a:srgbClr val="FF00FF"/>
              </a:solidFill>
              <a:cs typeface="B Nazanin" pitchFamily="2" charset="-78"/>
            </a:endParaRPr>
          </a:p>
          <a:p>
            <a:pPr algn="r" rtl="1" eaLnBrk="1" hangingPunct="1">
              <a:lnSpc>
                <a:spcPct val="90000"/>
              </a:lnSpc>
              <a:buFontTx/>
              <a:buNone/>
            </a:pPr>
            <a:r>
              <a:rPr lang="ar-SA" sz="2000" dirty="0">
                <a:solidFill>
                  <a:srgbClr val="0000FF"/>
                </a:solidFill>
                <a:cs typeface="B Nazanin" pitchFamily="2" charset="-78"/>
              </a:rPr>
              <a:t>به این ساختارها </a:t>
            </a:r>
            <a:r>
              <a:rPr lang="ar-SA" sz="2000" dirty="0">
                <a:solidFill>
                  <a:srgbClr val="FF3300"/>
                </a:solidFill>
                <a:cs typeface="B Nazanin" pitchFamily="2" charset="-78"/>
              </a:rPr>
              <a:t>الگوهای ملکولی</a:t>
            </a:r>
            <a:r>
              <a:rPr lang="fa-IR" sz="2000" dirty="0">
                <a:solidFill>
                  <a:srgbClr val="FF3300"/>
                </a:solidFill>
                <a:cs typeface="B Nazanin" pitchFamily="2" charset="-78"/>
              </a:rPr>
              <a:t> وابسته به پاتوژن (</a:t>
            </a:r>
            <a:r>
              <a:rPr lang="en-US" sz="1800" dirty="0">
                <a:solidFill>
                  <a:srgbClr val="FF3300"/>
                </a:solidFill>
                <a:latin typeface="Cambria" pitchFamily="18" charset="0"/>
                <a:cs typeface="B Nazanin" pitchFamily="2" charset="-78"/>
              </a:rPr>
              <a:t>PAMPs</a:t>
            </a:r>
            <a:r>
              <a:rPr lang="fa-IR" sz="2000" dirty="0">
                <a:solidFill>
                  <a:srgbClr val="FF3300"/>
                </a:solidFill>
                <a:cs typeface="B Nazanin" pitchFamily="2" charset="-78"/>
              </a:rPr>
              <a:t>)</a:t>
            </a:r>
            <a:r>
              <a:rPr lang="ar-SA" sz="2000" b="1" dirty="0">
                <a:solidFill>
                  <a:srgbClr val="FF3300"/>
                </a:solidFill>
                <a:cs typeface="B Nazanin" pitchFamily="2" charset="-78"/>
              </a:rPr>
              <a:t> </a:t>
            </a:r>
            <a:r>
              <a:rPr lang="ar-SA" sz="2000" dirty="0">
                <a:solidFill>
                  <a:srgbClr val="0000FF"/>
                </a:solidFill>
                <a:cs typeface="B Nazanin" pitchFamily="2" charset="-78"/>
              </a:rPr>
              <a:t>گفته میشود</a:t>
            </a:r>
            <a:endParaRPr lang="fa-IR" sz="2000" dirty="0">
              <a:solidFill>
                <a:srgbClr val="0000FF"/>
              </a:solidFill>
              <a:cs typeface="B Nazanin" pitchFamily="2" charset="-78"/>
            </a:endParaRPr>
          </a:p>
          <a:p>
            <a:pPr algn="r" rtl="1" eaLnBrk="1" hangingPunct="1">
              <a:lnSpc>
                <a:spcPct val="90000"/>
              </a:lnSpc>
              <a:buFontTx/>
              <a:buNone/>
            </a:pPr>
            <a:r>
              <a:rPr lang="ar-SA" sz="2000" dirty="0">
                <a:cs typeface="B Nazanin" pitchFamily="2" charset="-78"/>
              </a:rPr>
              <a:t> </a:t>
            </a:r>
            <a:endParaRPr lang="fa-IR" sz="2000" dirty="0">
              <a:cs typeface="B Nazanin" pitchFamily="2" charset="-78"/>
            </a:endParaRPr>
          </a:p>
          <a:p>
            <a:pPr algn="r" rtl="1" eaLnBrk="1" hangingPunct="1">
              <a:lnSpc>
                <a:spcPct val="90000"/>
              </a:lnSpc>
              <a:buFontTx/>
              <a:buNone/>
            </a:pPr>
            <a:r>
              <a:rPr lang="ar-SA" sz="2000" dirty="0">
                <a:solidFill>
                  <a:srgbClr val="0000FF"/>
                </a:solidFill>
                <a:cs typeface="B Nazanin" pitchFamily="2" charset="-78"/>
              </a:rPr>
              <a:t>گیرنده هایی که به این ساختارها متصل میشوند و آنها را شناسایی می کنند، </a:t>
            </a:r>
            <a:endParaRPr lang="fa-IR" sz="2000" dirty="0">
              <a:solidFill>
                <a:srgbClr val="0000FF"/>
              </a:solidFill>
              <a:cs typeface="B Nazanin" pitchFamily="2" charset="-78"/>
            </a:endParaRPr>
          </a:p>
          <a:p>
            <a:pPr algn="r" rtl="1" eaLnBrk="1" hangingPunct="1">
              <a:lnSpc>
                <a:spcPct val="90000"/>
              </a:lnSpc>
              <a:buFontTx/>
              <a:buNone/>
            </a:pPr>
            <a:r>
              <a:rPr lang="fa-IR" sz="2000" dirty="0">
                <a:solidFill>
                  <a:srgbClr val="FF3300"/>
                </a:solidFill>
                <a:cs typeface="B Nazanin" pitchFamily="2" charset="-78"/>
              </a:rPr>
              <a:t>گیرنده های شناسایی کننده الگو (</a:t>
            </a:r>
            <a:r>
              <a:rPr lang="en-US" sz="1800" dirty="0">
                <a:solidFill>
                  <a:srgbClr val="FF3300"/>
                </a:solidFill>
                <a:latin typeface="Cambria" pitchFamily="18" charset="0"/>
                <a:cs typeface="B Nazanin" pitchFamily="2" charset="-78"/>
              </a:rPr>
              <a:t>PRR</a:t>
            </a:r>
            <a:r>
              <a:rPr lang="fa-IR" sz="2000" dirty="0">
                <a:solidFill>
                  <a:srgbClr val="FF3300"/>
                </a:solidFill>
                <a:cs typeface="B Nazanin" pitchFamily="2" charset="-78"/>
              </a:rPr>
              <a:t>) </a:t>
            </a:r>
            <a:r>
              <a:rPr lang="fa-IR" sz="2000" dirty="0">
                <a:solidFill>
                  <a:srgbClr val="0000FF"/>
                </a:solidFill>
                <a:cs typeface="B Nazanin" pitchFamily="2" charset="-78"/>
              </a:rPr>
              <a:t>نام دارند.</a:t>
            </a:r>
            <a:endParaRPr lang="en-US" sz="2000" dirty="0">
              <a:cs typeface="B Nazanin" pitchFamily="2" charset="-78"/>
            </a:endParaRP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608" y="869287"/>
            <a:ext cx="8229600" cy="1143000"/>
          </a:xfrm>
        </p:spPr>
        <p:txBody>
          <a:bodyPr>
            <a:normAutofit/>
          </a:bodyPr>
          <a:lstStyle/>
          <a:p>
            <a:pPr rtl="0"/>
            <a:r>
              <a:rPr lang="en-CA" sz="2800" dirty="0">
                <a:cs typeface="B Nazanin" pitchFamily="2" charset="-78"/>
              </a:rPr>
              <a:t> </a:t>
            </a:r>
            <a:r>
              <a:rPr lang="en-US" sz="2400" dirty="0">
                <a:latin typeface="Cambria" pitchFamily="18" charset="0"/>
                <a:cs typeface="B Nazanin" pitchFamily="2" charset="-78"/>
              </a:rPr>
              <a:t>T</a:t>
            </a:r>
            <a:r>
              <a:rPr lang="fa-IR" sz="2800" dirty="0">
                <a:cs typeface="B Nazanin" pitchFamily="2" charset="-78"/>
              </a:rPr>
              <a:t>مراحل تکامل لنفوسیت</a:t>
            </a:r>
            <a:r>
              <a:rPr lang="en-CA" sz="2800" dirty="0">
                <a:cs typeface="B Nazanin" pitchFamily="2" charset="-78"/>
              </a:rPr>
              <a:t> </a:t>
            </a:r>
            <a:endParaRPr lang="fa-IR" sz="2800" dirty="0">
              <a:cs typeface="B Nazanin" pitchFamily="2" charset="-78"/>
            </a:endParaRPr>
          </a:p>
        </p:txBody>
      </p:sp>
      <p:sp>
        <p:nvSpPr>
          <p:cNvPr id="3" name="Content Placeholder 2"/>
          <p:cNvSpPr>
            <a:spLocks noGrp="1"/>
          </p:cNvSpPr>
          <p:nvPr>
            <p:ph sz="half" idx="1"/>
          </p:nvPr>
        </p:nvSpPr>
        <p:spPr>
          <a:xfrm>
            <a:off x="3376" y="2194849"/>
            <a:ext cx="4038600" cy="4686320"/>
          </a:xfrm>
        </p:spPr>
        <p:txBody>
          <a:bodyPr>
            <a:normAutofit/>
          </a:bodyPr>
          <a:lstStyle/>
          <a:p>
            <a:pPr algn="l" rtl="0"/>
            <a:r>
              <a:rPr lang="en-CA" sz="1800" dirty="0">
                <a:latin typeface="Cambria" pitchFamily="18" charset="0"/>
                <a:cs typeface="B Nazanin" pitchFamily="2" charset="-78"/>
              </a:rPr>
              <a:t>Pro T Cell:</a:t>
            </a:r>
            <a:endParaRPr lang="en-CA" sz="1800" dirty="0">
              <a:solidFill>
                <a:srgbClr val="92D050"/>
              </a:solidFill>
              <a:latin typeface="Cambria" pitchFamily="18" charset="0"/>
              <a:cs typeface="B Nazanin" pitchFamily="2" charset="-78"/>
            </a:endParaRPr>
          </a:p>
          <a:p>
            <a:pPr algn="l" rtl="0"/>
            <a:r>
              <a:rPr lang="en-CA" sz="1800" dirty="0">
                <a:solidFill>
                  <a:srgbClr val="92D050"/>
                </a:solidFill>
                <a:latin typeface="Cambria" pitchFamily="18" charset="0"/>
                <a:cs typeface="B Nazanin" pitchFamily="2" charset="-78"/>
              </a:rPr>
              <a:t>Double negative</a:t>
            </a:r>
          </a:p>
          <a:p>
            <a:pPr algn="r">
              <a:buNone/>
            </a:pPr>
            <a:r>
              <a:rPr lang="fa-IR" sz="1800" dirty="0">
                <a:solidFill>
                  <a:srgbClr val="92D050"/>
                </a:solidFill>
                <a:latin typeface="Cambria" pitchFamily="18" charset="0"/>
                <a:cs typeface="B Nazanin" pitchFamily="2" charset="-78"/>
              </a:rPr>
              <a:t>محل:کورتکس</a:t>
            </a:r>
          </a:p>
          <a:p>
            <a:pPr algn="l" rtl="0"/>
            <a:endParaRPr lang="fa-IR" sz="1800" dirty="0">
              <a:latin typeface="Cambria" pitchFamily="18" charset="0"/>
              <a:cs typeface="B Nazanin" pitchFamily="2" charset="-78"/>
            </a:endParaRPr>
          </a:p>
          <a:p>
            <a:pPr algn="l" rtl="0"/>
            <a:r>
              <a:rPr lang="en-CA" sz="1800" dirty="0">
                <a:latin typeface="Cambria" pitchFamily="18" charset="0"/>
                <a:cs typeface="B Nazanin" pitchFamily="2" charset="-78"/>
              </a:rPr>
              <a:t>Pre T cell:TCR+CD2+,CD3+, </a:t>
            </a:r>
            <a:r>
              <a:rPr lang="en-CA" sz="1800" dirty="0">
                <a:solidFill>
                  <a:srgbClr val="CC66FF"/>
                </a:solidFill>
                <a:latin typeface="Cambria" pitchFamily="18" charset="0"/>
                <a:cs typeface="B Nazanin" pitchFamily="2" charset="-78"/>
              </a:rPr>
              <a:t>CD8+CD4+</a:t>
            </a:r>
          </a:p>
          <a:p>
            <a:pPr algn="r">
              <a:buNone/>
            </a:pPr>
            <a:r>
              <a:rPr lang="fa-IR" sz="1800" dirty="0">
                <a:solidFill>
                  <a:srgbClr val="CC66FF"/>
                </a:solidFill>
                <a:latin typeface="Cambria" pitchFamily="18" charset="0"/>
                <a:cs typeface="B Nazanin" pitchFamily="2" charset="-78"/>
              </a:rPr>
              <a:t>محل:عمق کورتکس</a:t>
            </a:r>
          </a:p>
          <a:p>
            <a:pPr algn="r">
              <a:buNone/>
            </a:pPr>
            <a:r>
              <a:rPr lang="fa-IR" sz="1800" dirty="0">
                <a:solidFill>
                  <a:srgbClr val="CC66FF"/>
                </a:solidFill>
                <a:latin typeface="Cambria" pitchFamily="18" charset="0"/>
                <a:cs typeface="B Nazanin" pitchFamily="2" charset="-78"/>
              </a:rPr>
              <a:t>عملکرد:انتخاب مثبت (باکمک سلولهای اپی تلیال)و بعد انتخاب منفی</a:t>
            </a:r>
          </a:p>
          <a:p>
            <a:pPr algn="l" rtl="0"/>
            <a:r>
              <a:rPr lang="en-CA" sz="1800" dirty="0">
                <a:latin typeface="Cambria" pitchFamily="18" charset="0"/>
                <a:cs typeface="B Nazanin" pitchFamily="2" charset="-78"/>
              </a:rPr>
              <a:t>Mature T cell: cell:TCR+CD2+,CD3+,</a:t>
            </a:r>
            <a:endParaRPr lang="fa-IR" sz="1800" dirty="0">
              <a:latin typeface="Cambria" pitchFamily="18" charset="0"/>
              <a:cs typeface="B Nazanin" pitchFamily="2" charset="-78"/>
            </a:endParaRPr>
          </a:p>
          <a:p>
            <a:pPr algn="l" rtl="0">
              <a:buNone/>
            </a:pPr>
            <a:r>
              <a:rPr lang="en-CA" sz="1800" dirty="0">
                <a:solidFill>
                  <a:srgbClr val="FF3300"/>
                </a:solidFill>
                <a:latin typeface="Cambria" pitchFamily="18" charset="0"/>
                <a:cs typeface="B Nazanin" pitchFamily="2" charset="-78"/>
              </a:rPr>
              <a:t>     CD8+ </a:t>
            </a:r>
            <a:r>
              <a:rPr lang="fa-IR" sz="1800" dirty="0">
                <a:solidFill>
                  <a:srgbClr val="FF3300"/>
                </a:solidFill>
                <a:latin typeface="Cambria" pitchFamily="18" charset="0"/>
                <a:cs typeface="B Nazanin" pitchFamily="2" charset="-78"/>
              </a:rPr>
              <a:t>یا</a:t>
            </a:r>
            <a:r>
              <a:rPr lang="en-CA" sz="1800" dirty="0">
                <a:solidFill>
                  <a:srgbClr val="FF3300"/>
                </a:solidFill>
                <a:latin typeface="Cambria" pitchFamily="18" charset="0"/>
                <a:cs typeface="B Nazanin" pitchFamily="2" charset="-78"/>
              </a:rPr>
              <a:t>CD4+</a:t>
            </a:r>
          </a:p>
          <a:p>
            <a:pPr algn="r">
              <a:buNone/>
            </a:pPr>
            <a:r>
              <a:rPr lang="fa-IR" sz="1800" dirty="0">
                <a:solidFill>
                  <a:srgbClr val="FF3300"/>
                </a:solidFill>
                <a:latin typeface="Cambria" pitchFamily="18" charset="0"/>
                <a:cs typeface="B Nazanin" pitchFamily="2" charset="-78"/>
              </a:rPr>
              <a:t>محل:مدولا</a:t>
            </a:r>
          </a:p>
          <a:p>
            <a:pPr algn="r">
              <a:buNone/>
            </a:pPr>
            <a:r>
              <a:rPr lang="fa-IR" sz="1800" dirty="0">
                <a:solidFill>
                  <a:srgbClr val="FF3300"/>
                </a:solidFill>
                <a:latin typeface="Cambria" pitchFamily="18" charset="0"/>
                <a:cs typeface="B Nazanin" pitchFamily="2" charset="-78"/>
              </a:rPr>
              <a:t>عملکرد:حرکت به سمت خون محیطی</a:t>
            </a:r>
          </a:p>
          <a:p>
            <a:endParaRPr lang="fa-IR" sz="1800" dirty="0"/>
          </a:p>
        </p:txBody>
      </p:sp>
      <p:pic>
        <p:nvPicPr>
          <p:cNvPr id="5" name="Content Placeholder 4" descr="7"/>
          <p:cNvPicPr>
            <a:picLocks noGrp="1" noChangeAspect="1" noChangeArrowheads="1"/>
          </p:cNvPicPr>
          <p:nvPr>
            <p:ph sz="half" idx="2"/>
          </p:nvPr>
        </p:nvPicPr>
        <p:blipFill>
          <a:blip r:embed="rId3"/>
          <a:srcRect b="14586"/>
          <a:stretch>
            <a:fillRect/>
          </a:stretch>
        </p:blipFill>
        <p:spPr bwMode="auto">
          <a:xfrm>
            <a:off x="4146780" y="2523451"/>
            <a:ext cx="4732425" cy="3214710"/>
          </a:xfrm>
          <a:prstGeom prst="rect">
            <a:avLst/>
          </a:prstGeom>
          <a:noFill/>
        </p:spPr>
      </p:pic>
    </p:spTree>
    <p:extLst>
      <p:ext uri="{BB962C8B-B14F-4D97-AF65-F5344CB8AC3E}">
        <p14:creationId xmlns:p14="http://schemas.microsoft.com/office/powerpoint/2010/main" val="20138408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7C087DF7-93CE-E35B-317C-31CFDA236513}"/>
              </a:ext>
            </a:extLst>
          </p:cNvPr>
          <p:cNvSpPr>
            <a:spLocks noGrp="1" noChangeArrowheads="1"/>
          </p:cNvSpPr>
          <p:nvPr>
            <p:ph type="title" idx="4294967295"/>
          </p:nvPr>
        </p:nvSpPr>
        <p:spPr/>
        <p:txBody>
          <a:bodyPr/>
          <a:lstStyle/>
          <a:p>
            <a:pPr eaLnBrk="1" hangingPunct="1"/>
            <a:r>
              <a:rPr lang="en-US" altLang="en-US"/>
              <a:t>Figure 6-1</a:t>
            </a:r>
          </a:p>
        </p:txBody>
      </p:sp>
      <p:sp>
        <p:nvSpPr>
          <p:cNvPr id="6147" name="Rectangle 3">
            <a:extLst>
              <a:ext uri="{FF2B5EF4-FFF2-40B4-BE49-F238E27FC236}">
                <a16:creationId xmlns:a16="http://schemas.microsoft.com/office/drawing/2014/main" id="{EA67F39E-350D-8A24-8CB3-49D7D402098D}"/>
              </a:ext>
            </a:extLst>
          </p:cNvPr>
          <p:cNvSpPr>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altLang="en-US" sz="2400" b="0" i="0" u="none" strike="noStrike" kern="1200" cap="none" spc="0" normalizeH="0" baseline="0" noProof="0">
              <a:ln>
                <a:noFill/>
              </a:ln>
              <a:solidFill>
                <a:prstClr val="black"/>
              </a:solidFill>
              <a:effectLst/>
              <a:uLnTx/>
              <a:uFillTx/>
              <a:latin typeface="Times" panose="02020603050405020304" pitchFamily="18" charset="0"/>
              <a:ea typeface="+mn-ea"/>
              <a:cs typeface="Arial" panose="020B0604020202020204" pitchFamily="34" charset="0"/>
            </a:endParaRPr>
          </a:p>
        </p:txBody>
      </p:sp>
      <p:pic>
        <p:nvPicPr>
          <p:cNvPr id="6148" name="Picture 2" descr="figure_08_01">
            <a:extLst>
              <a:ext uri="{FF2B5EF4-FFF2-40B4-BE49-F238E27FC236}">
                <a16:creationId xmlns:a16="http://schemas.microsoft.com/office/drawing/2014/main" id="{427A5F17-6D48-95BF-1019-2A26F77B7B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1692276"/>
            <a:ext cx="5832648" cy="498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uto2"/>
          <p:cNvPicPr>
            <a:picLocks noChangeAspect="1" noChangeArrowheads="1"/>
          </p:cNvPicPr>
          <p:nvPr/>
        </p:nvPicPr>
        <p:blipFill>
          <a:blip r:embed="rId3">
            <a:lum bright="-6000" contrast="30000"/>
          </a:blip>
          <a:srcRect t="10855" r="28070"/>
          <a:stretch>
            <a:fillRect/>
          </a:stretch>
        </p:blipFill>
        <p:spPr bwMode="auto">
          <a:xfrm>
            <a:off x="407928" y="2621389"/>
            <a:ext cx="2643205" cy="4235736"/>
          </a:xfrm>
          <a:prstGeom prst="rect">
            <a:avLst/>
          </a:prstGeom>
          <a:noFill/>
          <a:ln w="9525">
            <a:noFill/>
            <a:miter lim="800000"/>
            <a:headEnd/>
            <a:tailEnd/>
          </a:ln>
        </p:spPr>
      </p:pic>
      <p:sp>
        <p:nvSpPr>
          <p:cNvPr id="6" name="Rectangle 2"/>
          <p:cNvSpPr>
            <a:spLocks noChangeArrowheads="1"/>
          </p:cNvSpPr>
          <p:nvPr/>
        </p:nvSpPr>
        <p:spPr bwMode="auto">
          <a:xfrm>
            <a:off x="207932" y="1549827"/>
            <a:ext cx="8915400" cy="1143000"/>
          </a:xfrm>
          <a:prstGeom prst="rect">
            <a:avLst/>
          </a:prstGeom>
          <a:noFill/>
          <a:ln w="9525">
            <a:noFill/>
            <a:miter lim="800000"/>
            <a:headEnd/>
            <a:tailEnd/>
          </a:ln>
        </p:spPr>
        <p:txBody>
          <a:bodyPr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497D"/>
                </a:solidFill>
                <a:effectLst/>
                <a:uLnTx/>
                <a:uFillTx/>
                <a:latin typeface="Times New Roman" pitchFamily="18" charset="0"/>
                <a:ea typeface="+mn-ea"/>
                <a:cs typeface="+mn-cs"/>
              </a:rPr>
              <a:t>A consequence of T cell activation:</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497D"/>
                </a:solidFill>
                <a:effectLst/>
                <a:uLnTx/>
                <a:uFillTx/>
                <a:latin typeface="Times New Roman" pitchFamily="18" charset="0"/>
                <a:ea typeface="+mn-ea"/>
                <a:cs typeface="+mn-cs"/>
              </a:rPr>
              <a:t>Enhanced IL-2 production and induction of IL-2R</a:t>
            </a:r>
            <a:r>
              <a:rPr kumimoji="0" lang="en-US" sz="1800" b="0" i="0" u="none" strike="noStrike" kern="1200" cap="none" spc="0" normalizeH="0" baseline="0" noProof="0" dirty="0">
                <a:ln>
                  <a:noFill/>
                </a:ln>
                <a:solidFill>
                  <a:srgbClr val="1F497D"/>
                </a:solidFill>
                <a:effectLst/>
                <a:uLnTx/>
                <a:uFillTx/>
                <a:latin typeface="Symbol" pitchFamily="18" charset="2"/>
                <a:ea typeface="+mn-ea"/>
                <a:cs typeface="+mn-cs"/>
              </a:rPr>
              <a:t>a </a:t>
            </a:r>
            <a:r>
              <a:rPr kumimoji="0" lang="en-US" sz="1800" b="0" i="0" u="none" strike="noStrike" kern="1200" cap="none" spc="0" normalizeH="0" baseline="0" noProof="0" dirty="0">
                <a:ln>
                  <a:noFill/>
                </a:ln>
                <a:solidFill>
                  <a:srgbClr val="1F497D"/>
                </a:solidFill>
                <a:effectLst/>
                <a:uLnTx/>
                <a:uFillTx/>
                <a:latin typeface="Times New Roman" pitchFamily="18" charset="0"/>
                <a:ea typeface="+mn-ea"/>
                <a:cs typeface="+mn-cs"/>
              </a:rPr>
              <a:t>expression</a:t>
            </a:r>
            <a:r>
              <a:rPr kumimoji="0" lang="en-US" sz="1800" b="0" i="0" u="none" strike="noStrike" kern="1200" cap="none" spc="0" normalizeH="0" baseline="0" noProof="0" dirty="0">
                <a:ln>
                  <a:noFill/>
                </a:ln>
                <a:solidFill>
                  <a:srgbClr val="1F497D"/>
                </a:solidFill>
                <a:effectLst/>
                <a:uLnTx/>
                <a:uFillTx/>
                <a:latin typeface="Symbol" pitchFamily="18" charset="2"/>
                <a:ea typeface="+mn-ea"/>
                <a:cs typeface="+mn-cs"/>
              </a:rPr>
              <a:t> </a:t>
            </a:r>
            <a:r>
              <a:rPr kumimoji="0" lang="en-US" sz="1800" b="0" i="0" u="none" strike="noStrike" kern="1200" cap="none" spc="0" normalizeH="0" baseline="0" noProof="0" dirty="0">
                <a:ln>
                  <a:noFill/>
                </a:ln>
                <a:solidFill>
                  <a:srgbClr val="1F497D"/>
                </a:solidFill>
                <a:effectLst/>
                <a:uLnTx/>
                <a:uFillTx/>
                <a:latin typeface="Times New Roman" pitchFamily="18" charset="0"/>
                <a:ea typeface="+mn-ea"/>
                <a:cs typeface="+mn-cs"/>
              </a:rPr>
              <a:t>for T cell proliferation</a:t>
            </a:r>
            <a:endParaRPr kumimoji="0" lang="en-US" sz="1800" b="0" i="0" u="none" strike="noStrike" kern="1200" cap="none" spc="0" normalizeH="0" baseline="0" noProof="0" dirty="0">
              <a:ln>
                <a:noFill/>
              </a:ln>
              <a:solidFill>
                <a:srgbClr val="1F497D"/>
              </a:solidFill>
              <a:effectLst/>
              <a:uLnTx/>
              <a:uFillTx/>
              <a:latin typeface="Symbol" pitchFamily="18" charset="2"/>
              <a:ea typeface="+mn-ea"/>
              <a:cs typeface="+mn-cs"/>
            </a:endParaRPr>
          </a:p>
        </p:txBody>
      </p:sp>
      <p:pic>
        <p:nvPicPr>
          <p:cNvPr id="7" name="Picture 2" descr="figure_08_23"/>
          <p:cNvPicPr>
            <a:picLocks noChangeAspect="1" noChangeArrowheads="1"/>
          </p:cNvPicPr>
          <p:nvPr/>
        </p:nvPicPr>
        <p:blipFill>
          <a:blip r:embed="rId4"/>
          <a:srcRect r="33454"/>
          <a:stretch>
            <a:fillRect/>
          </a:stretch>
        </p:blipFill>
        <p:spPr bwMode="auto">
          <a:xfrm>
            <a:off x="3194010" y="3407207"/>
            <a:ext cx="5556652" cy="307183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707552"/>
            <a:ext cx="4038600" cy="4525963"/>
          </a:xfrm>
        </p:spPr>
        <p:txBody>
          <a:bodyPr>
            <a:normAutofit/>
          </a:bodyPr>
          <a:lstStyle/>
          <a:p>
            <a:r>
              <a:rPr lang="fa-IR" sz="2000" dirty="0">
                <a:cs typeface="B Nazanin" pitchFamily="2" charset="-78"/>
              </a:rPr>
              <a:t>سلول </a:t>
            </a:r>
            <a:r>
              <a:rPr lang="en-US" sz="2000" dirty="0">
                <a:cs typeface="B Nazanin" pitchFamily="2" charset="-78"/>
              </a:rPr>
              <a:t>TCD8+</a:t>
            </a:r>
            <a:r>
              <a:rPr lang="fa-IR" sz="2000" dirty="0">
                <a:cs typeface="B Nazanin" pitchFamily="2" charset="-78"/>
              </a:rPr>
              <a:t> اجرایی به سلول </a:t>
            </a:r>
            <a:r>
              <a:rPr lang="en-US" sz="2000" dirty="0">
                <a:cs typeface="B Nazanin" pitchFamily="2" charset="-78"/>
              </a:rPr>
              <a:t>T</a:t>
            </a:r>
            <a:r>
              <a:rPr lang="fa-IR" sz="2000" dirty="0">
                <a:cs typeface="B Nazanin" pitchFamily="2" charset="-78"/>
              </a:rPr>
              <a:t>سیتوتوکسیک یا </a:t>
            </a:r>
            <a:r>
              <a:rPr lang="en-US" sz="2000" dirty="0">
                <a:cs typeface="B Nazanin" pitchFamily="2" charset="-78"/>
              </a:rPr>
              <a:t>CTL</a:t>
            </a:r>
            <a:r>
              <a:rPr lang="fa-IR" sz="2000" dirty="0">
                <a:cs typeface="B Nazanin" pitchFamily="2" charset="-78"/>
              </a:rPr>
              <a:t> متمایز می شود</a:t>
            </a:r>
          </a:p>
          <a:p>
            <a:endParaRPr lang="fa-IR" sz="2000" dirty="0"/>
          </a:p>
        </p:txBody>
      </p:sp>
      <p:sp>
        <p:nvSpPr>
          <p:cNvPr id="4" name="Content Placeholder 3"/>
          <p:cNvSpPr>
            <a:spLocks noGrp="1"/>
          </p:cNvSpPr>
          <p:nvPr>
            <p:ph sz="half" idx="2"/>
          </p:nvPr>
        </p:nvSpPr>
        <p:spPr>
          <a:xfrm>
            <a:off x="4716016" y="1556792"/>
            <a:ext cx="4038600" cy="4525963"/>
          </a:xfrm>
        </p:spPr>
        <p:txBody>
          <a:bodyPr>
            <a:normAutofit/>
          </a:bodyPr>
          <a:lstStyle/>
          <a:p>
            <a:r>
              <a:rPr lang="fa-IR" sz="2000" dirty="0">
                <a:cs typeface="B Nazanin" pitchFamily="2" charset="-78"/>
              </a:rPr>
              <a:t>سلول </a:t>
            </a:r>
            <a:r>
              <a:rPr lang="en-US" sz="2000" dirty="0">
                <a:cs typeface="B Nazanin" pitchFamily="2" charset="-78"/>
              </a:rPr>
              <a:t>T CD4</a:t>
            </a:r>
            <a:r>
              <a:rPr lang="en-US" sz="2000" baseline="30000" dirty="0">
                <a:cs typeface="B Nazanin" pitchFamily="2" charset="-78"/>
              </a:rPr>
              <a:t>+</a:t>
            </a:r>
            <a:r>
              <a:rPr lang="fa-IR" sz="2000" dirty="0">
                <a:cs typeface="B Nazanin" pitchFamily="2" charset="-78"/>
              </a:rPr>
              <a:t> اجرایی به دو زیرمجموعه </a:t>
            </a:r>
            <a:r>
              <a:rPr lang="en-US" sz="2000" dirty="0">
                <a:cs typeface="B Nazanin" pitchFamily="2" charset="-78"/>
              </a:rPr>
              <a:t>Th1</a:t>
            </a:r>
            <a:r>
              <a:rPr lang="fa-IR" sz="2000" dirty="0">
                <a:cs typeface="B Nazanin" pitchFamily="2" charset="-78"/>
              </a:rPr>
              <a:t> و </a:t>
            </a:r>
            <a:r>
              <a:rPr lang="en-US" sz="2000" dirty="0">
                <a:cs typeface="B Nazanin" pitchFamily="2" charset="-78"/>
              </a:rPr>
              <a:t>Th2</a:t>
            </a:r>
            <a:r>
              <a:rPr lang="fa-IR" sz="2000" dirty="0">
                <a:cs typeface="B Nazanin" pitchFamily="2" charset="-78"/>
              </a:rPr>
              <a:t> متمایز می شوند.</a:t>
            </a:r>
          </a:p>
          <a:p>
            <a:endParaRPr lang="fa-IR" sz="2000" dirty="0"/>
          </a:p>
        </p:txBody>
      </p:sp>
      <p:pic>
        <p:nvPicPr>
          <p:cNvPr id="5" name="Picture 3" descr="S9781416031222-013-f004"/>
          <p:cNvPicPr>
            <a:picLocks noChangeAspect="1" noChangeArrowheads="1"/>
          </p:cNvPicPr>
          <p:nvPr/>
        </p:nvPicPr>
        <p:blipFill>
          <a:blip r:embed="rId2"/>
          <a:srcRect l="24423" r="17393" b="59593"/>
          <a:stretch>
            <a:fillRect/>
          </a:stretch>
        </p:blipFill>
        <p:spPr>
          <a:xfrm>
            <a:off x="5148064" y="3119712"/>
            <a:ext cx="2880320" cy="3738288"/>
          </a:xfrm>
          <a:prstGeom prst="rect">
            <a:avLst/>
          </a:prstGeom>
        </p:spPr>
      </p:pic>
      <p:pic>
        <p:nvPicPr>
          <p:cNvPr id="6" name="Picture 9"/>
          <p:cNvPicPr>
            <a:picLocks noChangeAspect="1" noChangeArrowheads="1"/>
          </p:cNvPicPr>
          <p:nvPr/>
        </p:nvPicPr>
        <p:blipFill>
          <a:blip r:embed="rId3"/>
          <a:srcRect l="48337" t="16722" r="2777" b="51121"/>
          <a:stretch>
            <a:fillRect/>
          </a:stretch>
        </p:blipFill>
        <p:spPr bwMode="auto">
          <a:xfrm>
            <a:off x="504594" y="3110942"/>
            <a:ext cx="2699254" cy="3675619"/>
          </a:xfrm>
          <a:prstGeom prst="rect">
            <a:avLst/>
          </a:prstGeom>
          <a:noFill/>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6"/>
          <p:cNvSpPr txBox="1">
            <a:spLocks noChangeArrowheads="1"/>
          </p:cNvSpPr>
          <p:nvPr/>
        </p:nvSpPr>
        <p:spPr bwMode="auto">
          <a:xfrm>
            <a:off x="2915816" y="980728"/>
            <a:ext cx="3064557" cy="461665"/>
          </a:xfrm>
          <a:prstGeom prst="rect">
            <a:avLst/>
          </a:prstGeom>
          <a:noFill/>
          <a:ln w="9525">
            <a:noFill/>
            <a:miter lim="800000"/>
            <a:headEnd/>
            <a:tailEnd/>
          </a:ln>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Effector</a:t>
            </a:r>
            <a:r>
              <a:rPr kumimoji="0" 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T cell subsets</a:t>
            </a:r>
          </a:p>
        </p:txBody>
      </p:sp>
      <p:pic>
        <p:nvPicPr>
          <p:cNvPr id="33795" name="Picture 2" descr="figure_08_27"/>
          <p:cNvPicPr>
            <a:picLocks noChangeAspect="1" noChangeArrowheads="1"/>
          </p:cNvPicPr>
          <p:nvPr/>
        </p:nvPicPr>
        <p:blipFill>
          <a:blip r:embed="rId3"/>
          <a:srcRect/>
          <a:stretch>
            <a:fillRect/>
          </a:stretch>
        </p:blipFill>
        <p:spPr bwMode="auto">
          <a:xfrm>
            <a:off x="2315148" y="1700808"/>
            <a:ext cx="4513704" cy="4576858"/>
          </a:xfrm>
          <a:prstGeom prst="rect">
            <a:avLst/>
          </a:prstGeom>
          <a:noFill/>
          <a:ln w="9525">
            <a:noFill/>
            <a:miter lim="800000"/>
            <a:headEnd/>
            <a:tailEnd/>
          </a:ln>
        </p:spPr>
      </p:pic>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1A7EDE85-B8C1-4E78-BA30-5C4B47FE9F71}" type="slidenum">
              <a:rPr kumimoji="0" lang="fa-IR" sz="1400" b="0" i="0" u="none" strike="noStrike" kern="1200" cap="none" spc="0" normalizeH="0" baseline="0" noProof="0">
                <a:ln>
                  <a:noFill/>
                </a:ln>
                <a:solidFill>
                  <a:srgbClr val="FFFFFF"/>
                </a:solidFill>
                <a:effectLst/>
                <a:uLnTx/>
                <a:uFillTx/>
                <a:latin typeface="Franklin Gothic Book" panose="020B0503020102020204" pitchFamily="34" charset="0"/>
                <a:ea typeface="ＭＳ Ｐゴシック" panose="020B0600070205080204" pitchFamily="34" charset="-128"/>
                <a:cs typeface="Tahoma" panose="020B0604030504040204" pitchFamily="34" charset="0"/>
              </a:rPr>
              <a:pPr marL="0" marR="0" lvl="0" indent="0" algn="ctr" defTabSz="914400" rtl="1" eaLnBrk="1" fontAlgn="auto" latinLnBrk="0" hangingPunct="1">
                <a:lnSpc>
                  <a:spcPct val="100000"/>
                </a:lnSpc>
                <a:spcBef>
                  <a:spcPts val="0"/>
                </a:spcBef>
                <a:spcAft>
                  <a:spcPts val="0"/>
                </a:spcAft>
                <a:buClrTx/>
                <a:buSzTx/>
                <a:buFontTx/>
                <a:buNone/>
                <a:tabLst/>
                <a:defRPr/>
              </a:pPr>
              <a:t>75</a:t>
            </a:fld>
            <a:endParaRPr kumimoji="0" lang="en-US" sz="1400" b="0" i="0" u="none" strike="noStrike" kern="1200" cap="none" spc="0" normalizeH="0" baseline="0" noProof="0">
              <a:ln>
                <a:noFill/>
              </a:ln>
              <a:solidFill>
                <a:srgbClr val="FFFFFF"/>
              </a:solidFill>
              <a:effectLst/>
              <a:uLnTx/>
              <a:uFillTx/>
              <a:latin typeface="Franklin Gothic Book" panose="020B0503020102020204" pitchFamily="34" charset="0"/>
              <a:ea typeface="ＭＳ Ｐゴシック" panose="020B0600070205080204" pitchFamily="34" charset="-128"/>
              <a:cs typeface="Tahoma" panose="020B0604030504040204" pitchFamily="34" charset="0"/>
            </a:endParaRPr>
          </a:p>
        </p:txBody>
      </p:sp>
      <p:sp>
        <p:nvSpPr>
          <p:cNvPr id="121858" name="Rectangle 2"/>
          <p:cNvSpPr>
            <a:spLocks noGrp="1" noChangeArrowheads="1"/>
          </p:cNvSpPr>
          <p:nvPr>
            <p:ph type="title"/>
          </p:nvPr>
        </p:nvSpPr>
        <p:spPr>
          <a:xfrm>
            <a:off x="-108520" y="980728"/>
            <a:ext cx="9144000" cy="939784"/>
          </a:xfrm>
        </p:spPr>
        <p:txBody>
          <a:bodyPr>
            <a:noAutofit/>
          </a:bodyPr>
          <a:lstStyle/>
          <a:p>
            <a:pPr algn="ctr" eaLnBrk="1" hangingPunct="1">
              <a:defRPr/>
            </a:pPr>
            <a:r>
              <a:rPr lang="fa-IR" sz="2400" dirty="0">
                <a:cs typeface="B Nazanin" panose="00000400000000000000" pitchFamily="2" charset="-78"/>
              </a:rPr>
              <a:t>مراحل کشته شدن سلول هدف توسط لنفوسیتهای </a:t>
            </a:r>
            <a:r>
              <a:rPr lang="en-GB" sz="2400" dirty="0">
                <a:cs typeface="B Nazanin" panose="00000400000000000000" pitchFamily="2" charset="-78"/>
              </a:rPr>
              <a:t>T</a:t>
            </a:r>
            <a:r>
              <a:rPr lang="en-US" sz="2400" dirty="0">
                <a:cs typeface="B Nazanin" panose="00000400000000000000" pitchFamily="2" charset="-78"/>
              </a:rPr>
              <a:t> </a:t>
            </a:r>
            <a:r>
              <a:rPr lang="fa-IR" sz="2400" dirty="0">
                <a:cs typeface="B Nazanin" panose="00000400000000000000" pitchFamily="2" charset="-78"/>
              </a:rPr>
              <a:t>سیتوتوکسیک</a:t>
            </a:r>
            <a:endParaRPr lang="en-US" sz="2400" dirty="0">
              <a:cs typeface="B Nazanin" panose="00000400000000000000" pitchFamily="2" charset="-78"/>
            </a:endParaRPr>
          </a:p>
        </p:txBody>
      </p:sp>
      <p:pic>
        <p:nvPicPr>
          <p:cNvPr id="41988" name="Picture 3" descr="S9781416031222-013-f014"/>
          <p:cNvPicPr>
            <a:picLocks noGrp="1" noChangeAspect="1" noChangeArrowheads="1"/>
          </p:cNvPicPr>
          <p:nvPr>
            <p:ph idx="1"/>
          </p:nvPr>
        </p:nvPicPr>
        <p:blipFill>
          <a:blip r:embed="rId3"/>
          <a:srcRect/>
          <a:stretch>
            <a:fillRect/>
          </a:stretch>
        </p:blipFill>
        <p:spPr>
          <a:xfrm>
            <a:off x="2992099" y="2184951"/>
            <a:ext cx="3159802" cy="4231494"/>
          </a:xfrm>
        </p:spPr>
      </p:pic>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931006" y="476672"/>
            <a:ext cx="7543800" cy="1431925"/>
          </a:xfrm>
        </p:spPr>
        <p:txBody>
          <a:bodyPr>
            <a:normAutofit/>
          </a:bodyPr>
          <a:lstStyle/>
          <a:p>
            <a:pPr eaLnBrk="1" hangingPunct="1">
              <a:defRPr/>
            </a:pPr>
            <a:r>
              <a:rPr lang="fa-IR" sz="3200" dirty="0"/>
              <a:t>مهاجرت سلولهای </a:t>
            </a:r>
            <a:r>
              <a:rPr lang="en-US" sz="3200" dirty="0"/>
              <a:t>T</a:t>
            </a:r>
            <a:r>
              <a:rPr lang="fa-IR" sz="3200" dirty="0"/>
              <a:t> به محل آنتی ژن </a:t>
            </a:r>
            <a:endParaRPr lang="en-US" sz="3200" dirty="0"/>
          </a:p>
        </p:txBody>
      </p:sp>
      <p:pic>
        <p:nvPicPr>
          <p:cNvPr id="23556" name="Picture 3" descr="S9781416031222-013-f008"/>
          <p:cNvPicPr>
            <a:picLocks noGrp="1" noChangeAspect="1" noChangeArrowheads="1"/>
          </p:cNvPicPr>
          <p:nvPr>
            <p:ph idx="1"/>
          </p:nvPr>
        </p:nvPicPr>
        <p:blipFill>
          <a:blip r:embed="rId3"/>
          <a:srcRect l="18445" r="17993" b="2740"/>
          <a:stretch>
            <a:fillRect/>
          </a:stretch>
        </p:blipFill>
        <p:spPr>
          <a:xfrm>
            <a:off x="3059832" y="1785902"/>
            <a:ext cx="3286148" cy="5072098"/>
          </a:xfrm>
        </p:spPr>
      </p:pic>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2" descr="C:\Users\Public\Pictures\Sample Pictures\Tulips.jpg">
            <a:extLst>
              <a:ext uri="{FF2B5EF4-FFF2-40B4-BE49-F238E27FC236}">
                <a16:creationId xmlns:a16="http://schemas.microsoft.com/office/drawing/2014/main" id="{F0DDEC68-822F-435B-EA51-6153CD8A92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97536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6" name="Object 3">
            <a:extLst>
              <a:ext uri="{FF2B5EF4-FFF2-40B4-BE49-F238E27FC236}">
                <a16:creationId xmlns:a16="http://schemas.microsoft.com/office/drawing/2014/main" id="{8495DDC0-648A-4360-FB90-F8F3F2709E25}"/>
              </a:ext>
            </a:extLst>
          </p:cNvPr>
          <p:cNvGraphicFramePr>
            <a:graphicFrameLocks noChangeAspect="1"/>
          </p:cNvGraphicFramePr>
          <p:nvPr/>
        </p:nvGraphicFramePr>
        <p:xfrm>
          <a:off x="1601788" y="968375"/>
          <a:ext cx="5940425" cy="4921250"/>
        </p:xfrm>
        <a:graphic>
          <a:graphicData uri="http://schemas.openxmlformats.org/presentationml/2006/ole">
            <mc:AlternateContent xmlns:mc="http://schemas.openxmlformats.org/markup-compatibility/2006">
              <mc:Choice xmlns:v="urn:schemas-microsoft-com:vml" Requires="v">
                <p:oleObj name="Document" r:id="rId3" imgW="5940848" imgH="4920685" progId="Word.Document.12">
                  <p:embed/>
                </p:oleObj>
              </mc:Choice>
              <mc:Fallback>
                <p:oleObj name="Document" r:id="rId3" imgW="5940848" imgH="4920685" progId="Word.Document.12">
                  <p:embed/>
                  <p:pic>
                    <p:nvPicPr>
                      <p:cNvPr id="1026" name="Object 3">
                        <a:extLst>
                          <a:ext uri="{FF2B5EF4-FFF2-40B4-BE49-F238E27FC236}">
                            <a16:creationId xmlns:a16="http://schemas.microsoft.com/office/drawing/2014/main" id="{8495DDC0-648A-4360-FB90-F8F3F2709E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1788" y="968375"/>
                        <a:ext cx="5940425" cy="492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979712" y="1412776"/>
            <a:ext cx="4584002" cy="5180877"/>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rcRect r="8642" b="29509"/>
          <a:stretch>
            <a:fillRect/>
          </a:stretch>
        </p:blipFill>
        <p:spPr bwMode="auto">
          <a:xfrm>
            <a:off x="683568" y="3429000"/>
            <a:ext cx="3528392" cy="2727699"/>
          </a:xfrm>
          <a:prstGeom prst="rect">
            <a:avLst/>
          </a:prstGeom>
          <a:noFill/>
          <a:ln w="9525">
            <a:noFill/>
            <a:miter lim="800000"/>
            <a:headEnd/>
            <a:tailEnd/>
          </a:ln>
        </p:spPr>
      </p:pic>
      <p:sp>
        <p:nvSpPr>
          <p:cNvPr id="3" name="TextBox 2">
            <a:extLst>
              <a:ext uri="{FF2B5EF4-FFF2-40B4-BE49-F238E27FC236}">
                <a16:creationId xmlns:a16="http://schemas.microsoft.com/office/drawing/2014/main" id="{64DFA988-41D9-7974-4605-16FC52B0957B}"/>
              </a:ext>
            </a:extLst>
          </p:cNvPr>
          <p:cNvSpPr txBox="1"/>
          <p:nvPr/>
        </p:nvSpPr>
        <p:spPr>
          <a:xfrm>
            <a:off x="1547664" y="2288266"/>
            <a:ext cx="6588224" cy="1107996"/>
          </a:xfrm>
          <a:prstGeom prst="rect">
            <a:avLst/>
          </a:prstGeom>
          <a:noFill/>
        </p:spPr>
        <p:txBody>
          <a:bodyPr wrap="square">
            <a:spAutoFit/>
          </a:bodyPr>
          <a:lstStyle/>
          <a:p>
            <a:pPr marL="342900" indent="-342900">
              <a:buFont typeface="Wingdings" panose="05000000000000000000" pitchFamily="2" charset="2"/>
              <a:buChar char="v"/>
            </a:pPr>
            <a:r>
              <a:rPr lang="fa-IR" sz="2200" b="0" i="0" u="none" strike="noStrike" baseline="0" dirty="0">
                <a:solidFill>
                  <a:srgbClr val="000000"/>
                </a:solidFill>
                <a:latin typeface="BMitra"/>
                <a:cs typeface="B Nazanin" panose="00000400000000000000" pitchFamily="2" charset="-78"/>
              </a:rPr>
              <a:t>گیرنده های </a:t>
            </a:r>
            <a:r>
              <a:rPr lang="en-US" sz="2200" b="0" i="0" u="none" strike="noStrike" baseline="0" dirty="0">
                <a:solidFill>
                  <a:srgbClr val="000000"/>
                </a:solidFill>
                <a:latin typeface="BMitra"/>
                <a:cs typeface="B Nazanin" panose="00000400000000000000" pitchFamily="2" charset="-78"/>
              </a:rPr>
              <a:t>PRR</a:t>
            </a:r>
            <a:r>
              <a:rPr lang="fa-IR" sz="2200" b="0" i="0" u="none" strike="noStrike" baseline="0" dirty="0">
                <a:solidFill>
                  <a:srgbClr val="000000"/>
                </a:solidFill>
                <a:latin typeface="BMitra"/>
                <a:cs typeface="B Nazanin" panose="00000400000000000000" pitchFamily="2" charset="-78"/>
              </a:rPr>
              <a:t> در سطح</a:t>
            </a:r>
            <a:r>
              <a:rPr lang="fa-IR" sz="2200" dirty="0">
                <a:solidFill>
                  <a:srgbClr val="000000"/>
                </a:solidFill>
                <a:latin typeface="BMitra"/>
                <a:cs typeface="B Nazanin" panose="00000400000000000000" pitchFamily="2" charset="-78"/>
              </a:rPr>
              <a:t> و</a:t>
            </a:r>
            <a:r>
              <a:rPr lang="fa-IR" sz="2200" b="0" i="0" u="none" strike="noStrike" baseline="0" dirty="0">
                <a:solidFill>
                  <a:srgbClr val="000000"/>
                </a:solidFill>
                <a:latin typeface="BMitra"/>
                <a:cs typeface="B Nazanin" panose="00000400000000000000" pitchFamily="2" charset="-78"/>
              </a:rPr>
              <a:t> </a:t>
            </a:r>
            <a:r>
              <a:rPr lang="fa-IR" sz="2200" b="0" i="0" u="none" strike="noStrike" baseline="0" dirty="0" err="1">
                <a:solidFill>
                  <a:srgbClr val="000000"/>
                </a:solidFill>
                <a:latin typeface="BMitra"/>
                <a:cs typeface="B Nazanin" panose="00000400000000000000" pitchFamily="2" charset="-78"/>
              </a:rPr>
              <a:t>سیتوزول</a:t>
            </a:r>
            <a:r>
              <a:rPr lang="fa-IR" sz="2200" b="0" i="0" u="none" strike="noStrike" baseline="0" dirty="0">
                <a:solidFill>
                  <a:srgbClr val="000000"/>
                </a:solidFill>
                <a:latin typeface="BMitra"/>
                <a:cs typeface="B Nazanin" panose="00000400000000000000" pitchFamily="2" charset="-78"/>
              </a:rPr>
              <a:t> </a:t>
            </a:r>
            <a:r>
              <a:rPr lang="fa-IR" sz="2200" b="0" i="0" u="none" strike="noStrike" baseline="0" dirty="0" err="1">
                <a:solidFill>
                  <a:srgbClr val="000000"/>
                </a:solidFill>
                <a:latin typeface="BMitra"/>
                <a:cs typeface="B Nazanin" panose="00000400000000000000" pitchFamily="2" charset="-78"/>
              </a:rPr>
              <a:t>بسیارى</a:t>
            </a:r>
            <a:r>
              <a:rPr lang="fa-IR" sz="2200" b="0" i="0" u="none" strike="noStrike" baseline="0" dirty="0">
                <a:solidFill>
                  <a:srgbClr val="000000"/>
                </a:solidFill>
                <a:latin typeface="BMitra"/>
                <a:cs typeface="B Nazanin" panose="00000400000000000000" pitchFamily="2" charset="-78"/>
              </a:rPr>
              <a:t> از سلول ها و </a:t>
            </a:r>
            <a:r>
              <a:rPr lang="fa-IR" sz="2200" dirty="0">
                <a:solidFill>
                  <a:srgbClr val="000000"/>
                </a:solidFill>
                <a:latin typeface="BMitra"/>
                <a:cs typeface="B Nazanin" panose="00000400000000000000" pitchFamily="2" charset="-78"/>
              </a:rPr>
              <a:t>در </a:t>
            </a:r>
            <a:r>
              <a:rPr lang="fa-IR" sz="2200" dirty="0" err="1">
                <a:solidFill>
                  <a:srgbClr val="000000"/>
                </a:solidFill>
                <a:latin typeface="BMitra"/>
                <a:cs typeface="B Nazanin" panose="00000400000000000000" pitchFamily="2" charset="-78"/>
              </a:rPr>
              <a:t>وزیکول</a:t>
            </a:r>
            <a:r>
              <a:rPr lang="fa-IR" sz="2200" dirty="0">
                <a:solidFill>
                  <a:srgbClr val="000000"/>
                </a:solidFill>
                <a:latin typeface="BMitra"/>
                <a:cs typeface="B Nazanin" panose="00000400000000000000" pitchFamily="2" charset="-78"/>
              </a:rPr>
              <a:t> </a:t>
            </a:r>
            <a:r>
              <a:rPr lang="fa-IR" sz="2200" dirty="0" err="1">
                <a:solidFill>
                  <a:srgbClr val="000000"/>
                </a:solidFill>
                <a:latin typeface="BMitra"/>
                <a:cs typeface="B Nazanin" panose="00000400000000000000" pitchFamily="2" charset="-78"/>
              </a:rPr>
              <a:t>هاى</a:t>
            </a:r>
            <a:r>
              <a:rPr lang="fa-IR" sz="2200" dirty="0">
                <a:solidFill>
                  <a:srgbClr val="000000"/>
                </a:solidFill>
                <a:latin typeface="BMitra"/>
                <a:cs typeface="B Nazanin" panose="00000400000000000000" pitchFamily="2" charset="-78"/>
              </a:rPr>
              <a:t> فاگوسیتیک </a:t>
            </a:r>
            <a:r>
              <a:rPr lang="fa-IR" sz="2200" b="0" i="0" u="none" strike="noStrike" baseline="0" dirty="0">
                <a:solidFill>
                  <a:srgbClr val="000000"/>
                </a:solidFill>
                <a:latin typeface="BMitra"/>
                <a:cs typeface="B Nazanin" panose="00000400000000000000" pitchFamily="2" charset="-78"/>
              </a:rPr>
              <a:t>بیان </a:t>
            </a:r>
            <a:r>
              <a:rPr lang="fa-IR" sz="2200" b="0" i="0" u="none" strike="noStrike" baseline="0" dirty="0" err="1">
                <a:solidFill>
                  <a:srgbClr val="000000"/>
                </a:solidFill>
                <a:latin typeface="BMitra"/>
                <a:cs typeface="B Nazanin" panose="00000400000000000000" pitchFamily="2" charset="-78"/>
              </a:rPr>
              <a:t>مى</a:t>
            </a:r>
            <a:r>
              <a:rPr lang="fa-IR" sz="2200" b="0" i="0" u="none" strike="noStrike" baseline="0" dirty="0">
                <a:solidFill>
                  <a:srgbClr val="000000"/>
                </a:solidFill>
                <a:latin typeface="BMitra"/>
                <a:cs typeface="B Nazanin" panose="00000400000000000000" pitchFamily="2" charset="-78"/>
              </a:rPr>
              <a:t> شوند</a:t>
            </a:r>
            <a:r>
              <a:rPr lang="en-US" sz="2200" b="0" i="0" u="none" strike="noStrike" baseline="0" dirty="0">
                <a:solidFill>
                  <a:srgbClr val="000000"/>
                </a:solidFill>
                <a:latin typeface="BMitra"/>
                <a:cs typeface="B Nazanin" panose="00000400000000000000" pitchFamily="2" charset="-78"/>
              </a:rPr>
              <a:t> </a:t>
            </a:r>
            <a:r>
              <a:rPr lang="fa-IR" sz="2200" b="0" i="0" u="none" strike="noStrike" baseline="0" dirty="0">
                <a:solidFill>
                  <a:srgbClr val="000000"/>
                </a:solidFill>
                <a:latin typeface="BMitra"/>
                <a:cs typeface="B Nazanin" panose="00000400000000000000" pitchFamily="2" charset="-78"/>
              </a:rPr>
              <a:t>که محل </a:t>
            </a:r>
            <a:r>
              <a:rPr lang="fa-IR" sz="2200" b="0" i="0" u="none" strike="noStrike" baseline="0" dirty="0" err="1">
                <a:solidFill>
                  <a:srgbClr val="000000"/>
                </a:solidFill>
                <a:latin typeface="BMitra"/>
                <a:cs typeface="B Nazanin" panose="00000400000000000000" pitchFamily="2" charset="-78"/>
              </a:rPr>
              <a:t>هاى</a:t>
            </a:r>
            <a:r>
              <a:rPr lang="fa-IR" sz="2200" b="0" i="0" u="none" strike="noStrike" baseline="0" dirty="0">
                <a:solidFill>
                  <a:srgbClr val="000000"/>
                </a:solidFill>
                <a:latin typeface="BMitra"/>
                <a:cs typeface="B Nazanin" panose="00000400000000000000" pitchFamily="2" charset="-78"/>
              </a:rPr>
              <a:t> حضور میکروب ها یا فرآورده </a:t>
            </a:r>
            <a:r>
              <a:rPr lang="fa-IR" sz="2200" dirty="0" err="1">
                <a:solidFill>
                  <a:srgbClr val="000000"/>
                </a:solidFill>
                <a:latin typeface="BMitra"/>
                <a:cs typeface="B Nazanin" panose="00000400000000000000" pitchFamily="2" charset="-78"/>
              </a:rPr>
              <a:t>هاىآن</a:t>
            </a:r>
            <a:r>
              <a:rPr lang="fa-IR" sz="2200" dirty="0">
                <a:solidFill>
                  <a:srgbClr val="000000"/>
                </a:solidFill>
                <a:latin typeface="BMitra"/>
                <a:cs typeface="B Nazanin" panose="00000400000000000000" pitchFamily="2" charset="-78"/>
              </a:rPr>
              <a:t> ها هستند</a:t>
            </a:r>
            <a:endParaRPr lang="en-US" sz="2200" dirty="0">
              <a:cs typeface="B Nazanin" panose="00000400000000000000" pitchFamily="2" charset="-78"/>
            </a:endParaRPr>
          </a:p>
        </p:txBody>
      </p:sp>
    </p:spTree>
  </p:cSld>
  <p:clrMapOvr>
    <a:masterClrMapping/>
  </p:clrMapOvr>
</p:sld>
</file>

<file path=ppt/theme/_rels/theme10.xml.rels><?xml version="1.0" encoding="UTF-8" standalone="yes"?>
<Relationships xmlns="http://schemas.openxmlformats.org/package/2006/relationships"><Relationship Id="rId1" Type="http://schemas.openxmlformats.org/officeDocument/2006/relationships/image" Target="../media/image4.jpeg"/></Relationships>
</file>

<file path=ppt/theme/_rels/theme12.xml.rels><?xml version="1.0" encoding="UTF-8" standalone="yes"?>
<Relationships xmlns="http://schemas.openxmlformats.org/package/2006/relationships"><Relationship Id="rId1" Type="http://schemas.openxmlformats.org/officeDocument/2006/relationships/image" Target="../media/image2.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6.xml.rels><?xml version="1.0" encoding="UTF-8" standalone="yes"?>
<Relationships xmlns="http://schemas.openxmlformats.org/package/2006/relationships"><Relationship Id="rId1" Type="http://schemas.openxmlformats.org/officeDocument/2006/relationships/image" Target="../media/image2.jpeg"/></Relationships>
</file>

<file path=ppt/theme/_rels/theme8.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Theme9">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11.xml><?xml version="1.0" encoding="utf-8"?>
<a:theme xmlns:a="http://schemas.openxmlformats.org/drawingml/2006/main" name="Theme4">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5.xml><?xml version="1.0" encoding="utf-8"?>
<a:theme xmlns:a="http://schemas.openxmlformats.org/drawingml/2006/main" name="1_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6.xml><?xml version="1.0" encoding="utf-8"?>
<a:theme xmlns:a="http://schemas.openxmlformats.org/drawingml/2006/main" name="1_Equity">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7.xml><?xml version="1.0" encoding="utf-8"?>
<a:theme xmlns:a="http://schemas.openxmlformats.org/drawingml/2006/main" name="1_Theme9">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Equ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3618</TotalTime>
  <Words>4081</Words>
  <Application>Microsoft Office PowerPoint</Application>
  <PresentationFormat>On-screen Show (4:3)</PresentationFormat>
  <Paragraphs>466</Paragraphs>
  <Slides>77</Slides>
  <Notes>36</Notes>
  <HiddenSlides>3</HiddenSlides>
  <MMClips>0</MMClips>
  <ScaleCrop>false</ScaleCrop>
  <HeadingPairs>
    <vt:vector size="8" baseType="variant">
      <vt:variant>
        <vt:lpstr>Fonts Used</vt:lpstr>
      </vt:variant>
      <vt:variant>
        <vt:i4>20</vt:i4>
      </vt:variant>
      <vt:variant>
        <vt:lpstr>Theme</vt:lpstr>
      </vt:variant>
      <vt:variant>
        <vt:i4>12</vt:i4>
      </vt:variant>
      <vt:variant>
        <vt:lpstr>Embedded OLE Servers</vt:lpstr>
      </vt:variant>
      <vt:variant>
        <vt:i4>1</vt:i4>
      </vt:variant>
      <vt:variant>
        <vt:lpstr>Slide Titles</vt:lpstr>
      </vt:variant>
      <vt:variant>
        <vt:i4>77</vt:i4>
      </vt:variant>
    </vt:vector>
  </HeadingPairs>
  <TitlesOfParts>
    <vt:vector size="110" baseType="lpstr">
      <vt:lpstr>ＭＳ Ｐゴシック</vt:lpstr>
      <vt:lpstr>Arial</vt:lpstr>
      <vt:lpstr>B Nazanin</vt:lpstr>
      <vt:lpstr>BMitra</vt:lpstr>
      <vt:lpstr>BMitra,Bold</vt:lpstr>
      <vt:lpstr>Calibri</vt:lpstr>
      <vt:lpstr>Calibri Light</vt:lpstr>
      <vt:lpstr>Cambria</vt:lpstr>
      <vt:lpstr>Comic Sans MS</vt:lpstr>
      <vt:lpstr>Corbel</vt:lpstr>
      <vt:lpstr>Franklin Gothic Book</vt:lpstr>
      <vt:lpstr>Impact</vt:lpstr>
      <vt:lpstr>Monotype Sorts</vt:lpstr>
      <vt:lpstr>Perpetua</vt:lpstr>
      <vt:lpstr>Symbol</vt:lpstr>
      <vt:lpstr>Times</vt:lpstr>
      <vt:lpstr>Times New Roman</vt:lpstr>
      <vt:lpstr>Wingdings</vt:lpstr>
      <vt:lpstr>Wingdings 2</vt:lpstr>
      <vt:lpstr>Wingdings 3</vt:lpstr>
      <vt:lpstr>Theme9</vt:lpstr>
      <vt:lpstr>Equity</vt:lpstr>
      <vt:lpstr>Office Theme</vt:lpstr>
      <vt:lpstr>Retrospect</vt:lpstr>
      <vt:lpstr>1_Retrospect</vt:lpstr>
      <vt:lpstr>1_Equity</vt:lpstr>
      <vt:lpstr>1_Theme9</vt:lpstr>
      <vt:lpstr>2_Equity</vt:lpstr>
      <vt:lpstr>1_Office Theme</vt:lpstr>
      <vt:lpstr>Module</vt:lpstr>
      <vt:lpstr>Theme4</vt:lpstr>
      <vt:lpstr>3_Equity</vt:lpstr>
      <vt:lpstr>Document</vt:lpstr>
      <vt:lpstr>پاسخ های ایمنی Immune responses</vt:lpstr>
      <vt:lpstr>پاسخهای سیستم ایمنی به دو دسته تقسیم می شود</vt:lpstr>
      <vt:lpstr>خصوصیات سیستم ایمنی ذاتی و اکتسابی</vt:lpstr>
      <vt:lpstr>ایمنی غیر اختصاصی </vt:lpstr>
      <vt:lpstr>اجزای سیستم ایمنی ذاتی </vt:lpstr>
      <vt:lpstr>سدهای میکانیکی</vt:lpstr>
      <vt:lpstr>شناسایی آنتی ژن توسط سیستم ایمنی ذاتی</vt:lpstr>
      <vt:lpstr>PowerPoint Presentation</vt:lpstr>
      <vt:lpstr>PowerPoint Presentation</vt:lpstr>
      <vt:lpstr>سلول های فاگوسیت</vt:lpstr>
      <vt:lpstr>PowerPoint Presentation</vt:lpstr>
      <vt:lpstr>ائوزینوفیل ها</vt:lpstr>
      <vt:lpstr>منوسیتها – ماکروفا ژها</vt:lpstr>
      <vt:lpstr>فعالیت ماکروفاژها</vt:lpstr>
      <vt:lpstr>PowerPoint Presentation</vt:lpstr>
      <vt:lpstr>فاگوسیتوز Phagocytosis</vt:lpstr>
      <vt:lpstr>دیاپدز</vt:lpstr>
      <vt:lpstr>اتصال و بلعیدن Engulfment</vt:lpstr>
      <vt:lpstr> opsonic recognition</vt:lpstr>
      <vt:lpstr> Non- opsonic recognition </vt:lpstr>
      <vt:lpstr>هضم Digestion </vt:lpstr>
      <vt:lpstr>هضم Digestion </vt:lpstr>
      <vt:lpstr>PowerPoint Presentation</vt:lpstr>
      <vt:lpstr>PowerPoint Presentation</vt:lpstr>
      <vt:lpstr>Effector Functions of NK Cells</vt:lpstr>
      <vt:lpstr>PowerPoint Presentation</vt:lpstr>
      <vt:lpstr>PowerPoint Presentation</vt:lpstr>
      <vt:lpstr>PowerPoint Presentation</vt:lpstr>
      <vt:lpstr>PowerPoint Presentation</vt:lpstr>
      <vt:lpstr>مثالهایی از پروتئین های فاز حاد</vt:lpstr>
      <vt:lpstr>PowerPoint Presentation</vt:lpstr>
      <vt:lpstr>Cytokines of the Innate Immune System</vt:lpstr>
      <vt:lpstr>Interleukin-1(IL-1)</vt:lpstr>
      <vt:lpstr>PowerPoint Presentation</vt:lpstr>
      <vt:lpstr>Tumor Necrosis Factor (TNF) </vt:lpstr>
      <vt:lpstr>عملکرد بیولوژیک TNF</vt:lpstr>
      <vt:lpstr>اینترلوکین -6 (IL -6)</vt:lpstr>
      <vt:lpstr>اینترفرون آلفا و بتاINFα-, INFβ   </vt:lpstr>
      <vt:lpstr>عملکرد اینتر فرون ها</vt:lpstr>
      <vt:lpstr>درمان بعضی از هپاتیت های ویروسی با  اینترفرون الفا  </vt:lpstr>
      <vt:lpstr>لنفوسیت های B، T  ایمنی هومورال و سلولی</vt:lpstr>
      <vt:lpstr>مکانیسم های دفاعی بدن</vt:lpstr>
      <vt:lpstr>دفاع غیر اختصاصی (ایمنی ذاتی)</vt:lpstr>
      <vt:lpstr>خصوصیات ایمنی ذاتی</vt:lpstr>
      <vt:lpstr>PowerPoint Presentation</vt:lpstr>
      <vt:lpstr>خصوصیات کلیدی پاسخ های اکتسابی  - اختصاصی بودن آن - قدرت بالای آن - تنوع در پاسخ - عمر طولانی  - ایجاد حافظه از برخورد اولیه با آنتی ژن </vt:lpstr>
      <vt:lpstr>دفاع اختصاصی</vt:lpstr>
      <vt:lpstr>لنفوسیت ها</vt:lpstr>
      <vt:lpstr> پاسخ اکتسابی پاسخی فعال می باشد که از طرق مختلف ایجاد می شود:   الف: بصورت طبیعی در اثر تماس یا برخورد با پاتوژن  ب: بصورت انتخابی با استفاده از واکسیناسیون</vt:lpstr>
      <vt:lpstr>انواع دفاع اختصاصی</vt:lpstr>
      <vt:lpstr>مراحل پاسخ ایمنی اختصاصی</vt:lpstr>
      <vt:lpstr> لنفوسیت های Bو Tچطور در مقابل طیف وسیع انواع ایمنوژن ها عمل می کنند ؟</vt:lpstr>
      <vt:lpstr>PowerPoint Presentation</vt:lpstr>
      <vt:lpstr>PowerPoint Presentation</vt:lpstr>
      <vt:lpstr>ایمنی هومورال</vt:lpstr>
      <vt:lpstr>PowerPoint Presentation</vt:lpstr>
      <vt:lpstr>Thymus Independent &amp; Dependent Antigens</vt:lpstr>
      <vt:lpstr>اثرات شناسایی آنتی ژن توسط سلول T</vt:lpstr>
      <vt:lpstr>PowerPoint Presentation</vt:lpstr>
      <vt:lpstr>PowerPoint Presentation</vt:lpstr>
      <vt:lpstr>PowerPoint Presentation</vt:lpstr>
      <vt:lpstr>PowerPoint Presentation</vt:lpstr>
      <vt:lpstr>فاز تکاملی لنفوسیت B  در بافت لنفاوی اولیه</vt:lpstr>
      <vt:lpstr>PowerPoint Presentation</vt:lpstr>
      <vt:lpstr>PowerPoint Presentation</vt:lpstr>
      <vt:lpstr>PowerPoint Presentation</vt:lpstr>
      <vt:lpstr>Activation of B Cells</vt:lpstr>
      <vt:lpstr>PowerPoint Presentation</vt:lpstr>
      <vt:lpstr>فاز تکاملی لنفوسیت T در بافت لنفاوی اولیه</vt:lpstr>
      <vt:lpstr> Tمراحل تکامل لنفوسیت </vt:lpstr>
      <vt:lpstr>Figure 6-1</vt:lpstr>
      <vt:lpstr>PowerPoint Presentation</vt:lpstr>
      <vt:lpstr>PowerPoint Presentation</vt:lpstr>
      <vt:lpstr>PowerPoint Presentation</vt:lpstr>
      <vt:lpstr>مراحل کشته شدن سلول هدف توسط لنفوسیتهای T سیتوتوکسیک</vt:lpstr>
      <vt:lpstr>مهاجرت سلولهای T به محل آنتی ژن </vt:lpstr>
      <vt:lpstr>PowerPoint Presentation</vt:lpstr>
    </vt:vector>
  </TitlesOfParts>
  <Company>HCC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Hadish</dc:creator>
  <cp:lastModifiedBy>notebook</cp:lastModifiedBy>
  <cp:revision>129</cp:revision>
  <dcterms:created xsi:type="dcterms:W3CDTF">2012-09-26T13:45:00Z</dcterms:created>
  <dcterms:modified xsi:type="dcterms:W3CDTF">2026-02-25T04:23:05Z</dcterms:modified>
</cp:coreProperties>
</file>