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6" r:id="rId1"/>
    <p:sldMasterId id="2147483704" r:id="rId2"/>
    <p:sldMasterId id="2147483716" r:id="rId3"/>
    <p:sldMasterId id="2147483729" r:id="rId4"/>
    <p:sldMasterId id="2147483744" r:id="rId5"/>
    <p:sldMasterId id="2147483756" r:id="rId6"/>
    <p:sldMasterId id="2147483770" r:id="rId7"/>
  </p:sldMasterIdLst>
  <p:notesMasterIdLst>
    <p:notesMasterId r:id="rId51"/>
  </p:notesMasterIdLst>
  <p:sldIdLst>
    <p:sldId id="256" r:id="rId8"/>
    <p:sldId id="257" r:id="rId9"/>
    <p:sldId id="264" r:id="rId10"/>
    <p:sldId id="258" r:id="rId11"/>
    <p:sldId id="269" r:id="rId12"/>
    <p:sldId id="314" r:id="rId13"/>
    <p:sldId id="281" r:id="rId14"/>
    <p:sldId id="310" r:id="rId15"/>
    <p:sldId id="311" r:id="rId16"/>
    <p:sldId id="312" r:id="rId17"/>
    <p:sldId id="313" r:id="rId18"/>
    <p:sldId id="277" r:id="rId19"/>
    <p:sldId id="301" r:id="rId20"/>
    <p:sldId id="302" r:id="rId21"/>
    <p:sldId id="356" r:id="rId22"/>
    <p:sldId id="321" r:id="rId23"/>
    <p:sldId id="325" r:id="rId24"/>
    <p:sldId id="328" r:id="rId25"/>
    <p:sldId id="329" r:id="rId26"/>
    <p:sldId id="354" r:id="rId27"/>
    <p:sldId id="290" r:id="rId28"/>
    <p:sldId id="318" r:id="rId29"/>
    <p:sldId id="333" r:id="rId30"/>
    <p:sldId id="334" r:id="rId31"/>
    <p:sldId id="345" r:id="rId32"/>
    <p:sldId id="355" r:id="rId33"/>
    <p:sldId id="343" r:id="rId34"/>
    <p:sldId id="308" r:id="rId35"/>
    <p:sldId id="346" r:id="rId36"/>
    <p:sldId id="347" r:id="rId37"/>
    <p:sldId id="348" r:id="rId38"/>
    <p:sldId id="296" r:id="rId39"/>
    <p:sldId id="350" r:id="rId40"/>
    <p:sldId id="341" r:id="rId41"/>
    <p:sldId id="300" r:id="rId42"/>
    <p:sldId id="351" r:id="rId43"/>
    <p:sldId id="352" r:id="rId44"/>
    <p:sldId id="353" r:id="rId45"/>
    <p:sldId id="342" r:id="rId46"/>
    <p:sldId id="337" r:id="rId47"/>
    <p:sldId id="358" r:id="rId48"/>
    <p:sldId id="360" r:id="rId49"/>
    <p:sldId id="288" r:id="rId50"/>
  </p:sldIdLst>
  <p:sldSz cx="9144000" cy="6858000" type="screen4x3"/>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77756" autoAdjust="0"/>
  </p:normalViewPr>
  <p:slideViewPr>
    <p:cSldViewPr>
      <p:cViewPr varScale="1">
        <p:scale>
          <a:sx n="51" d="100"/>
          <a:sy n="51" d="100"/>
        </p:scale>
        <p:origin x="195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viewProps" Target="viewProps.xml"/><Relationship Id="rId5" Type="http://schemas.openxmlformats.org/officeDocument/2006/relationships/slideMaster" Target="slideMasters/slideMaster5.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8" Type="http://schemas.openxmlformats.org/officeDocument/2006/relationships/slide" Target="slides/slide1.xml"/><Relationship Id="rId51"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E33AB4-A388-4636-A8F6-13DDA47A5C0D}" type="doc">
      <dgm:prSet loTypeId="urn:microsoft.com/office/officeart/2005/8/layout/orgChart1" loCatId="hierarchy" qsTypeId="urn:microsoft.com/office/officeart/2005/8/quickstyle/simple1" qsCatId="simple" csTypeId="urn:microsoft.com/office/officeart/2005/8/colors/accent1_2" csCatId="accent1" phldr="1"/>
      <dgm:spPr/>
    </dgm:pt>
    <dgm:pt modelId="{7E5F59D8-6B7C-4C56-9C76-22461F0A728A}">
      <dgm:prSet/>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b="0" i="0" u="none" strike="noStrike" cap="none" normalizeH="0" baseline="0" dirty="0">
              <a:ln>
                <a:noFill/>
              </a:ln>
              <a:solidFill>
                <a:schemeClr val="tx1"/>
              </a:solidFill>
              <a:effectLst/>
              <a:latin typeface="Arial" pitchFamily="34" charset="0"/>
              <a:cs typeface="Arial" pitchFamily="34" charset="0"/>
            </a:rPr>
            <a:t>Substance</a:t>
          </a:r>
        </a:p>
      </dgm:t>
    </dgm:pt>
    <dgm:pt modelId="{A812BB41-17F1-4068-BDDA-495CFC6A161E}" type="parTrans" cxnId="{5CFCF81F-B4E9-4D29-A97E-C133CAE20EE9}">
      <dgm:prSet/>
      <dgm:spPr/>
      <dgm:t>
        <a:bodyPr/>
        <a:lstStyle/>
        <a:p>
          <a:pPr rtl="1"/>
          <a:endParaRPr lang="fa-IR"/>
        </a:p>
      </dgm:t>
    </dgm:pt>
    <dgm:pt modelId="{DF06666C-11B9-46A9-AC26-1CCEE610F9A2}" type="sibTrans" cxnId="{5CFCF81F-B4E9-4D29-A97E-C133CAE20EE9}">
      <dgm:prSet/>
      <dgm:spPr/>
      <dgm:t>
        <a:bodyPr/>
        <a:lstStyle/>
        <a:p>
          <a:pPr rtl="1"/>
          <a:endParaRPr lang="fa-IR"/>
        </a:p>
      </dgm:t>
    </dgm:pt>
    <dgm:pt modelId="{9316606A-9908-4068-963F-65F7E1A7A655}">
      <dgm:prSet/>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b="0" i="0" u="none" strike="noStrike" cap="none" normalizeH="0" baseline="0" dirty="0">
              <a:ln>
                <a:noFill/>
              </a:ln>
              <a:solidFill>
                <a:schemeClr val="tx1"/>
              </a:solidFill>
              <a:effectLst/>
              <a:latin typeface="Arial" pitchFamily="34" charset="0"/>
              <a:cs typeface="Arial" pitchFamily="34" charset="0"/>
            </a:rPr>
            <a:t>Antigen, </a:t>
          </a:r>
          <a:r>
            <a:rPr kumimoji="0" lang="en-US" b="0" i="0" u="none" strike="noStrike" cap="none" normalizeH="0" baseline="0" dirty="0" err="1">
              <a:ln>
                <a:noFill/>
              </a:ln>
              <a:solidFill>
                <a:schemeClr val="tx1"/>
              </a:solidFill>
              <a:effectLst/>
              <a:latin typeface="Arial" pitchFamily="34" charset="0"/>
              <a:cs typeface="Arial" pitchFamily="34" charset="0"/>
            </a:rPr>
            <a:t>Immunogen</a:t>
          </a:r>
          <a:r>
            <a:rPr kumimoji="0" lang="en-US" b="0" i="0" u="none" strike="noStrike" cap="none" normalizeH="0" baseline="0" dirty="0">
              <a:ln>
                <a:noFill/>
              </a:ln>
              <a:solidFill>
                <a:schemeClr val="tx1"/>
              </a:solidFill>
              <a:effectLst/>
              <a:latin typeface="Arial" pitchFamily="34" charset="0"/>
              <a:cs typeface="Arial" pitchFamily="34" charset="0"/>
            </a:rPr>
            <a:t>, </a:t>
          </a:r>
          <a:r>
            <a:rPr kumimoji="0" lang="en-US" b="0" i="0" u="none" strike="noStrike" cap="none" normalizeH="0" baseline="0" dirty="0" err="1">
              <a:ln>
                <a:noFill/>
              </a:ln>
              <a:solidFill>
                <a:schemeClr val="tx1"/>
              </a:solidFill>
              <a:effectLst/>
              <a:latin typeface="Arial" pitchFamily="34" charset="0"/>
              <a:cs typeface="Arial" pitchFamily="34" charset="0"/>
            </a:rPr>
            <a:t>mitogen</a:t>
          </a:r>
          <a:endParaRPr kumimoji="0" lang="en-US" b="0" i="0" u="none" strike="noStrike" cap="none" normalizeH="0" baseline="0" dirty="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en-US" b="0" i="0" u="none" strike="noStrike" cap="none" normalizeH="0" baseline="0" dirty="0">
              <a:ln>
                <a:noFill/>
              </a:ln>
              <a:solidFill>
                <a:srgbClr val="0000FF"/>
              </a:solidFill>
              <a:effectLst/>
              <a:latin typeface="Arial" pitchFamily="34" charset="0"/>
              <a:cs typeface="Arial" pitchFamily="34" charset="0"/>
            </a:rPr>
            <a:t>Positive immune </a:t>
          </a:r>
        </a:p>
        <a:p>
          <a:pPr marL="0" marR="0" lvl="0" indent="0" algn="ctr" defTabSz="914400" rtl="1" eaLnBrk="1" fontAlgn="base" latinLnBrk="0" hangingPunct="1">
            <a:lnSpc>
              <a:spcPct val="100000"/>
            </a:lnSpc>
            <a:spcBef>
              <a:spcPct val="0"/>
            </a:spcBef>
            <a:spcAft>
              <a:spcPct val="0"/>
            </a:spcAft>
            <a:buClrTx/>
            <a:buSzTx/>
            <a:buFontTx/>
            <a:buNone/>
            <a:tabLst/>
          </a:pPr>
          <a:r>
            <a:rPr kumimoji="0" lang="en-US" b="0" i="0" u="none" strike="noStrike" cap="none" normalizeH="0" baseline="0" dirty="0">
              <a:ln>
                <a:noFill/>
              </a:ln>
              <a:solidFill>
                <a:srgbClr val="0000FF"/>
              </a:solidFill>
              <a:effectLst/>
              <a:latin typeface="Arial" pitchFamily="34" charset="0"/>
              <a:cs typeface="Arial" pitchFamily="34" charset="0"/>
            </a:rPr>
            <a:t>Response</a:t>
          </a:r>
        </a:p>
      </dgm:t>
    </dgm:pt>
    <dgm:pt modelId="{366E82AF-4B13-4BB7-AE0B-68E24F5A3532}" type="parTrans" cxnId="{8DBC8055-5704-4B6D-81D5-12A8016DEEB1}">
      <dgm:prSet/>
      <dgm:spPr/>
      <dgm:t>
        <a:bodyPr/>
        <a:lstStyle/>
        <a:p>
          <a:pPr rtl="1"/>
          <a:endParaRPr lang="fa-IR"/>
        </a:p>
      </dgm:t>
    </dgm:pt>
    <dgm:pt modelId="{F27DE7A5-E5EE-4A94-BD2D-92DF6D61A05A}" type="sibTrans" cxnId="{8DBC8055-5704-4B6D-81D5-12A8016DEEB1}">
      <dgm:prSet/>
      <dgm:spPr/>
      <dgm:t>
        <a:bodyPr/>
        <a:lstStyle/>
        <a:p>
          <a:pPr rtl="1"/>
          <a:endParaRPr lang="fa-IR"/>
        </a:p>
      </dgm:t>
    </dgm:pt>
    <dgm:pt modelId="{D1F9643F-AB6E-4B6E-859F-1EA7DA27E703}">
      <dgm:prSet custT="1"/>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err="1">
              <a:ln>
                <a:noFill/>
              </a:ln>
              <a:solidFill>
                <a:schemeClr val="tx1"/>
              </a:solidFill>
              <a:effectLst/>
              <a:latin typeface="Arial" pitchFamily="34" charset="0"/>
              <a:cs typeface="Arial" pitchFamily="34" charset="0"/>
            </a:rPr>
            <a:t>Hapten</a:t>
          </a:r>
          <a:endParaRPr kumimoji="0" lang="en-US" sz="1900" b="0" i="0" u="none" strike="noStrike" cap="none" normalizeH="0" baseline="0" dirty="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pitchFamily="34" charset="0"/>
              <a:cs typeface="Arial" pitchFamily="34" charset="0"/>
            </a:rPr>
            <a:t>(Drugs, chemical,…)</a:t>
          </a:r>
        </a:p>
        <a:p>
          <a:pPr marL="0" marR="0" lvl="0" indent="0" algn="ctr" defTabSz="914400" rtl="1"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a:ln>
                <a:noFill/>
              </a:ln>
              <a:solidFill>
                <a:srgbClr val="0000FF"/>
              </a:solidFill>
              <a:effectLst/>
              <a:latin typeface="Arial" pitchFamily="34" charset="0"/>
              <a:cs typeface="Arial" pitchFamily="34" charset="0"/>
            </a:rPr>
            <a:t>No immune response</a:t>
          </a: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1900" b="0" i="0" u="none" strike="noStrike" cap="none" normalizeH="0" baseline="0" dirty="0">
            <a:ln>
              <a:noFill/>
            </a:ln>
            <a:solidFill>
              <a:schemeClr val="tx1"/>
            </a:solidFill>
            <a:effectLst/>
            <a:latin typeface="Arial" pitchFamily="34" charset="0"/>
            <a:cs typeface="Arial" pitchFamily="34" charset="0"/>
          </a:endParaRPr>
        </a:p>
      </dgm:t>
    </dgm:pt>
    <dgm:pt modelId="{AF9D3FC2-2FB8-4789-8679-457FA1A834D8}" type="parTrans" cxnId="{72A7D508-6517-44D7-86C8-3D3A6F15EFEC}">
      <dgm:prSet/>
      <dgm:spPr/>
      <dgm:t>
        <a:bodyPr/>
        <a:lstStyle/>
        <a:p>
          <a:pPr rtl="1"/>
          <a:endParaRPr lang="fa-IR"/>
        </a:p>
      </dgm:t>
    </dgm:pt>
    <dgm:pt modelId="{4DA3D3A6-40EA-4718-B0EE-0A263BA879F5}" type="sibTrans" cxnId="{72A7D508-6517-44D7-86C8-3D3A6F15EFEC}">
      <dgm:prSet/>
      <dgm:spPr/>
      <dgm:t>
        <a:bodyPr/>
        <a:lstStyle/>
        <a:p>
          <a:pPr rtl="1"/>
          <a:endParaRPr lang="fa-IR"/>
        </a:p>
      </dgm:t>
    </dgm:pt>
    <dgm:pt modelId="{FA31BD5A-A5FF-4A8A-A4DB-401E9B4EEA06}">
      <dgm:prSet custT="1"/>
      <dgm:spPr/>
      <dgm: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a:ln>
                <a:noFill/>
              </a:ln>
              <a:solidFill>
                <a:schemeClr val="tx1"/>
              </a:solidFill>
              <a:effectLst/>
              <a:latin typeface="Arial" pitchFamily="34" charset="0"/>
              <a:cs typeface="Arial" pitchFamily="34" charset="0"/>
            </a:rPr>
            <a:t>Tolerance </a:t>
          </a:r>
        </a:p>
        <a:p>
          <a:pPr marL="0" marR="0" lvl="0" indent="0" algn="ctr" defTabSz="914400" rtl="1"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latin typeface="Arial" pitchFamily="34" charset="0"/>
              <a:cs typeface="Arial" pitchFamily="34" charset="0"/>
            </a:rPr>
            <a:t>(</a:t>
          </a:r>
          <a:r>
            <a:rPr kumimoji="0" lang="en-US" sz="1600" b="0" i="0" u="none" strike="noStrike" cap="none" normalizeH="0" baseline="0" dirty="0" err="1">
              <a:ln>
                <a:noFill/>
              </a:ln>
              <a:solidFill>
                <a:schemeClr val="tx1"/>
              </a:solidFill>
              <a:effectLst/>
              <a:latin typeface="Arial" pitchFamily="34" charset="0"/>
              <a:cs typeface="Arial" pitchFamily="34" charset="0"/>
            </a:rPr>
            <a:t>Tolerogen</a:t>
          </a:r>
          <a:r>
            <a:rPr kumimoji="0" lang="en-US" sz="1600" b="0" i="0" u="none" strike="noStrike" cap="none" normalizeH="0" baseline="0" dirty="0">
              <a:ln>
                <a:noFill/>
              </a:ln>
              <a:solidFill>
                <a:schemeClr val="tx1"/>
              </a:solidFill>
              <a:effectLst/>
              <a:latin typeface="Arial" pitchFamily="34" charset="0"/>
              <a:cs typeface="Arial" pitchFamily="34" charset="0"/>
            </a:rPr>
            <a:t>)</a:t>
          </a:r>
        </a:p>
        <a:p>
          <a:pPr marL="0" marR="0" lvl="0" indent="0" algn="ctr" defTabSz="914400" rtl="1"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a:ln>
                <a:noFill/>
              </a:ln>
              <a:solidFill>
                <a:srgbClr val="0000FF"/>
              </a:solidFill>
              <a:effectLst/>
              <a:latin typeface="Arial" pitchFamily="34" charset="0"/>
              <a:cs typeface="Arial" pitchFamily="34" charset="0"/>
            </a:rPr>
            <a:t>Negative immune </a:t>
          </a:r>
        </a:p>
        <a:p>
          <a:pPr marL="0" marR="0" lvl="0" indent="0" algn="ctr" defTabSz="914400" rtl="1" eaLnBrk="1" fontAlgn="base" latinLnBrk="0" hangingPunct="1">
            <a:lnSpc>
              <a:spcPct val="100000"/>
            </a:lnSpc>
            <a:spcBef>
              <a:spcPct val="0"/>
            </a:spcBef>
            <a:spcAft>
              <a:spcPct val="0"/>
            </a:spcAft>
            <a:buClrTx/>
            <a:buSzTx/>
            <a:buFontTx/>
            <a:buNone/>
            <a:tabLst/>
          </a:pPr>
          <a:r>
            <a:rPr kumimoji="0" lang="en-US" sz="1900" b="0" i="0" u="none" strike="noStrike" cap="none" normalizeH="0" baseline="0" dirty="0">
              <a:ln>
                <a:noFill/>
              </a:ln>
              <a:solidFill>
                <a:srgbClr val="0000FF"/>
              </a:solidFill>
              <a:effectLst/>
              <a:latin typeface="Arial" pitchFamily="34" charset="0"/>
              <a:cs typeface="Arial" pitchFamily="34" charset="0"/>
            </a:rPr>
            <a:t>response</a:t>
          </a:r>
        </a:p>
      </dgm:t>
    </dgm:pt>
    <dgm:pt modelId="{14259267-A12D-48B8-A060-631FF56CF5C1}" type="parTrans" cxnId="{1C6E714C-B17A-4DA6-BFCB-CAAF45B71DA8}">
      <dgm:prSet/>
      <dgm:spPr/>
      <dgm:t>
        <a:bodyPr/>
        <a:lstStyle/>
        <a:p>
          <a:pPr rtl="1"/>
          <a:endParaRPr lang="fa-IR"/>
        </a:p>
      </dgm:t>
    </dgm:pt>
    <dgm:pt modelId="{583E51DF-35AA-4AA8-AB28-E4BF6E1ED64E}" type="sibTrans" cxnId="{1C6E714C-B17A-4DA6-BFCB-CAAF45B71DA8}">
      <dgm:prSet/>
      <dgm:spPr/>
      <dgm:t>
        <a:bodyPr/>
        <a:lstStyle/>
        <a:p>
          <a:pPr rtl="1"/>
          <a:endParaRPr lang="fa-IR"/>
        </a:p>
      </dgm:t>
    </dgm:pt>
    <dgm:pt modelId="{B17E02CF-9641-4ED3-8E66-4EAD39B5119F}" type="pres">
      <dgm:prSet presAssocID="{E0E33AB4-A388-4636-A8F6-13DDA47A5C0D}" presName="hierChild1" presStyleCnt="0">
        <dgm:presLayoutVars>
          <dgm:orgChart val="1"/>
          <dgm:chPref val="1"/>
          <dgm:dir/>
          <dgm:animOne val="branch"/>
          <dgm:animLvl val="lvl"/>
          <dgm:resizeHandles/>
        </dgm:presLayoutVars>
      </dgm:prSet>
      <dgm:spPr/>
    </dgm:pt>
    <dgm:pt modelId="{BCF177B4-7130-4697-BA5E-D71C27E0485C}" type="pres">
      <dgm:prSet presAssocID="{7E5F59D8-6B7C-4C56-9C76-22461F0A728A}" presName="hierRoot1" presStyleCnt="0">
        <dgm:presLayoutVars>
          <dgm:hierBranch/>
        </dgm:presLayoutVars>
      </dgm:prSet>
      <dgm:spPr/>
    </dgm:pt>
    <dgm:pt modelId="{92A8181A-A51D-4D20-B2F4-696CAD431934}" type="pres">
      <dgm:prSet presAssocID="{7E5F59D8-6B7C-4C56-9C76-22461F0A728A}" presName="rootComposite1" presStyleCnt="0"/>
      <dgm:spPr/>
    </dgm:pt>
    <dgm:pt modelId="{D8AD3354-C143-424E-BF30-C92DF1721F39}" type="pres">
      <dgm:prSet presAssocID="{7E5F59D8-6B7C-4C56-9C76-22461F0A728A}" presName="rootText1" presStyleLbl="node0" presStyleIdx="0" presStyleCnt="1">
        <dgm:presLayoutVars>
          <dgm:chPref val="3"/>
        </dgm:presLayoutVars>
      </dgm:prSet>
      <dgm:spPr/>
    </dgm:pt>
    <dgm:pt modelId="{EF98C59A-8910-4D40-BBF5-835476E8F2AB}" type="pres">
      <dgm:prSet presAssocID="{7E5F59D8-6B7C-4C56-9C76-22461F0A728A}" presName="rootConnector1" presStyleLbl="node1" presStyleIdx="0" presStyleCnt="0"/>
      <dgm:spPr/>
    </dgm:pt>
    <dgm:pt modelId="{F1B5EE7C-37D6-4BE7-8FFA-788D1BA08D62}" type="pres">
      <dgm:prSet presAssocID="{7E5F59D8-6B7C-4C56-9C76-22461F0A728A}" presName="hierChild2" presStyleCnt="0"/>
      <dgm:spPr/>
    </dgm:pt>
    <dgm:pt modelId="{2AD1340E-308F-493B-94E3-5BE8AC835FE0}" type="pres">
      <dgm:prSet presAssocID="{366E82AF-4B13-4BB7-AE0B-68E24F5A3532}" presName="Name35" presStyleLbl="parChTrans1D2" presStyleIdx="0" presStyleCnt="3"/>
      <dgm:spPr/>
    </dgm:pt>
    <dgm:pt modelId="{99D6D828-4547-4764-99C0-5ECA690F0649}" type="pres">
      <dgm:prSet presAssocID="{9316606A-9908-4068-963F-65F7E1A7A655}" presName="hierRoot2" presStyleCnt="0">
        <dgm:presLayoutVars>
          <dgm:hierBranch/>
        </dgm:presLayoutVars>
      </dgm:prSet>
      <dgm:spPr/>
    </dgm:pt>
    <dgm:pt modelId="{5C845E83-00BC-403E-A453-48E1FFE735F3}" type="pres">
      <dgm:prSet presAssocID="{9316606A-9908-4068-963F-65F7E1A7A655}" presName="rootComposite" presStyleCnt="0"/>
      <dgm:spPr/>
    </dgm:pt>
    <dgm:pt modelId="{E4AF75D7-D11E-4A24-8D6B-4DF767DE8284}" type="pres">
      <dgm:prSet presAssocID="{9316606A-9908-4068-963F-65F7E1A7A655}" presName="rootText" presStyleLbl="node2" presStyleIdx="0" presStyleCnt="3">
        <dgm:presLayoutVars>
          <dgm:chPref val="3"/>
        </dgm:presLayoutVars>
      </dgm:prSet>
      <dgm:spPr/>
    </dgm:pt>
    <dgm:pt modelId="{F985AAEC-F68F-46A8-8892-E7DB374BF138}" type="pres">
      <dgm:prSet presAssocID="{9316606A-9908-4068-963F-65F7E1A7A655}" presName="rootConnector" presStyleLbl="node2" presStyleIdx="0" presStyleCnt="3"/>
      <dgm:spPr/>
    </dgm:pt>
    <dgm:pt modelId="{F02EA254-6A70-470C-9F58-BF0260C11DB4}" type="pres">
      <dgm:prSet presAssocID="{9316606A-9908-4068-963F-65F7E1A7A655}" presName="hierChild4" presStyleCnt="0"/>
      <dgm:spPr/>
    </dgm:pt>
    <dgm:pt modelId="{DAF2777B-ECB6-45F5-9042-6B4191A14C58}" type="pres">
      <dgm:prSet presAssocID="{9316606A-9908-4068-963F-65F7E1A7A655}" presName="hierChild5" presStyleCnt="0"/>
      <dgm:spPr/>
    </dgm:pt>
    <dgm:pt modelId="{AE280BDD-60B8-4A73-A9FE-9E6D76E9066C}" type="pres">
      <dgm:prSet presAssocID="{AF9D3FC2-2FB8-4789-8679-457FA1A834D8}" presName="Name35" presStyleLbl="parChTrans1D2" presStyleIdx="1" presStyleCnt="3"/>
      <dgm:spPr/>
    </dgm:pt>
    <dgm:pt modelId="{69D8C130-5E2E-4139-A0D7-31B3A68F66DA}" type="pres">
      <dgm:prSet presAssocID="{D1F9643F-AB6E-4B6E-859F-1EA7DA27E703}" presName="hierRoot2" presStyleCnt="0">
        <dgm:presLayoutVars>
          <dgm:hierBranch/>
        </dgm:presLayoutVars>
      </dgm:prSet>
      <dgm:spPr/>
    </dgm:pt>
    <dgm:pt modelId="{AE04229A-0390-4E69-AF55-DC7099BE299E}" type="pres">
      <dgm:prSet presAssocID="{D1F9643F-AB6E-4B6E-859F-1EA7DA27E703}" presName="rootComposite" presStyleCnt="0"/>
      <dgm:spPr/>
    </dgm:pt>
    <dgm:pt modelId="{3BEA19F8-78D1-4C60-9E67-F9839914F682}" type="pres">
      <dgm:prSet presAssocID="{D1F9643F-AB6E-4B6E-859F-1EA7DA27E703}" presName="rootText" presStyleLbl="node2" presStyleIdx="1" presStyleCnt="3">
        <dgm:presLayoutVars>
          <dgm:chPref val="3"/>
        </dgm:presLayoutVars>
      </dgm:prSet>
      <dgm:spPr/>
    </dgm:pt>
    <dgm:pt modelId="{43144359-FF86-4CC0-8E0F-CF52465F7E84}" type="pres">
      <dgm:prSet presAssocID="{D1F9643F-AB6E-4B6E-859F-1EA7DA27E703}" presName="rootConnector" presStyleLbl="node2" presStyleIdx="1" presStyleCnt="3"/>
      <dgm:spPr/>
    </dgm:pt>
    <dgm:pt modelId="{EE23F988-EB81-4221-BF6F-856EBB13224B}" type="pres">
      <dgm:prSet presAssocID="{D1F9643F-AB6E-4B6E-859F-1EA7DA27E703}" presName="hierChild4" presStyleCnt="0"/>
      <dgm:spPr/>
    </dgm:pt>
    <dgm:pt modelId="{BF43CDF4-F65B-44F4-B3DA-FF5C26FE6142}" type="pres">
      <dgm:prSet presAssocID="{D1F9643F-AB6E-4B6E-859F-1EA7DA27E703}" presName="hierChild5" presStyleCnt="0"/>
      <dgm:spPr/>
    </dgm:pt>
    <dgm:pt modelId="{990CEB0F-3720-4263-8342-34C4C3D3B36F}" type="pres">
      <dgm:prSet presAssocID="{14259267-A12D-48B8-A060-631FF56CF5C1}" presName="Name35" presStyleLbl="parChTrans1D2" presStyleIdx="2" presStyleCnt="3"/>
      <dgm:spPr/>
    </dgm:pt>
    <dgm:pt modelId="{6BA6C11F-7A5D-4F2F-A3CB-515A5451FEA6}" type="pres">
      <dgm:prSet presAssocID="{FA31BD5A-A5FF-4A8A-A4DB-401E9B4EEA06}" presName="hierRoot2" presStyleCnt="0">
        <dgm:presLayoutVars>
          <dgm:hierBranch/>
        </dgm:presLayoutVars>
      </dgm:prSet>
      <dgm:spPr/>
    </dgm:pt>
    <dgm:pt modelId="{7B95FEBA-DBC6-4DA1-81F7-4759B590E52F}" type="pres">
      <dgm:prSet presAssocID="{FA31BD5A-A5FF-4A8A-A4DB-401E9B4EEA06}" presName="rootComposite" presStyleCnt="0"/>
      <dgm:spPr/>
    </dgm:pt>
    <dgm:pt modelId="{4790224D-C448-4A43-A76C-2A7939A816DF}" type="pres">
      <dgm:prSet presAssocID="{FA31BD5A-A5FF-4A8A-A4DB-401E9B4EEA06}" presName="rootText" presStyleLbl="node2" presStyleIdx="2" presStyleCnt="3">
        <dgm:presLayoutVars>
          <dgm:chPref val="3"/>
        </dgm:presLayoutVars>
      </dgm:prSet>
      <dgm:spPr/>
    </dgm:pt>
    <dgm:pt modelId="{3D46C59A-0262-414A-9646-AA9B3C381B09}" type="pres">
      <dgm:prSet presAssocID="{FA31BD5A-A5FF-4A8A-A4DB-401E9B4EEA06}" presName="rootConnector" presStyleLbl="node2" presStyleIdx="2" presStyleCnt="3"/>
      <dgm:spPr/>
    </dgm:pt>
    <dgm:pt modelId="{AE03C182-E84A-4AAB-BE28-6795D60ECF5E}" type="pres">
      <dgm:prSet presAssocID="{FA31BD5A-A5FF-4A8A-A4DB-401E9B4EEA06}" presName="hierChild4" presStyleCnt="0"/>
      <dgm:spPr/>
    </dgm:pt>
    <dgm:pt modelId="{3F2276E7-E5AA-43D6-B1DD-1316173E70C4}" type="pres">
      <dgm:prSet presAssocID="{FA31BD5A-A5FF-4A8A-A4DB-401E9B4EEA06}" presName="hierChild5" presStyleCnt="0"/>
      <dgm:spPr/>
    </dgm:pt>
    <dgm:pt modelId="{4BBB1BF6-A664-43F2-811F-3055F7D2F6AF}" type="pres">
      <dgm:prSet presAssocID="{7E5F59D8-6B7C-4C56-9C76-22461F0A728A}" presName="hierChild3" presStyleCnt="0"/>
      <dgm:spPr/>
    </dgm:pt>
  </dgm:ptLst>
  <dgm:cxnLst>
    <dgm:cxn modelId="{40A67302-9FA2-49BF-B626-7412B137BA50}" type="presOf" srcId="{9316606A-9908-4068-963F-65F7E1A7A655}" destId="{E4AF75D7-D11E-4A24-8D6B-4DF767DE8284}" srcOrd="0" destOrd="0" presId="urn:microsoft.com/office/officeart/2005/8/layout/orgChart1"/>
    <dgm:cxn modelId="{72A7D508-6517-44D7-86C8-3D3A6F15EFEC}" srcId="{7E5F59D8-6B7C-4C56-9C76-22461F0A728A}" destId="{D1F9643F-AB6E-4B6E-859F-1EA7DA27E703}" srcOrd="1" destOrd="0" parTransId="{AF9D3FC2-2FB8-4789-8679-457FA1A834D8}" sibTransId="{4DA3D3A6-40EA-4718-B0EE-0A263BA879F5}"/>
    <dgm:cxn modelId="{E2000A1B-C1C6-4E3D-9308-5385C2B657C0}" type="presOf" srcId="{366E82AF-4B13-4BB7-AE0B-68E24F5A3532}" destId="{2AD1340E-308F-493B-94E3-5BE8AC835FE0}" srcOrd="0" destOrd="0" presId="urn:microsoft.com/office/officeart/2005/8/layout/orgChart1"/>
    <dgm:cxn modelId="{7114481B-098E-4BF8-9FA3-05377DD6CB6E}" type="presOf" srcId="{AF9D3FC2-2FB8-4789-8679-457FA1A834D8}" destId="{AE280BDD-60B8-4A73-A9FE-9E6D76E9066C}" srcOrd="0" destOrd="0" presId="urn:microsoft.com/office/officeart/2005/8/layout/orgChart1"/>
    <dgm:cxn modelId="{5CFCF81F-B4E9-4D29-A97E-C133CAE20EE9}" srcId="{E0E33AB4-A388-4636-A8F6-13DDA47A5C0D}" destId="{7E5F59D8-6B7C-4C56-9C76-22461F0A728A}" srcOrd="0" destOrd="0" parTransId="{A812BB41-17F1-4068-BDDA-495CFC6A161E}" sibTransId="{DF06666C-11B9-46A9-AC26-1CCEE610F9A2}"/>
    <dgm:cxn modelId="{CC51F327-7E67-4D59-B0E8-46C086F75C4A}" type="presOf" srcId="{14259267-A12D-48B8-A060-631FF56CF5C1}" destId="{990CEB0F-3720-4263-8342-34C4C3D3B36F}" srcOrd="0" destOrd="0" presId="urn:microsoft.com/office/officeart/2005/8/layout/orgChart1"/>
    <dgm:cxn modelId="{13BF245C-1D8B-48BF-B5F7-5A1638B9EA79}" type="presOf" srcId="{9316606A-9908-4068-963F-65F7E1A7A655}" destId="{F985AAEC-F68F-46A8-8892-E7DB374BF138}" srcOrd="1" destOrd="0" presId="urn:microsoft.com/office/officeart/2005/8/layout/orgChart1"/>
    <dgm:cxn modelId="{1C6E714C-B17A-4DA6-BFCB-CAAF45B71DA8}" srcId="{7E5F59D8-6B7C-4C56-9C76-22461F0A728A}" destId="{FA31BD5A-A5FF-4A8A-A4DB-401E9B4EEA06}" srcOrd="2" destOrd="0" parTransId="{14259267-A12D-48B8-A060-631FF56CF5C1}" sibTransId="{583E51DF-35AA-4AA8-AB28-E4BF6E1ED64E}"/>
    <dgm:cxn modelId="{8DBC8055-5704-4B6D-81D5-12A8016DEEB1}" srcId="{7E5F59D8-6B7C-4C56-9C76-22461F0A728A}" destId="{9316606A-9908-4068-963F-65F7E1A7A655}" srcOrd="0" destOrd="0" parTransId="{366E82AF-4B13-4BB7-AE0B-68E24F5A3532}" sibTransId="{F27DE7A5-E5EE-4A94-BD2D-92DF6D61A05A}"/>
    <dgm:cxn modelId="{5789DB91-5667-4686-A362-2FFDE7BFFCF0}" type="presOf" srcId="{D1F9643F-AB6E-4B6E-859F-1EA7DA27E703}" destId="{3BEA19F8-78D1-4C60-9E67-F9839914F682}" srcOrd="0" destOrd="0" presId="urn:microsoft.com/office/officeart/2005/8/layout/orgChart1"/>
    <dgm:cxn modelId="{58A6FD94-1428-41D7-A0E7-E98B7B88F0F4}" type="presOf" srcId="{D1F9643F-AB6E-4B6E-859F-1EA7DA27E703}" destId="{43144359-FF86-4CC0-8E0F-CF52465F7E84}" srcOrd="1" destOrd="0" presId="urn:microsoft.com/office/officeart/2005/8/layout/orgChart1"/>
    <dgm:cxn modelId="{72D4249E-AC71-41D5-AB49-BC9AB2374309}" type="presOf" srcId="{FA31BD5A-A5FF-4A8A-A4DB-401E9B4EEA06}" destId="{4790224D-C448-4A43-A76C-2A7939A816DF}" srcOrd="0" destOrd="0" presId="urn:microsoft.com/office/officeart/2005/8/layout/orgChart1"/>
    <dgm:cxn modelId="{1F805ECB-F0C8-40C1-BC6D-10B152BE4FE1}" type="presOf" srcId="{7E5F59D8-6B7C-4C56-9C76-22461F0A728A}" destId="{EF98C59A-8910-4D40-BBF5-835476E8F2AB}" srcOrd="1" destOrd="0" presId="urn:microsoft.com/office/officeart/2005/8/layout/orgChart1"/>
    <dgm:cxn modelId="{124C6DD2-7806-4BA8-9AF3-4C504758CB47}" type="presOf" srcId="{7E5F59D8-6B7C-4C56-9C76-22461F0A728A}" destId="{D8AD3354-C143-424E-BF30-C92DF1721F39}" srcOrd="0" destOrd="0" presId="urn:microsoft.com/office/officeart/2005/8/layout/orgChart1"/>
    <dgm:cxn modelId="{32BF10D8-BBF2-4564-A203-FCA5C8F59F6F}" type="presOf" srcId="{FA31BD5A-A5FF-4A8A-A4DB-401E9B4EEA06}" destId="{3D46C59A-0262-414A-9646-AA9B3C381B09}" srcOrd="1" destOrd="0" presId="urn:microsoft.com/office/officeart/2005/8/layout/orgChart1"/>
    <dgm:cxn modelId="{7BB1AEE3-9777-45B3-9F36-BDC6DDF3DA3B}" type="presOf" srcId="{E0E33AB4-A388-4636-A8F6-13DDA47A5C0D}" destId="{B17E02CF-9641-4ED3-8E66-4EAD39B5119F}" srcOrd="0" destOrd="0" presId="urn:microsoft.com/office/officeart/2005/8/layout/orgChart1"/>
    <dgm:cxn modelId="{3A8D11A1-82B2-4DC2-B2D4-D9EB18242215}" type="presParOf" srcId="{B17E02CF-9641-4ED3-8E66-4EAD39B5119F}" destId="{BCF177B4-7130-4697-BA5E-D71C27E0485C}" srcOrd="0" destOrd="0" presId="urn:microsoft.com/office/officeart/2005/8/layout/orgChart1"/>
    <dgm:cxn modelId="{30E48444-B6B9-49D0-9B25-A2346027A060}" type="presParOf" srcId="{BCF177B4-7130-4697-BA5E-D71C27E0485C}" destId="{92A8181A-A51D-4D20-B2F4-696CAD431934}" srcOrd="0" destOrd="0" presId="urn:microsoft.com/office/officeart/2005/8/layout/orgChart1"/>
    <dgm:cxn modelId="{7D2875D1-CE30-4AC7-922B-0737F31086D8}" type="presParOf" srcId="{92A8181A-A51D-4D20-B2F4-696CAD431934}" destId="{D8AD3354-C143-424E-BF30-C92DF1721F39}" srcOrd="0" destOrd="0" presId="urn:microsoft.com/office/officeart/2005/8/layout/orgChart1"/>
    <dgm:cxn modelId="{33DBFEE1-E63B-4F5C-9921-E2EF7D6A0659}" type="presParOf" srcId="{92A8181A-A51D-4D20-B2F4-696CAD431934}" destId="{EF98C59A-8910-4D40-BBF5-835476E8F2AB}" srcOrd="1" destOrd="0" presId="urn:microsoft.com/office/officeart/2005/8/layout/orgChart1"/>
    <dgm:cxn modelId="{A159D346-8BDB-4A37-BE35-94B42C1E8EA6}" type="presParOf" srcId="{BCF177B4-7130-4697-BA5E-D71C27E0485C}" destId="{F1B5EE7C-37D6-4BE7-8FFA-788D1BA08D62}" srcOrd="1" destOrd="0" presId="urn:microsoft.com/office/officeart/2005/8/layout/orgChart1"/>
    <dgm:cxn modelId="{B328E5FF-0645-4EC1-8DBC-E5FCFD31FE24}" type="presParOf" srcId="{F1B5EE7C-37D6-4BE7-8FFA-788D1BA08D62}" destId="{2AD1340E-308F-493B-94E3-5BE8AC835FE0}" srcOrd="0" destOrd="0" presId="urn:microsoft.com/office/officeart/2005/8/layout/orgChart1"/>
    <dgm:cxn modelId="{375F51AA-BBA9-4BE9-A77F-16EAD6CC6C13}" type="presParOf" srcId="{F1B5EE7C-37D6-4BE7-8FFA-788D1BA08D62}" destId="{99D6D828-4547-4764-99C0-5ECA690F0649}" srcOrd="1" destOrd="0" presId="urn:microsoft.com/office/officeart/2005/8/layout/orgChart1"/>
    <dgm:cxn modelId="{25F94D92-0ED6-4D39-A223-1DBFCDAE05A4}" type="presParOf" srcId="{99D6D828-4547-4764-99C0-5ECA690F0649}" destId="{5C845E83-00BC-403E-A453-48E1FFE735F3}" srcOrd="0" destOrd="0" presId="urn:microsoft.com/office/officeart/2005/8/layout/orgChart1"/>
    <dgm:cxn modelId="{4C6D739C-446E-4FFE-856F-2FC4FD41A5C4}" type="presParOf" srcId="{5C845E83-00BC-403E-A453-48E1FFE735F3}" destId="{E4AF75D7-D11E-4A24-8D6B-4DF767DE8284}" srcOrd="0" destOrd="0" presId="urn:microsoft.com/office/officeart/2005/8/layout/orgChart1"/>
    <dgm:cxn modelId="{51078F9D-5387-49AC-9BFD-7D429E3F7717}" type="presParOf" srcId="{5C845E83-00BC-403E-A453-48E1FFE735F3}" destId="{F985AAEC-F68F-46A8-8892-E7DB374BF138}" srcOrd="1" destOrd="0" presId="urn:microsoft.com/office/officeart/2005/8/layout/orgChart1"/>
    <dgm:cxn modelId="{A4DECB06-A7A1-4EFB-BAE5-DB7CF77788C8}" type="presParOf" srcId="{99D6D828-4547-4764-99C0-5ECA690F0649}" destId="{F02EA254-6A70-470C-9F58-BF0260C11DB4}" srcOrd="1" destOrd="0" presId="urn:microsoft.com/office/officeart/2005/8/layout/orgChart1"/>
    <dgm:cxn modelId="{CDB55541-909E-4399-A73F-025698834CC8}" type="presParOf" srcId="{99D6D828-4547-4764-99C0-5ECA690F0649}" destId="{DAF2777B-ECB6-45F5-9042-6B4191A14C58}" srcOrd="2" destOrd="0" presId="urn:microsoft.com/office/officeart/2005/8/layout/orgChart1"/>
    <dgm:cxn modelId="{32F6F6D1-1E99-4D16-8598-D4D03152DA78}" type="presParOf" srcId="{F1B5EE7C-37D6-4BE7-8FFA-788D1BA08D62}" destId="{AE280BDD-60B8-4A73-A9FE-9E6D76E9066C}" srcOrd="2" destOrd="0" presId="urn:microsoft.com/office/officeart/2005/8/layout/orgChart1"/>
    <dgm:cxn modelId="{14896C2E-DE38-4952-B995-63EB30AC1A10}" type="presParOf" srcId="{F1B5EE7C-37D6-4BE7-8FFA-788D1BA08D62}" destId="{69D8C130-5E2E-4139-A0D7-31B3A68F66DA}" srcOrd="3" destOrd="0" presId="urn:microsoft.com/office/officeart/2005/8/layout/orgChart1"/>
    <dgm:cxn modelId="{DCA0AA69-7F05-45DC-ACAD-0C1262D14252}" type="presParOf" srcId="{69D8C130-5E2E-4139-A0D7-31B3A68F66DA}" destId="{AE04229A-0390-4E69-AF55-DC7099BE299E}" srcOrd="0" destOrd="0" presId="urn:microsoft.com/office/officeart/2005/8/layout/orgChart1"/>
    <dgm:cxn modelId="{9DF4C55E-19A8-41B4-876C-18D724465F8C}" type="presParOf" srcId="{AE04229A-0390-4E69-AF55-DC7099BE299E}" destId="{3BEA19F8-78D1-4C60-9E67-F9839914F682}" srcOrd="0" destOrd="0" presId="urn:microsoft.com/office/officeart/2005/8/layout/orgChart1"/>
    <dgm:cxn modelId="{0C2D10D8-7A70-4E43-BF6A-304E7729A227}" type="presParOf" srcId="{AE04229A-0390-4E69-AF55-DC7099BE299E}" destId="{43144359-FF86-4CC0-8E0F-CF52465F7E84}" srcOrd="1" destOrd="0" presId="urn:microsoft.com/office/officeart/2005/8/layout/orgChart1"/>
    <dgm:cxn modelId="{81573CF9-61C2-42A3-BBCF-D2CB5A71FF9D}" type="presParOf" srcId="{69D8C130-5E2E-4139-A0D7-31B3A68F66DA}" destId="{EE23F988-EB81-4221-BF6F-856EBB13224B}" srcOrd="1" destOrd="0" presId="urn:microsoft.com/office/officeart/2005/8/layout/orgChart1"/>
    <dgm:cxn modelId="{91333BE8-575B-46BA-846C-301465A18C77}" type="presParOf" srcId="{69D8C130-5E2E-4139-A0D7-31B3A68F66DA}" destId="{BF43CDF4-F65B-44F4-B3DA-FF5C26FE6142}" srcOrd="2" destOrd="0" presId="urn:microsoft.com/office/officeart/2005/8/layout/orgChart1"/>
    <dgm:cxn modelId="{E40A3965-BCE3-467E-970F-34B5C765C70A}" type="presParOf" srcId="{F1B5EE7C-37D6-4BE7-8FFA-788D1BA08D62}" destId="{990CEB0F-3720-4263-8342-34C4C3D3B36F}" srcOrd="4" destOrd="0" presId="urn:microsoft.com/office/officeart/2005/8/layout/orgChart1"/>
    <dgm:cxn modelId="{4F966A53-CB1E-4128-91A3-5E7899B336F2}" type="presParOf" srcId="{F1B5EE7C-37D6-4BE7-8FFA-788D1BA08D62}" destId="{6BA6C11F-7A5D-4F2F-A3CB-515A5451FEA6}" srcOrd="5" destOrd="0" presId="urn:microsoft.com/office/officeart/2005/8/layout/orgChart1"/>
    <dgm:cxn modelId="{AF7A7460-A3E6-4633-B1A8-DEF917490AA0}" type="presParOf" srcId="{6BA6C11F-7A5D-4F2F-A3CB-515A5451FEA6}" destId="{7B95FEBA-DBC6-4DA1-81F7-4759B590E52F}" srcOrd="0" destOrd="0" presId="urn:microsoft.com/office/officeart/2005/8/layout/orgChart1"/>
    <dgm:cxn modelId="{C346C596-106A-41CC-B4C6-7B06DD22D194}" type="presParOf" srcId="{7B95FEBA-DBC6-4DA1-81F7-4759B590E52F}" destId="{4790224D-C448-4A43-A76C-2A7939A816DF}" srcOrd="0" destOrd="0" presId="urn:microsoft.com/office/officeart/2005/8/layout/orgChart1"/>
    <dgm:cxn modelId="{652BF7E6-218F-485E-A3E8-6F578B73FFE0}" type="presParOf" srcId="{7B95FEBA-DBC6-4DA1-81F7-4759B590E52F}" destId="{3D46C59A-0262-414A-9646-AA9B3C381B09}" srcOrd="1" destOrd="0" presId="urn:microsoft.com/office/officeart/2005/8/layout/orgChart1"/>
    <dgm:cxn modelId="{7F2F57E8-190F-4EB7-A3F1-FBB66A247075}" type="presParOf" srcId="{6BA6C11F-7A5D-4F2F-A3CB-515A5451FEA6}" destId="{AE03C182-E84A-4AAB-BE28-6795D60ECF5E}" srcOrd="1" destOrd="0" presId="urn:microsoft.com/office/officeart/2005/8/layout/orgChart1"/>
    <dgm:cxn modelId="{DC8F51CA-F7E3-4342-B679-6BD9C5651F38}" type="presParOf" srcId="{6BA6C11F-7A5D-4F2F-A3CB-515A5451FEA6}" destId="{3F2276E7-E5AA-43D6-B1DD-1316173E70C4}" srcOrd="2" destOrd="0" presId="urn:microsoft.com/office/officeart/2005/8/layout/orgChart1"/>
    <dgm:cxn modelId="{4E63507B-CF14-424A-90CE-F0BD54DBCBDE}" type="presParOf" srcId="{BCF177B4-7130-4697-BA5E-D71C27E0485C}" destId="{4BBB1BF6-A664-43F2-811F-3055F7D2F6A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0CEB0F-3720-4263-8342-34C4C3D3B36F}">
      <dsp:nvSpPr>
        <dsp:cNvPr id="0" name=""/>
        <dsp:cNvSpPr/>
      </dsp:nvSpPr>
      <dsp:spPr>
        <a:xfrm>
          <a:off x="4114799" y="1995270"/>
          <a:ext cx="2911251" cy="505258"/>
        </a:xfrm>
        <a:custGeom>
          <a:avLst/>
          <a:gdLst/>
          <a:ahLst/>
          <a:cxnLst/>
          <a:rect l="0" t="0" r="0" b="0"/>
          <a:pathLst>
            <a:path>
              <a:moveTo>
                <a:pt x="0" y="0"/>
              </a:moveTo>
              <a:lnTo>
                <a:pt x="0" y="252629"/>
              </a:lnTo>
              <a:lnTo>
                <a:pt x="2911251" y="252629"/>
              </a:lnTo>
              <a:lnTo>
                <a:pt x="2911251" y="5052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280BDD-60B8-4A73-A9FE-9E6D76E9066C}">
      <dsp:nvSpPr>
        <dsp:cNvPr id="0" name=""/>
        <dsp:cNvSpPr/>
      </dsp:nvSpPr>
      <dsp:spPr>
        <a:xfrm>
          <a:off x="4069079" y="1995270"/>
          <a:ext cx="91440" cy="505258"/>
        </a:xfrm>
        <a:custGeom>
          <a:avLst/>
          <a:gdLst/>
          <a:ahLst/>
          <a:cxnLst/>
          <a:rect l="0" t="0" r="0" b="0"/>
          <a:pathLst>
            <a:path>
              <a:moveTo>
                <a:pt x="45720" y="0"/>
              </a:moveTo>
              <a:lnTo>
                <a:pt x="45720" y="5052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D1340E-308F-493B-94E3-5BE8AC835FE0}">
      <dsp:nvSpPr>
        <dsp:cNvPr id="0" name=""/>
        <dsp:cNvSpPr/>
      </dsp:nvSpPr>
      <dsp:spPr>
        <a:xfrm>
          <a:off x="1203548" y="1995270"/>
          <a:ext cx="2911251" cy="505258"/>
        </a:xfrm>
        <a:custGeom>
          <a:avLst/>
          <a:gdLst/>
          <a:ahLst/>
          <a:cxnLst/>
          <a:rect l="0" t="0" r="0" b="0"/>
          <a:pathLst>
            <a:path>
              <a:moveTo>
                <a:pt x="2911251" y="0"/>
              </a:moveTo>
              <a:lnTo>
                <a:pt x="2911251" y="252629"/>
              </a:lnTo>
              <a:lnTo>
                <a:pt x="0" y="252629"/>
              </a:lnTo>
              <a:lnTo>
                <a:pt x="0" y="50525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8AD3354-C143-424E-BF30-C92DF1721F39}">
      <dsp:nvSpPr>
        <dsp:cNvPr id="0" name=""/>
        <dsp:cNvSpPr/>
      </dsp:nvSpPr>
      <dsp:spPr>
        <a:xfrm>
          <a:off x="2911803" y="792274"/>
          <a:ext cx="2405992" cy="120299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1900" b="0" i="0" u="none" strike="noStrike" kern="1200" cap="none" normalizeH="0" baseline="0" dirty="0">
              <a:ln>
                <a:noFill/>
              </a:ln>
              <a:solidFill>
                <a:schemeClr val="tx1"/>
              </a:solidFill>
              <a:effectLst/>
              <a:latin typeface="Arial" pitchFamily="34" charset="0"/>
              <a:cs typeface="Arial" pitchFamily="34" charset="0"/>
            </a:rPr>
            <a:t>Substance</a:t>
          </a:r>
        </a:p>
      </dsp:txBody>
      <dsp:txXfrm>
        <a:off x="2911803" y="792274"/>
        <a:ext cx="2405992" cy="1202996"/>
      </dsp:txXfrm>
    </dsp:sp>
    <dsp:sp modelId="{E4AF75D7-D11E-4A24-8D6B-4DF767DE8284}">
      <dsp:nvSpPr>
        <dsp:cNvPr id="0" name=""/>
        <dsp:cNvSpPr/>
      </dsp:nvSpPr>
      <dsp:spPr>
        <a:xfrm>
          <a:off x="552" y="2500529"/>
          <a:ext cx="2405992" cy="120299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1900" b="0" i="0" u="none" strike="noStrike" kern="1200" cap="none" normalizeH="0" baseline="0" dirty="0">
              <a:ln>
                <a:noFill/>
              </a:ln>
              <a:solidFill>
                <a:schemeClr val="tx1"/>
              </a:solidFill>
              <a:effectLst/>
              <a:latin typeface="Arial" pitchFamily="34" charset="0"/>
              <a:cs typeface="Arial" pitchFamily="34" charset="0"/>
            </a:rPr>
            <a:t>Antigen, </a:t>
          </a:r>
          <a:r>
            <a:rPr kumimoji="0" lang="en-US" sz="1900" b="0" i="0" u="none" strike="noStrike" kern="1200" cap="none" normalizeH="0" baseline="0" dirty="0" err="1">
              <a:ln>
                <a:noFill/>
              </a:ln>
              <a:solidFill>
                <a:schemeClr val="tx1"/>
              </a:solidFill>
              <a:effectLst/>
              <a:latin typeface="Arial" pitchFamily="34" charset="0"/>
              <a:cs typeface="Arial" pitchFamily="34" charset="0"/>
            </a:rPr>
            <a:t>Immunogen</a:t>
          </a:r>
          <a:r>
            <a:rPr kumimoji="0" lang="en-US" sz="1900" b="0" i="0" u="none" strike="noStrike" kern="1200" cap="none" normalizeH="0" baseline="0" dirty="0">
              <a:ln>
                <a:noFill/>
              </a:ln>
              <a:solidFill>
                <a:schemeClr val="tx1"/>
              </a:solidFill>
              <a:effectLst/>
              <a:latin typeface="Arial" pitchFamily="34" charset="0"/>
              <a:cs typeface="Arial" pitchFamily="34" charset="0"/>
            </a:rPr>
            <a:t>, </a:t>
          </a:r>
          <a:r>
            <a:rPr kumimoji="0" lang="en-US" sz="1900" b="0" i="0" u="none" strike="noStrike" kern="1200" cap="none" normalizeH="0" baseline="0" dirty="0" err="1">
              <a:ln>
                <a:noFill/>
              </a:ln>
              <a:solidFill>
                <a:schemeClr val="tx1"/>
              </a:solidFill>
              <a:effectLst/>
              <a:latin typeface="Arial" pitchFamily="34" charset="0"/>
              <a:cs typeface="Arial" pitchFamily="34" charset="0"/>
            </a:rPr>
            <a:t>mitogen</a:t>
          </a:r>
          <a:endParaRPr kumimoji="0" lang="en-US" sz="1900" b="0" i="0" u="none" strike="noStrike" kern="1200" cap="none" normalizeH="0" baseline="0" dirty="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en-US" sz="1900" b="0" i="0" u="none" strike="noStrike" kern="1200" cap="none" normalizeH="0" baseline="0" dirty="0">
              <a:ln>
                <a:noFill/>
              </a:ln>
              <a:solidFill>
                <a:srgbClr val="0000FF"/>
              </a:solidFill>
              <a:effectLst/>
              <a:latin typeface="Arial" pitchFamily="34" charset="0"/>
              <a:cs typeface="Arial" pitchFamily="34" charset="0"/>
            </a:rPr>
            <a:t>Positive immune </a:t>
          </a:r>
        </a:p>
        <a:p>
          <a:pPr marL="0" marR="0" lvl="0" indent="0" algn="ctr" defTabSz="914400" rtl="1" eaLnBrk="1" fontAlgn="base" latinLnBrk="0" hangingPunct="1">
            <a:lnSpc>
              <a:spcPct val="100000"/>
            </a:lnSpc>
            <a:spcBef>
              <a:spcPct val="0"/>
            </a:spcBef>
            <a:spcAft>
              <a:spcPct val="0"/>
            </a:spcAft>
            <a:buClrTx/>
            <a:buSzTx/>
            <a:buFontTx/>
            <a:buNone/>
            <a:tabLst/>
          </a:pPr>
          <a:r>
            <a:rPr kumimoji="0" lang="en-US" sz="1900" b="0" i="0" u="none" strike="noStrike" kern="1200" cap="none" normalizeH="0" baseline="0" dirty="0">
              <a:ln>
                <a:noFill/>
              </a:ln>
              <a:solidFill>
                <a:srgbClr val="0000FF"/>
              </a:solidFill>
              <a:effectLst/>
              <a:latin typeface="Arial" pitchFamily="34" charset="0"/>
              <a:cs typeface="Arial" pitchFamily="34" charset="0"/>
            </a:rPr>
            <a:t>Response</a:t>
          </a:r>
        </a:p>
      </dsp:txBody>
      <dsp:txXfrm>
        <a:off x="552" y="2500529"/>
        <a:ext cx="2405992" cy="1202996"/>
      </dsp:txXfrm>
    </dsp:sp>
    <dsp:sp modelId="{3BEA19F8-78D1-4C60-9E67-F9839914F682}">
      <dsp:nvSpPr>
        <dsp:cNvPr id="0" name=""/>
        <dsp:cNvSpPr/>
      </dsp:nvSpPr>
      <dsp:spPr>
        <a:xfrm>
          <a:off x="2911803" y="2500529"/>
          <a:ext cx="2405992" cy="120299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1900" b="0" i="0" u="none" strike="noStrike" kern="1200" cap="none" normalizeH="0" baseline="0" dirty="0" err="1">
              <a:ln>
                <a:noFill/>
              </a:ln>
              <a:solidFill>
                <a:schemeClr val="tx1"/>
              </a:solidFill>
              <a:effectLst/>
              <a:latin typeface="Arial" pitchFamily="34" charset="0"/>
              <a:cs typeface="Arial" pitchFamily="34" charset="0"/>
            </a:rPr>
            <a:t>Hapten</a:t>
          </a:r>
          <a:endParaRPr kumimoji="0" lang="en-US" sz="1900" b="0" i="0" u="none" strike="noStrike" kern="1200" cap="none" normalizeH="0" baseline="0" dirty="0">
            <a:ln>
              <a:noFill/>
            </a:ln>
            <a:solidFill>
              <a:schemeClr val="tx1"/>
            </a:solidFill>
            <a:effectLst/>
            <a:latin typeface="Arial" pitchFamily="34" charset="0"/>
            <a:cs typeface="Arial" pitchFamily="34" charset="0"/>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en-US" sz="1600" b="0" i="0" u="none" strike="noStrike" kern="1200" cap="none" normalizeH="0" baseline="0" dirty="0">
              <a:ln>
                <a:noFill/>
              </a:ln>
              <a:solidFill>
                <a:schemeClr val="tx1"/>
              </a:solidFill>
              <a:effectLst/>
              <a:latin typeface="Arial" pitchFamily="34" charset="0"/>
              <a:cs typeface="Arial" pitchFamily="34" charset="0"/>
            </a:rPr>
            <a:t>(Drugs, chemical,…)</a:t>
          </a:r>
        </a:p>
        <a:p>
          <a:pPr marL="0" marR="0" lvl="0" indent="0" algn="ctr" defTabSz="914400" rtl="1" eaLnBrk="1" fontAlgn="base" latinLnBrk="0" hangingPunct="1">
            <a:lnSpc>
              <a:spcPct val="100000"/>
            </a:lnSpc>
            <a:spcBef>
              <a:spcPct val="0"/>
            </a:spcBef>
            <a:spcAft>
              <a:spcPct val="0"/>
            </a:spcAft>
            <a:buClrTx/>
            <a:buSzTx/>
            <a:buFontTx/>
            <a:buNone/>
            <a:tabLst/>
          </a:pPr>
          <a:r>
            <a:rPr kumimoji="0" lang="en-US" sz="1900" b="0" i="0" u="none" strike="noStrike" kern="1200" cap="none" normalizeH="0" baseline="0" dirty="0">
              <a:ln>
                <a:noFill/>
              </a:ln>
              <a:solidFill>
                <a:srgbClr val="0000FF"/>
              </a:solidFill>
              <a:effectLst/>
              <a:latin typeface="Arial" pitchFamily="34" charset="0"/>
              <a:cs typeface="Arial" pitchFamily="34" charset="0"/>
            </a:rPr>
            <a:t>No immune response</a:t>
          </a:r>
        </a:p>
        <a:p>
          <a:pPr marL="0" marR="0" lvl="0" indent="0" algn="ctr" defTabSz="914400" rtl="1" eaLnBrk="1" fontAlgn="base" latinLnBrk="0" hangingPunct="1">
            <a:lnSpc>
              <a:spcPct val="100000"/>
            </a:lnSpc>
            <a:spcBef>
              <a:spcPct val="0"/>
            </a:spcBef>
            <a:spcAft>
              <a:spcPct val="0"/>
            </a:spcAft>
            <a:buClrTx/>
            <a:buSzTx/>
            <a:buFontTx/>
            <a:buNone/>
            <a:tabLst/>
          </a:pPr>
          <a:endParaRPr kumimoji="0" lang="en-US" sz="1900" b="0" i="0" u="none" strike="noStrike" kern="1200" cap="none" normalizeH="0" baseline="0" dirty="0">
            <a:ln>
              <a:noFill/>
            </a:ln>
            <a:solidFill>
              <a:schemeClr val="tx1"/>
            </a:solidFill>
            <a:effectLst/>
            <a:latin typeface="Arial" pitchFamily="34" charset="0"/>
            <a:cs typeface="Arial" pitchFamily="34" charset="0"/>
          </a:endParaRPr>
        </a:p>
      </dsp:txBody>
      <dsp:txXfrm>
        <a:off x="2911803" y="2500529"/>
        <a:ext cx="2405992" cy="1202996"/>
      </dsp:txXfrm>
    </dsp:sp>
    <dsp:sp modelId="{4790224D-C448-4A43-A76C-2A7939A816DF}">
      <dsp:nvSpPr>
        <dsp:cNvPr id="0" name=""/>
        <dsp:cNvSpPr/>
      </dsp:nvSpPr>
      <dsp:spPr>
        <a:xfrm>
          <a:off x="5823054" y="2500529"/>
          <a:ext cx="2405992" cy="120299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1900" b="0" i="0" u="none" strike="noStrike" kern="1200" cap="none" normalizeH="0" baseline="0" dirty="0">
              <a:ln>
                <a:noFill/>
              </a:ln>
              <a:solidFill>
                <a:schemeClr val="tx1"/>
              </a:solidFill>
              <a:effectLst/>
              <a:latin typeface="Arial" pitchFamily="34" charset="0"/>
              <a:cs typeface="Arial" pitchFamily="34" charset="0"/>
            </a:rPr>
            <a:t>Tolerance </a:t>
          </a:r>
        </a:p>
        <a:p>
          <a:pPr marL="0" marR="0" lvl="0" indent="0" algn="ctr" defTabSz="914400" rtl="1" eaLnBrk="1" fontAlgn="base" latinLnBrk="0" hangingPunct="1">
            <a:lnSpc>
              <a:spcPct val="100000"/>
            </a:lnSpc>
            <a:spcBef>
              <a:spcPct val="0"/>
            </a:spcBef>
            <a:spcAft>
              <a:spcPct val="0"/>
            </a:spcAft>
            <a:buClrTx/>
            <a:buSzTx/>
            <a:buFontTx/>
            <a:buNone/>
            <a:tabLst/>
          </a:pPr>
          <a:r>
            <a:rPr kumimoji="0" lang="en-US" sz="1600" b="0" i="0" u="none" strike="noStrike" kern="1200" cap="none" normalizeH="0" baseline="0" dirty="0">
              <a:ln>
                <a:noFill/>
              </a:ln>
              <a:solidFill>
                <a:schemeClr val="tx1"/>
              </a:solidFill>
              <a:effectLst/>
              <a:latin typeface="Arial" pitchFamily="34" charset="0"/>
              <a:cs typeface="Arial" pitchFamily="34" charset="0"/>
            </a:rPr>
            <a:t>(</a:t>
          </a:r>
          <a:r>
            <a:rPr kumimoji="0" lang="en-US" sz="1600" b="0" i="0" u="none" strike="noStrike" kern="1200" cap="none" normalizeH="0" baseline="0" dirty="0" err="1">
              <a:ln>
                <a:noFill/>
              </a:ln>
              <a:solidFill>
                <a:schemeClr val="tx1"/>
              </a:solidFill>
              <a:effectLst/>
              <a:latin typeface="Arial" pitchFamily="34" charset="0"/>
              <a:cs typeface="Arial" pitchFamily="34" charset="0"/>
            </a:rPr>
            <a:t>Tolerogen</a:t>
          </a:r>
          <a:r>
            <a:rPr kumimoji="0" lang="en-US" sz="1600" b="0" i="0" u="none" strike="noStrike" kern="1200" cap="none" normalizeH="0" baseline="0" dirty="0">
              <a:ln>
                <a:noFill/>
              </a:ln>
              <a:solidFill>
                <a:schemeClr val="tx1"/>
              </a:solidFill>
              <a:effectLst/>
              <a:latin typeface="Arial" pitchFamily="34" charset="0"/>
              <a:cs typeface="Arial" pitchFamily="34" charset="0"/>
            </a:rPr>
            <a:t>)</a:t>
          </a:r>
        </a:p>
        <a:p>
          <a:pPr marL="0" marR="0" lvl="0" indent="0" algn="ctr" defTabSz="914400" rtl="1" eaLnBrk="1" fontAlgn="base" latinLnBrk="0" hangingPunct="1">
            <a:lnSpc>
              <a:spcPct val="100000"/>
            </a:lnSpc>
            <a:spcBef>
              <a:spcPct val="0"/>
            </a:spcBef>
            <a:spcAft>
              <a:spcPct val="0"/>
            </a:spcAft>
            <a:buClrTx/>
            <a:buSzTx/>
            <a:buFontTx/>
            <a:buNone/>
            <a:tabLst/>
          </a:pPr>
          <a:r>
            <a:rPr kumimoji="0" lang="en-US" sz="1900" b="0" i="0" u="none" strike="noStrike" kern="1200" cap="none" normalizeH="0" baseline="0" dirty="0">
              <a:ln>
                <a:noFill/>
              </a:ln>
              <a:solidFill>
                <a:srgbClr val="0000FF"/>
              </a:solidFill>
              <a:effectLst/>
              <a:latin typeface="Arial" pitchFamily="34" charset="0"/>
              <a:cs typeface="Arial" pitchFamily="34" charset="0"/>
            </a:rPr>
            <a:t>Negative immune </a:t>
          </a:r>
        </a:p>
        <a:p>
          <a:pPr marL="0" marR="0" lvl="0" indent="0" algn="ctr" defTabSz="914400" rtl="1" eaLnBrk="1" fontAlgn="base" latinLnBrk="0" hangingPunct="1">
            <a:lnSpc>
              <a:spcPct val="100000"/>
            </a:lnSpc>
            <a:spcBef>
              <a:spcPct val="0"/>
            </a:spcBef>
            <a:spcAft>
              <a:spcPct val="0"/>
            </a:spcAft>
            <a:buClrTx/>
            <a:buSzTx/>
            <a:buFontTx/>
            <a:buNone/>
            <a:tabLst/>
          </a:pPr>
          <a:r>
            <a:rPr kumimoji="0" lang="en-US" sz="1900" b="0" i="0" u="none" strike="noStrike" kern="1200" cap="none" normalizeH="0" baseline="0" dirty="0">
              <a:ln>
                <a:noFill/>
              </a:ln>
              <a:solidFill>
                <a:srgbClr val="0000FF"/>
              </a:solidFill>
              <a:effectLst/>
              <a:latin typeface="Arial" pitchFamily="34" charset="0"/>
              <a:cs typeface="Arial" pitchFamily="34" charset="0"/>
            </a:rPr>
            <a:t>response</a:t>
          </a:r>
        </a:p>
      </dsp:txBody>
      <dsp:txXfrm>
        <a:off x="5823054" y="2500529"/>
        <a:ext cx="2405992" cy="1202996"/>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38FB35DB-4A07-4F79-9045-54E2D9718B24}" type="datetimeFigureOut">
              <a:rPr lang="fa-IR" smtClean="0"/>
              <a:pPr/>
              <a:t>08/09/1447</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95522E97-04AB-4A5E-B21A-C12BE5AE1041}" type="slidenum">
              <a:rPr lang="fa-IR" smtClean="0"/>
              <a:pPr/>
              <a:t>‹#›</a:t>
            </a:fld>
            <a:endParaRPr lang="fa-IR"/>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Wingdings" pitchFamily="2" charset="2"/>
              <a:buChar char="Ø"/>
            </a:pPr>
            <a:r>
              <a:rPr lang="fa-IR" sz="1200" dirty="0">
                <a:solidFill>
                  <a:srgbClr val="FF0000"/>
                </a:solidFill>
                <a:cs typeface="B Nazanin" pitchFamily="2" charset="-78"/>
              </a:rPr>
              <a:t>ایمنوژنیسیتی: </a:t>
            </a:r>
            <a:r>
              <a:rPr lang="fa-IR" sz="1200" dirty="0">
                <a:cs typeface="B Nazanin" pitchFamily="2" charset="-78"/>
              </a:rPr>
              <a:t>توانایی القای یک پاسخ ایمنی</a:t>
            </a:r>
          </a:p>
          <a:p>
            <a:pPr>
              <a:buFont typeface="Wingdings" pitchFamily="2" charset="2"/>
              <a:buChar char="Ø"/>
            </a:pPr>
            <a:r>
              <a:rPr lang="fa-IR" sz="1200" dirty="0">
                <a:solidFill>
                  <a:srgbClr val="FF0000"/>
                </a:solidFill>
                <a:cs typeface="B Nazanin" pitchFamily="2" charset="-78"/>
              </a:rPr>
              <a:t>آنتی ژنیسیتی: </a:t>
            </a:r>
            <a:r>
              <a:rPr lang="fa-IR" sz="1200" dirty="0">
                <a:cs typeface="B Nazanin" pitchFamily="2" charset="-78"/>
              </a:rPr>
              <a:t>توانایی واکنش با محصولات پاسخ ایمنی (آنتی بادی ها و گیرنده های سلول های </a:t>
            </a:r>
            <a:r>
              <a:rPr lang="en-US" sz="1100" dirty="0">
                <a:latin typeface="Cambria" pitchFamily="18" charset="0"/>
                <a:cs typeface="B Nazanin" pitchFamily="2" charset="-78"/>
              </a:rPr>
              <a:t>T</a:t>
            </a:r>
            <a:r>
              <a:rPr lang="fa-IR" sz="1200" dirty="0">
                <a:cs typeface="B Nazanin" pitchFamily="2" charset="-78"/>
              </a:rPr>
              <a:t>)</a:t>
            </a:r>
          </a:p>
          <a:p>
            <a:r>
              <a:rPr lang="fa-IR" sz="1200" kern="1200" dirty="0">
                <a:solidFill>
                  <a:schemeClr val="tx1"/>
                </a:solidFill>
                <a:latin typeface="+mn-lt"/>
                <a:ea typeface="+mn-ea"/>
                <a:cs typeface="+mn-cs"/>
              </a:rPr>
              <a:t>آنتی ژن ماده ایی است که به طور اختصاصی به آنتی بادی و گیرنده های آنتی ژن در سطح لمفوسیتهای </a:t>
            </a:r>
            <a:r>
              <a:rPr lang="en-US" sz="1200" kern="1200" dirty="0">
                <a:solidFill>
                  <a:schemeClr val="tx1"/>
                </a:solidFill>
                <a:latin typeface="+mn-lt"/>
                <a:ea typeface="+mn-ea"/>
                <a:cs typeface="+mn-cs"/>
              </a:rPr>
              <a:t>B – cells , T – cells</a:t>
            </a:r>
            <a:r>
              <a:rPr lang="fa-IR" sz="1200" kern="1200" dirty="0">
                <a:solidFill>
                  <a:schemeClr val="tx1"/>
                </a:solidFill>
                <a:latin typeface="+mn-lt"/>
                <a:ea typeface="+mn-ea"/>
                <a:cs typeface="+mn-cs"/>
              </a:rPr>
              <a:t>  متصل می شود،  ولیکن در بعضی مواقع ممکن است یک آنتی ژن نتواند سیستم ایمنی را تحریک کند در صورتیکه ایمونوژن به طور اختصاصی به آنتی بادی و گیرنده های آنتی ژن در سطح لمفوسیتهای </a:t>
            </a:r>
            <a:r>
              <a:rPr lang="en-US" sz="1200" kern="1200" dirty="0">
                <a:solidFill>
                  <a:schemeClr val="tx1"/>
                </a:solidFill>
                <a:latin typeface="+mn-lt"/>
                <a:ea typeface="+mn-ea"/>
                <a:cs typeface="+mn-cs"/>
              </a:rPr>
              <a:t>B – cells , T – cells</a:t>
            </a:r>
            <a:r>
              <a:rPr lang="fa-IR" sz="1200" kern="1200" dirty="0">
                <a:solidFill>
                  <a:schemeClr val="tx1"/>
                </a:solidFill>
                <a:latin typeface="+mn-lt"/>
                <a:ea typeface="+mn-ea"/>
                <a:cs typeface="+mn-cs"/>
              </a:rPr>
              <a:t>  متصل می شود و حتماً سیستم ایمنی را تحریک می کند.بنابراین هر ایمنوژنی آنتی ژن هست ولی لزوما هر آنتی ژنی ایمنوژن نیست</a:t>
            </a:r>
            <a:endParaRPr lang="fa-IR" dirty="0"/>
          </a:p>
        </p:txBody>
      </p:sp>
      <p:sp>
        <p:nvSpPr>
          <p:cNvPr id="4" name="Slide Number Placeholder 3"/>
          <p:cNvSpPr>
            <a:spLocks noGrp="1"/>
          </p:cNvSpPr>
          <p:nvPr>
            <p:ph type="sldNum" sz="quarter" idx="10"/>
          </p:nvPr>
        </p:nvSpPr>
        <p:spPr/>
        <p:txBody>
          <a:bodyPr/>
          <a:lstStyle/>
          <a:p>
            <a:fld id="{95522E97-04AB-4A5E-B21A-C12BE5AE1041}" type="slidenum">
              <a:rPr lang="fa-IR" smtClean="0"/>
              <a:pPr/>
              <a:t>2</a:t>
            </a:fld>
            <a:endParaRPr lang="fa-I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dirty="0"/>
              <a:t>آنتی</a:t>
            </a:r>
            <a:r>
              <a:rPr lang="fa-IR" baseline="0" dirty="0"/>
              <a:t> بادی ها گلیکوپروتئینهایی هستند که در پی رود ایمنوژن به بدن و تحریک سیستم ایمنی توسط سلولهای </a:t>
            </a:r>
            <a:r>
              <a:rPr lang="en-US" baseline="0" dirty="0"/>
              <a:t>B</a:t>
            </a:r>
            <a:r>
              <a:rPr lang="fa-IR" baseline="0" dirty="0"/>
              <a:t> به طور اختصاصی علیه آن ایمنوژن تولید می شوند</a:t>
            </a:r>
            <a:endParaRPr lang="fa-IR" dirty="0"/>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3937533F-B6A0-416C-B6A1-DE8C1A7F4E0F}" type="slidenum">
              <a:rPr kumimoji="0" lang="fa-IR"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16</a:t>
            </a:fld>
            <a:endParaRPr kumimoji="0" lang="fa-IR"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 </a:t>
            </a:r>
            <a:r>
              <a:rPr lang="fa-IR" sz="1200" kern="1200" dirty="0">
                <a:solidFill>
                  <a:schemeClr val="tx1"/>
                </a:solidFill>
                <a:latin typeface="+mn-lt"/>
                <a:ea typeface="+mn-ea"/>
                <a:cs typeface="+mn-cs"/>
              </a:rPr>
              <a:t>زنجیره های پلی </a:t>
            </a:r>
            <a:r>
              <a:rPr lang="fa-IR" sz="1200" kern="1200" dirty="0" err="1">
                <a:solidFill>
                  <a:schemeClr val="tx1"/>
                </a:solidFill>
                <a:latin typeface="+mn-lt"/>
                <a:ea typeface="+mn-ea"/>
                <a:cs typeface="+mn-cs"/>
              </a:rPr>
              <a:t>پپتدی</a:t>
            </a:r>
            <a:r>
              <a:rPr lang="fa-IR" sz="1200" kern="1200" dirty="0">
                <a:solidFill>
                  <a:schemeClr val="tx1"/>
                </a:solidFill>
                <a:latin typeface="+mn-lt"/>
                <a:ea typeface="+mn-ea"/>
                <a:cs typeface="+mn-cs"/>
              </a:rPr>
              <a:t> سنگین و سبک مولکولهای </a:t>
            </a:r>
            <a:r>
              <a:rPr lang="fa-IR" sz="1200" kern="1200" dirty="0" err="1">
                <a:solidFill>
                  <a:schemeClr val="tx1"/>
                </a:solidFill>
                <a:latin typeface="+mn-lt"/>
                <a:ea typeface="+mn-ea"/>
                <a:cs typeface="+mn-cs"/>
              </a:rPr>
              <a:t>ایمونوگلبولین</a:t>
            </a:r>
            <a:r>
              <a:rPr lang="fa-IR" sz="1200" kern="1200" dirty="0">
                <a:solidFill>
                  <a:schemeClr val="tx1"/>
                </a:solidFill>
                <a:latin typeface="+mn-lt"/>
                <a:ea typeface="+mn-ea"/>
                <a:cs typeface="+mn-cs"/>
              </a:rPr>
              <a:t> </a:t>
            </a:r>
            <a:r>
              <a:rPr lang="fa-IR" sz="1200" kern="1200" dirty="0" err="1">
                <a:solidFill>
                  <a:schemeClr val="tx1"/>
                </a:solidFill>
                <a:latin typeface="+mn-lt"/>
                <a:ea typeface="+mn-ea"/>
                <a:cs typeface="+mn-cs"/>
              </a:rPr>
              <a:t>بصورت</a:t>
            </a:r>
            <a:r>
              <a:rPr lang="fa-IR" sz="1200" kern="1200" dirty="0">
                <a:solidFill>
                  <a:schemeClr val="tx1"/>
                </a:solidFill>
                <a:latin typeface="+mn-lt"/>
                <a:ea typeface="+mn-ea"/>
                <a:cs typeface="+mn-cs"/>
              </a:rPr>
              <a:t> حلقه </a:t>
            </a:r>
            <a:r>
              <a:rPr lang="fa-IR" sz="1200" kern="1200" dirty="0" err="1">
                <a:solidFill>
                  <a:schemeClr val="tx1"/>
                </a:solidFill>
                <a:latin typeface="+mn-lt"/>
                <a:ea typeface="+mn-ea"/>
                <a:cs typeface="+mn-cs"/>
              </a:rPr>
              <a:t>هائی</a:t>
            </a:r>
            <a:r>
              <a:rPr lang="fa-IR" sz="1200" kern="1200" dirty="0">
                <a:solidFill>
                  <a:schemeClr val="tx1"/>
                </a:solidFill>
                <a:latin typeface="+mn-lt"/>
                <a:ea typeface="+mn-ea"/>
                <a:cs typeface="+mn-cs"/>
              </a:rPr>
              <a:t> در مناطقی بنام حوزه </a:t>
            </a:r>
            <a:r>
              <a:rPr lang="en-US" sz="1200" kern="1200" dirty="0">
                <a:solidFill>
                  <a:schemeClr val="tx1"/>
                </a:solidFill>
                <a:latin typeface="+mn-lt"/>
                <a:ea typeface="+mn-ea"/>
                <a:cs typeface="+mn-cs"/>
              </a:rPr>
              <a:t>(Domain)</a:t>
            </a:r>
            <a:r>
              <a:rPr lang="fa-IR" sz="1200" kern="1200" dirty="0">
                <a:solidFill>
                  <a:schemeClr val="tx1"/>
                </a:solidFill>
                <a:latin typeface="+mn-lt"/>
                <a:ea typeface="+mn-ea"/>
                <a:cs typeface="+mn-cs"/>
              </a:rPr>
              <a:t> بر روی خود بطور فشرده و کروی مانند </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Golbular</a:t>
            </a:r>
            <a:r>
              <a:rPr lang="en-US" sz="1200" kern="1200" dirty="0">
                <a:solidFill>
                  <a:schemeClr val="tx1"/>
                </a:solidFill>
                <a:latin typeface="+mn-lt"/>
                <a:ea typeface="+mn-ea"/>
                <a:cs typeface="+mn-cs"/>
              </a:rPr>
              <a:t>)</a:t>
            </a:r>
            <a:r>
              <a:rPr lang="fa-IR" sz="1200" kern="1200" dirty="0">
                <a:solidFill>
                  <a:schemeClr val="tx1"/>
                </a:solidFill>
                <a:latin typeface="+mn-lt"/>
                <a:ea typeface="+mn-ea"/>
                <a:cs typeface="+mn-cs"/>
              </a:rPr>
              <a:t> چین خورده </a:t>
            </a:r>
            <a:r>
              <a:rPr lang="fa-IR" sz="1200" kern="1200" dirty="0" err="1">
                <a:solidFill>
                  <a:schemeClr val="tx1"/>
                </a:solidFill>
                <a:latin typeface="+mn-lt"/>
                <a:ea typeface="+mn-ea"/>
                <a:cs typeface="+mn-cs"/>
              </a:rPr>
              <a:t>اند</a:t>
            </a:r>
            <a:r>
              <a:rPr lang="fa-IR" sz="1200" kern="1200" dirty="0">
                <a:solidFill>
                  <a:schemeClr val="tx1"/>
                </a:solidFill>
                <a:latin typeface="+mn-lt"/>
                <a:ea typeface="+mn-ea"/>
                <a:cs typeface="+mn-cs"/>
              </a:rPr>
              <a:t> زنجیره های سنگین و سبک </a:t>
            </a:r>
            <a:r>
              <a:rPr lang="fa-IR" sz="1200" kern="1200" dirty="0" err="1">
                <a:solidFill>
                  <a:schemeClr val="tx1"/>
                </a:solidFill>
                <a:latin typeface="+mn-lt"/>
                <a:ea typeface="+mn-ea"/>
                <a:cs typeface="+mn-cs"/>
              </a:rPr>
              <a:t>مولکول</a:t>
            </a:r>
            <a:r>
              <a:rPr lang="fa-IR" sz="1200" kern="1200" dirty="0">
                <a:solidFill>
                  <a:schemeClr val="tx1"/>
                </a:solidFill>
                <a:latin typeface="+mn-lt"/>
                <a:ea typeface="+mn-ea"/>
                <a:cs typeface="+mn-cs"/>
              </a:rPr>
              <a:t> </a:t>
            </a:r>
            <a:r>
              <a:rPr lang="fa-IR" sz="1200" kern="1200" dirty="0" err="1">
                <a:solidFill>
                  <a:schemeClr val="tx1"/>
                </a:solidFill>
                <a:latin typeface="+mn-lt"/>
                <a:ea typeface="+mn-ea"/>
                <a:cs typeface="+mn-cs"/>
              </a:rPr>
              <a:t>ایمونوگلبولین</a:t>
            </a:r>
            <a:r>
              <a:rPr lang="fa-IR" sz="1200" kern="1200" dirty="0">
                <a:solidFill>
                  <a:schemeClr val="tx1"/>
                </a:solidFill>
                <a:latin typeface="+mn-lt"/>
                <a:ea typeface="+mn-ea"/>
                <a:cs typeface="+mn-cs"/>
              </a:rPr>
              <a:t> بوسیله پیوندهای اشتراکی </a:t>
            </a:r>
            <a:r>
              <a:rPr lang="en-US" sz="1200" kern="1200" dirty="0">
                <a:solidFill>
                  <a:schemeClr val="tx1"/>
                </a:solidFill>
                <a:latin typeface="+mn-lt"/>
                <a:ea typeface="+mn-ea"/>
                <a:cs typeface="+mn-cs"/>
              </a:rPr>
              <a:t>(Covalence)</a:t>
            </a:r>
            <a:r>
              <a:rPr lang="fa-IR" sz="1200" kern="1200" dirty="0">
                <a:solidFill>
                  <a:schemeClr val="tx1"/>
                </a:solidFill>
                <a:latin typeface="+mn-lt"/>
                <a:ea typeface="+mn-ea"/>
                <a:cs typeface="+mn-cs"/>
              </a:rPr>
              <a:t> دارای دو عامل سولفیدی </a:t>
            </a:r>
            <a:r>
              <a:rPr lang="en-US" sz="1200" kern="1200" dirty="0">
                <a:solidFill>
                  <a:schemeClr val="tx1"/>
                </a:solidFill>
                <a:latin typeface="+mn-lt"/>
                <a:ea typeface="+mn-ea"/>
                <a:cs typeface="+mn-cs"/>
              </a:rPr>
              <a:t>(Interchain S – S bonds)</a:t>
            </a:r>
            <a:r>
              <a:rPr lang="fa-IR" sz="1200" kern="1200" dirty="0">
                <a:solidFill>
                  <a:schemeClr val="tx1"/>
                </a:solidFill>
                <a:latin typeface="+mn-lt"/>
                <a:ea typeface="+mn-ea"/>
                <a:cs typeface="+mn-cs"/>
              </a:rPr>
              <a:t> و همچنین پیوندهای غیر اشتراکی به یکدیگر محکم متصل میباشند. پیوندهای دوگانه سولفیدی </a:t>
            </a:r>
            <a:r>
              <a:rPr lang="en-US" sz="1200" kern="1200" dirty="0">
                <a:solidFill>
                  <a:schemeClr val="tx1"/>
                </a:solidFill>
                <a:latin typeface="+mn-lt"/>
                <a:ea typeface="+mn-ea"/>
                <a:cs typeface="+mn-cs"/>
              </a:rPr>
              <a:t>(Interchain)</a:t>
            </a:r>
            <a:r>
              <a:rPr lang="fa-IR" sz="1200" kern="1200" dirty="0">
                <a:solidFill>
                  <a:schemeClr val="tx1"/>
                </a:solidFill>
                <a:latin typeface="+mn-lt"/>
                <a:ea typeface="+mn-ea"/>
                <a:cs typeface="+mn-cs"/>
              </a:rPr>
              <a:t> بعلاوه تشکیل حلقه های پپتیدی </a:t>
            </a:r>
            <a:r>
              <a:rPr lang="en-US" sz="1200" kern="1200" dirty="0">
                <a:solidFill>
                  <a:schemeClr val="tx1"/>
                </a:solidFill>
                <a:latin typeface="+mn-lt"/>
                <a:ea typeface="+mn-ea"/>
                <a:cs typeface="+mn-cs"/>
              </a:rPr>
              <a:t>(Loop)</a:t>
            </a:r>
            <a:r>
              <a:rPr lang="fa-IR" sz="1200" kern="1200" dirty="0">
                <a:solidFill>
                  <a:schemeClr val="tx1"/>
                </a:solidFill>
                <a:latin typeface="+mn-lt"/>
                <a:ea typeface="+mn-ea"/>
                <a:cs typeface="+mn-cs"/>
              </a:rPr>
              <a:t> در هر حوزه </a:t>
            </a:r>
            <a:r>
              <a:rPr lang="en-US" sz="1200" kern="1200" dirty="0">
                <a:solidFill>
                  <a:schemeClr val="tx1"/>
                </a:solidFill>
                <a:latin typeface="+mn-lt"/>
                <a:ea typeface="+mn-ea"/>
                <a:cs typeface="+mn-cs"/>
              </a:rPr>
              <a:t>(Domain)</a:t>
            </a:r>
            <a:r>
              <a:rPr lang="fa-IR" sz="1200" kern="1200" dirty="0">
                <a:solidFill>
                  <a:schemeClr val="tx1"/>
                </a:solidFill>
                <a:latin typeface="+mn-lt"/>
                <a:ea typeface="+mn-ea"/>
                <a:cs typeface="+mn-cs"/>
              </a:rPr>
              <a:t> </a:t>
            </a:r>
            <a:r>
              <a:rPr lang="fa-IR" sz="1200" kern="1200" dirty="0" err="1">
                <a:solidFill>
                  <a:schemeClr val="tx1"/>
                </a:solidFill>
                <a:latin typeface="+mn-lt"/>
                <a:ea typeface="+mn-ea"/>
                <a:cs typeface="+mn-cs"/>
              </a:rPr>
              <a:t>مولکول</a:t>
            </a:r>
            <a:r>
              <a:rPr lang="fa-IR" sz="1200" kern="1200" dirty="0">
                <a:solidFill>
                  <a:schemeClr val="tx1"/>
                </a:solidFill>
                <a:latin typeface="+mn-lt"/>
                <a:ea typeface="+mn-ea"/>
                <a:cs typeface="+mn-cs"/>
              </a:rPr>
              <a:t> </a:t>
            </a:r>
            <a:r>
              <a:rPr lang="fa-IR" sz="1200" kern="1200" dirty="0" err="1">
                <a:solidFill>
                  <a:schemeClr val="tx1"/>
                </a:solidFill>
                <a:latin typeface="+mn-lt"/>
                <a:ea typeface="+mn-ea"/>
                <a:cs typeface="+mn-cs"/>
              </a:rPr>
              <a:t>ایمونوگلبولین</a:t>
            </a:r>
            <a:r>
              <a:rPr lang="fa-IR" sz="1200" kern="1200" dirty="0">
                <a:solidFill>
                  <a:schemeClr val="tx1"/>
                </a:solidFill>
                <a:latin typeface="+mn-lt"/>
                <a:ea typeface="+mn-ea"/>
                <a:cs typeface="+mn-cs"/>
              </a:rPr>
              <a:t> را میدهند</a:t>
            </a:r>
            <a:endParaRPr lang="fa-IR" dirty="0"/>
          </a:p>
          <a:p>
            <a:endParaRPr lang="fa-IR" sz="1200" kern="1200" dirty="0">
              <a:solidFill>
                <a:schemeClr val="tx1"/>
              </a:solidFill>
              <a:latin typeface="+mn-lt"/>
              <a:ea typeface="+mn-ea"/>
              <a:cs typeface="+mn-cs"/>
            </a:endParaRPr>
          </a:p>
          <a:p>
            <a:r>
              <a:rPr lang="fa-IR" sz="1200" kern="1200" dirty="0">
                <a:solidFill>
                  <a:schemeClr val="tx1"/>
                </a:solidFill>
                <a:latin typeface="+mn-lt"/>
                <a:ea typeface="+mn-ea"/>
                <a:cs typeface="+mn-cs"/>
              </a:rPr>
              <a:t>حوزه های پپتیدی زنجیره های سنگین و سبک که در ناحیه ازت انتهائی واقع شده اند و در ارتباط مستقیم با آنتی ژن هستند، مناطق متغیر </a:t>
            </a:r>
            <a:r>
              <a:rPr lang="en-US" sz="1200" kern="1200" dirty="0">
                <a:solidFill>
                  <a:schemeClr val="tx1"/>
                </a:solidFill>
                <a:latin typeface="+mn-lt"/>
                <a:ea typeface="+mn-ea"/>
                <a:cs typeface="+mn-cs"/>
              </a:rPr>
              <a:t>(Variable regions)</a:t>
            </a:r>
            <a:r>
              <a:rPr lang="fa-IR" sz="1200" kern="1200" dirty="0">
                <a:solidFill>
                  <a:schemeClr val="tx1"/>
                </a:solidFill>
                <a:latin typeface="+mn-lt"/>
                <a:ea typeface="+mn-ea"/>
                <a:cs typeface="+mn-cs"/>
              </a:rPr>
              <a:t> یا </a:t>
            </a:r>
            <a:r>
              <a:rPr lang="en-US" sz="1200" kern="1200" dirty="0">
                <a:solidFill>
                  <a:schemeClr val="tx1"/>
                </a:solidFill>
                <a:latin typeface="+mn-lt"/>
                <a:ea typeface="+mn-ea"/>
                <a:cs typeface="+mn-cs"/>
              </a:rPr>
              <a:t>V</a:t>
            </a:r>
            <a:r>
              <a:rPr lang="fa-IR" sz="1200" kern="1200" dirty="0">
                <a:solidFill>
                  <a:schemeClr val="tx1"/>
                </a:solidFill>
                <a:latin typeface="+mn-lt"/>
                <a:ea typeface="+mn-ea"/>
                <a:cs typeface="+mn-cs"/>
              </a:rPr>
              <a:t> نامگذاری شده اند. </a:t>
            </a:r>
          </a:p>
          <a:p>
            <a:r>
              <a:rPr lang="fa-IR" sz="1200" kern="1200" dirty="0">
                <a:solidFill>
                  <a:schemeClr val="tx1"/>
                </a:solidFill>
                <a:latin typeface="+mn-lt"/>
                <a:ea typeface="+mn-ea"/>
                <a:cs typeface="+mn-cs"/>
              </a:rPr>
              <a:t>هر واحد دارای دو حوزه متغیر در زنجیره های سنگین (</a:t>
            </a:r>
            <a:r>
              <a:rPr lang="en-US" sz="1200" kern="1200" dirty="0">
                <a:solidFill>
                  <a:schemeClr val="tx1"/>
                </a:solidFill>
                <a:latin typeface="+mn-lt"/>
                <a:ea typeface="+mn-ea"/>
                <a:cs typeface="+mn-cs"/>
              </a:rPr>
              <a:t> (V</a:t>
            </a:r>
            <a:r>
              <a:rPr lang="en-US" sz="1200" kern="1200" baseline="-25000" dirty="0">
                <a:solidFill>
                  <a:schemeClr val="tx1"/>
                </a:solidFill>
                <a:latin typeface="+mn-lt"/>
                <a:ea typeface="+mn-ea"/>
                <a:cs typeface="+mn-cs"/>
              </a:rPr>
              <a:t>H</a:t>
            </a:r>
            <a:r>
              <a:rPr lang="fa-IR" sz="1200" kern="1200" dirty="0">
                <a:solidFill>
                  <a:schemeClr val="tx1"/>
                </a:solidFill>
                <a:latin typeface="+mn-lt"/>
                <a:ea typeface="+mn-ea"/>
                <a:cs typeface="+mn-cs"/>
              </a:rPr>
              <a:t>و دو حوزه متغیر در زنجیره های سبک </a:t>
            </a:r>
            <a:r>
              <a:rPr lang="en-US" sz="1200" kern="1200" dirty="0">
                <a:solidFill>
                  <a:schemeClr val="tx1"/>
                </a:solidFill>
                <a:latin typeface="+mn-lt"/>
                <a:ea typeface="+mn-ea"/>
                <a:cs typeface="+mn-cs"/>
              </a:rPr>
              <a:t>(V</a:t>
            </a:r>
            <a:r>
              <a:rPr lang="en-US" sz="1200" kern="1200" baseline="-25000" dirty="0">
                <a:solidFill>
                  <a:schemeClr val="tx1"/>
                </a:solidFill>
                <a:latin typeface="+mn-lt"/>
                <a:ea typeface="+mn-ea"/>
                <a:cs typeface="+mn-cs"/>
              </a:rPr>
              <a:t>L</a:t>
            </a:r>
            <a:r>
              <a:rPr lang="en-US" sz="1200" kern="1200" dirty="0">
                <a:solidFill>
                  <a:schemeClr val="tx1"/>
                </a:solidFill>
                <a:latin typeface="+mn-lt"/>
                <a:ea typeface="+mn-ea"/>
                <a:cs typeface="+mn-cs"/>
              </a:rPr>
              <a:t>)</a:t>
            </a:r>
            <a:r>
              <a:rPr lang="fa-IR" sz="1200" kern="1200" dirty="0">
                <a:solidFill>
                  <a:schemeClr val="tx1"/>
                </a:solidFill>
                <a:latin typeface="+mn-lt"/>
                <a:ea typeface="+mn-ea"/>
                <a:cs typeface="+mn-cs"/>
              </a:rPr>
              <a:t> که هر جفت </a:t>
            </a:r>
            <a:r>
              <a:rPr lang="en-US" sz="1200" kern="1200" dirty="0">
                <a:solidFill>
                  <a:schemeClr val="tx1"/>
                </a:solidFill>
                <a:latin typeface="+mn-lt"/>
                <a:ea typeface="+mn-ea"/>
                <a:cs typeface="+mn-cs"/>
              </a:rPr>
              <a:t>V</a:t>
            </a:r>
            <a:r>
              <a:rPr lang="en-US" sz="1200" kern="1200" baseline="-25000" dirty="0">
                <a:solidFill>
                  <a:schemeClr val="tx1"/>
                </a:solidFill>
                <a:latin typeface="+mn-lt"/>
                <a:ea typeface="+mn-ea"/>
                <a:cs typeface="+mn-cs"/>
              </a:rPr>
              <a:t>L </a:t>
            </a:r>
            <a:r>
              <a:rPr lang="en-US" sz="1200" kern="1200" dirty="0">
                <a:solidFill>
                  <a:schemeClr val="tx1"/>
                </a:solidFill>
                <a:latin typeface="+mn-lt"/>
                <a:ea typeface="+mn-ea"/>
                <a:cs typeface="+mn-cs"/>
              </a:rPr>
              <a:t> , V</a:t>
            </a:r>
            <a:r>
              <a:rPr lang="en-US" sz="1200" kern="1200" baseline="-25000" dirty="0">
                <a:solidFill>
                  <a:schemeClr val="tx1"/>
                </a:solidFill>
                <a:latin typeface="+mn-lt"/>
                <a:ea typeface="+mn-ea"/>
                <a:cs typeface="+mn-cs"/>
              </a:rPr>
              <a:t>H</a:t>
            </a:r>
            <a:r>
              <a:rPr lang="fa-IR" sz="1200" kern="1200" dirty="0">
                <a:solidFill>
                  <a:schemeClr val="tx1"/>
                </a:solidFill>
                <a:latin typeface="+mn-lt"/>
                <a:ea typeface="+mn-ea"/>
                <a:cs typeface="+mn-cs"/>
              </a:rPr>
              <a:t> روبروی هم قرار دارند. از طرف دیگر، اسیدهای آمینه سایر حوزه های مولکولهای ایمونوگلبولین کمتر متغیر و نسبتاً ثابت هستند و به همین دلیل آنها را مناطق ثابت </a:t>
            </a:r>
            <a:r>
              <a:rPr lang="en-US" sz="1200" kern="1200" dirty="0">
                <a:solidFill>
                  <a:schemeClr val="tx1"/>
                </a:solidFill>
                <a:latin typeface="+mn-lt"/>
                <a:ea typeface="+mn-ea"/>
                <a:cs typeface="+mn-cs"/>
              </a:rPr>
              <a:t>(Constant regions)</a:t>
            </a:r>
            <a:r>
              <a:rPr lang="fa-IR" sz="1200" kern="1200" dirty="0">
                <a:solidFill>
                  <a:schemeClr val="tx1"/>
                </a:solidFill>
                <a:latin typeface="+mn-lt"/>
                <a:ea typeface="+mn-ea"/>
                <a:cs typeface="+mn-cs"/>
              </a:rPr>
              <a:t> یا </a:t>
            </a:r>
            <a:r>
              <a:rPr lang="en-US" sz="1200" kern="1200" dirty="0">
                <a:solidFill>
                  <a:schemeClr val="tx1"/>
                </a:solidFill>
                <a:latin typeface="+mn-lt"/>
                <a:ea typeface="+mn-ea"/>
                <a:cs typeface="+mn-cs"/>
              </a:rPr>
              <a:t>C</a:t>
            </a:r>
            <a:r>
              <a:rPr lang="fa-IR" sz="1200" kern="1200" dirty="0">
                <a:solidFill>
                  <a:schemeClr val="tx1"/>
                </a:solidFill>
                <a:latin typeface="+mn-lt"/>
                <a:ea typeface="+mn-ea"/>
                <a:cs typeface="+mn-cs"/>
              </a:rPr>
              <a:t> می گویند.</a:t>
            </a:r>
            <a:endParaRPr lang="fa-IR" dirty="0"/>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3937533F-B6A0-416C-B6A1-DE8C1A7F4E0F}" type="slidenum">
              <a:rPr kumimoji="0" lang="fa-IR"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21</a:t>
            </a:fld>
            <a:endParaRPr kumimoji="0" lang="fa-IR"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kern="1200" dirty="0">
                <a:solidFill>
                  <a:schemeClr val="tx1"/>
                </a:solidFill>
                <a:latin typeface="+mn-lt"/>
                <a:ea typeface="+mn-ea"/>
                <a:cs typeface="+mn-cs"/>
              </a:rPr>
              <a:t>یافته های پورتر نشان داد که اجزای مختلف مولکول ایمنوگلبولین دارای عملکرد متفاوت هستند,یکی برای اتصال به آنتی ژن و دیگری مسئول  فعالیتهای بیولوژیک آنتی بادی  است.</a:t>
            </a:r>
          </a:p>
          <a:p>
            <a:pPr marL="0" marR="0" indent="0" algn="r" defTabSz="914400" rtl="1" eaLnBrk="1" fontAlgn="auto" latinLnBrk="0" hangingPunct="1">
              <a:lnSpc>
                <a:spcPct val="100000"/>
              </a:lnSpc>
              <a:spcBef>
                <a:spcPts val="0"/>
              </a:spcBef>
              <a:spcAft>
                <a:spcPts val="0"/>
              </a:spcAft>
              <a:buClrTx/>
              <a:buSzTx/>
              <a:buFontTx/>
              <a:buNone/>
              <a:tabLst/>
              <a:defRPr/>
            </a:pPr>
            <a:r>
              <a:rPr lang="fa-IR" sz="1200" kern="1200" dirty="0">
                <a:solidFill>
                  <a:schemeClr val="tx1"/>
                </a:solidFill>
                <a:latin typeface="+mn-lt"/>
                <a:ea typeface="+mn-ea"/>
                <a:cs typeface="+mn-cs"/>
              </a:rPr>
              <a:t> مناطق بسیار متغیر یا مکمل </a:t>
            </a:r>
            <a:r>
              <a:rPr lang="en-US" sz="1200" kern="1200" dirty="0">
                <a:solidFill>
                  <a:schemeClr val="tx1"/>
                </a:solidFill>
                <a:latin typeface="+mn-lt"/>
                <a:ea typeface="+mn-ea"/>
                <a:cs typeface="+mn-cs"/>
              </a:rPr>
              <a:t>(CDR)</a:t>
            </a:r>
            <a:r>
              <a:rPr lang="fa-IR" sz="1200" kern="1200" dirty="0">
                <a:solidFill>
                  <a:schemeClr val="tx1"/>
                </a:solidFill>
                <a:latin typeface="+mn-lt"/>
                <a:ea typeface="+mn-ea"/>
                <a:cs typeface="+mn-cs"/>
              </a:rPr>
              <a:t> در زنجیره سنگین و سبک بنحوی روبروی یکدیگر قرار دارند و کاملاً در تماس مستقیم با آنتی ژن هستند و یک اپی توپ را در برمی گیرند.</a:t>
            </a:r>
          </a:p>
          <a:p>
            <a:pPr marL="0" marR="0" indent="0" algn="r" defTabSz="914400" rtl="1" eaLnBrk="1" fontAlgn="auto" latinLnBrk="0" hangingPunct="1">
              <a:lnSpc>
                <a:spcPct val="100000"/>
              </a:lnSpc>
              <a:spcBef>
                <a:spcPts val="0"/>
              </a:spcBef>
              <a:spcAft>
                <a:spcPts val="0"/>
              </a:spcAft>
              <a:buClrTx/>
              <a:buSzTx/>
              <a:buFontTx/>
              <a:buNone/>
              <a:tabLst/>
              <a:defRPr/>
            </a:pPr>
            <a:r>
              <a:rPr lang="fa-IR" sz="1200" kern="1200" dirty="0">
                <a:solidFill>
                  <a:schemeClr val="tx1"/>
                </a:solidFill>
                <a:latin typeface="+mn-lt"/>
                <a:ea typeface="+mn-ea"/>
                <a:cs typeface="+mn-cs"/>
              </a:rPr>
              <a:t>. از آنجائی که هر واحد ساختمانی مولکول  آنتی بادی از دو زنجیره سنگین و دو زنجیره سبک تشکیل شده، بنابراین تعداد این حفره ها </a:t>
            </a:r>
            <a:r>
              <a:rPr lang="en-US" sz="1200" kern="1200" dirty="0">
                <a:solidFill>
                  <a:schemeClr val="tx1"/>
                </a:solidFill>
                <a:latin typeface="+mn-lt"/>
                <a:ea typeface="+mn-ea"/>
                <a:cs typeface="+mn-cs"/>
              </a:rPr>
              <a:t>(Antigen combining sites)</a:t>
            </a:r>
            <a:r>
              <a:rPr lang="fa-IR" sz="1200" kern="1200" dirty="0">
                <a:solidFill>
                  <a:schemeClr val="tx1"/>
                </a:solidFill>
                <a:latin typeface="+mn-lt"/>
                <a:ea typeface="+mn-ea"/>
                <a:cs typeface="+mn-cs"/>
              </a:rPr>
              <a:t> در هر واحد ساختمانی ایمونوگلبولین، دو تا می باشد که هر دو یکسان و برای یک اپی توپ معین اختصاصی </a:t>
            </a:r>
            <a:r>
              <a:rPr lang="en-US" sz="1200" kern="1200" dirty="0">
                <a:solidFill>
                  <a:schemeClr val="tx1"/>
                </a:solidFill>
                <a:latin typeface="+mn-lt"/>
                <a:ea typeface="+mn-ea"/>
                <a:cs typeface="+mn-cs"/>
              </a:rPr>
              <a:t>(Specific)</a:t>
            </a:r>
            <a:r>
              <a:rPr lang="fa-IR" sz="1200" kern="1200" dirty="0">
                <a:solidFill>
                  <a:schemeClr val="tx1"/>
                </a:solidFill>
                <a:latin typeface="+mn-lt"/>
                <a:ea typeface="+mn-ea"/>
                <a:cs typeface="+mn-cs"/>
              </a:rPr>
              <a:t> است. به این حفره ها در اصطلاح پاراتوپ </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Paratope</a:t>
            </a:r>
            <a:r>
              <a:rPr lang="en-US" sz="1200" kern="1200" dirty="0">
                <a:solidFill>
                  <a:schemeClr val="tx1"/>
                </a:solidFill>
                <a:latin typeface="+mn-lt"/>
                <a:ea typeface="+mn-ea"/>
                <a:cs typeface="+mn-cs"/>
              </a:rPr>
              <a:t>)</a:t>
            </a:r>
            <a:r>
              <a:rPr lang="fa-IR" sz="1200" kern="1200" dirty="0">
                <a:solidFill>
                  <a:schemeClr val="tx1"/>
                </a:solidFill>
                <a:latin typeface="+mn-lt"/>
                <a:ea typeface="+mn-ea"/>
                <a:cs typeface="+mn-cs"/>
              </a:rPr>
              <a:t> نیز می گویند</a:t>
            </a:r>
            <a:endParaRPr lang="fa-IR" sz="1050" b="1" dirty="0"/>
          </a:p>
          <a:p>
            <a:endParaRPr lang="fa-IR" dirty="0"/>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3937533F-B6A0-416C-B6A1-DE8C1A7F4E0F}" type="slidenum">
              <a:rPr kumimoji="0" lang="fa-IR"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22</a:t>
            </a:fld>
            <a:endParaRPr kumimoji="0" lang="fa-IR"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a:r>
              <a:rPr lang="fa-IR" sz="1800" b="0" i="0" u="none" strike="noStrike" baseline="0" dirty="0" err="1">
                <a:latin typeface="BMitra"/>
              </a:rPr>
              <a:t>نابراین</a:t>
            </a:r>
            <a:r>
              <a:rPr lang="fa-IR" sz="1800" b="0" i="0" u="none" strike="noStrike" baseline="0" dirty="0">
                <a:latin typeface="BMitra"/>
              </a:rPr>
              <a:t> </a:t>
            </a:r>
            <a:r>
              <a:rPr lang="fa-IR" sz="1800" b="0" i="0" u="none" strike="noStrike" baseline="0" dirty="0" err="1">
                <a:latin typeface="BMitra"/>
              </a:rPr>
              <a:t>ایزوتیپ</a:t>
            </a:r>
            <a:r>
              <a:rPr lang="fa-IR" sz="1800" b="0" i="0" u="none" strike="noStrike" baseline="0" dirty="0">
                <a:latin typeface="BMitra"/>
              </a:rPr>
              <a:t> ، تفاوت در نواحی ثابت زنجیره </a:t>
            </a:r>
            <a:r>
              <a:rPr lang="fa-IR" sz="1800" b="0" i="0" u="none" strike="noStrike" baseline="0" dirty="0" err="1">
                <a:latin typeface="BMitra"/>
              </a:rPr>
              <a:t>هاي</a:t>
            </a:r>
            <a:r>
              <a:rPr lang="fa-IR" sz="1800" b="0" i="0" u="none" strike="noStrike" baseline="0" dirty="0">
                <a:latin typeface="BMitra"/>
              </a:rPr>
              <a:t> سبک و سنگین در گونه </a:t>
            </a:r>
            <a:r>
              <a:rPr lang="fa-IR" sz="1800" b="0" i="0" u="none" strike="noStrike" baseline="0" dirty="0" err="1">
                <a:latin typeface="BMitra"/>
              </a:rPr>
              <a:t>هاي</a:t>
            </a:r>
            <a:r>
              <a:rPr lang="fa-IR" sz="1800" b="0" i="0" u="none" strike="noStrike" baseline="0" dirty="0">
                <a:latin typeface="BMitra"/>
              </a:rPr>
              <a:t> مختلف و </a:t>
            </a:r>
            <a:r>
              <a:rPr lang="fa-IR" sz="1800" b="0" i="0" u="none" strike="noStrike" baseline="0" dirty="0" err="1">
                <a:latin typeface="BMitra"/>
              </a:rPr>
              <a:t>آلوتیپ</a:t>
            </a:r>
            <a:r>
              <a:rPr lang="fa-IR" sz="1800" b="0" i="0" u="none" strike="noStrike" baseline="0" dirty="0">
                <a:latin typeface="BMitra"/>
              </a:rPr>
              <a:t> تفاوت</a:t>
            </a:r>
          </a:p>
          <a:p>
            <a:pPr algn="r"/>
            <a:r>
              <a:rPr lang="fa-IR" sz="1800" b="0" i="0" u="none" strike="noStrike" baseline="0" dirty="0">
                <a:latin typeface="BMitra"/>
              </a:rPr>
              <a:t>در نواحی ثابت زنجیره </a:t>
            </a:r>
            <a:r>
              <a:rPr lang="fa-IR" sz="1800" b="0" i="0" u="none" strike="noStrike" baseline="0" dirty="0" err="1">
                <a:latin typeface="BMitra"/>
              </a:rPr>
              <a:t>هاي</a:t>
            </a:r>
            <a:r>
              <a:rPr lang="fa-IR" sz="1800" b="0" i="0" u="none" strike="noStrike" baseline="0" dirty="0">
                <a:latin typeface="BMitra"/>
              </a:rPr>
              <a:t> سبک </a:t>
            </a:r>
            <a:r>
              <a:rPr lang="fa-IR" sz="1800" b="0" i="0" u="none" strike="noStrike" baseline="0" dirty="0" err="1">
                <a:latin typeface="BMitra"/>
              </a:rPr>
              <a:t>وسنگین</a:t>
            </a:r>
            <a:r>
              <a:rPr lang="fa-IR" sz="1800" b="0" i="0" u="none" strike="noStrike" baseline="0" dirty="0">
                <a:latin typeface="BMitra"/>
              </a:rPr>
              <a:t> در افراد مختلف یک گونه می باشد.</a:t>
            </a:r>
            <a:endParaRPr lang="en-US" dirty="0"/>
          </a:p>
        </p:txBody>
      </p:sp>
      <p:sp>
        <p:nvSpPr>
          <p:cNvPr id="4" name="Slide Number Placeholder 3"/>
          <p:cNvSpPr>
            <a:spLocks noGrp="1"/>
          </p:cNvSpPr>
          <p:nvPr>
            <p:ph type="sldNum" sz="quarter" idx="5"/>
          </p:nvPr>
        </p:nvSpPr>
        <p:spPr/>
        <p:txBody>
          <a:bodyPr/>
          <a:lstStyle/>
          <a:p>
            <a:fld id="{3937533F-B6A0-416C-B6A1-DE8C1A7F4E0F}" type="slidenum">
              <a:rPr lang="fa-IR" smtClean="0"/>
              <a:pPr/>
              <a:t>26</a:t>
            </a:fld>
            <a:endParaRPr lang="fa-IR"/>
          </a:p>
        </p:txBody>
      </p:sp>
    </p:spTree>
    <p:extLst>
      <p:ext uri="{BB962C8B-B14F-4D97-AF65-F5344CB8AC3E}">
        <p14:creationId xmlns:p14="http://schemas.microsoft.com/office/powerpoint/2010/main" val="913178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3937533F-B6A0-416C-B6A1-DE8C1A7F4E0F}" type="slidenum">
              <a:rPr kumimoji="0" lang="fa-IR"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27</a:t>
            </a:fld>
            <a:endParaRPr kumimoji="0" lang="fa-IR"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1483940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b="0" dirty="0"/>
              <a:t>این ایمنوگلبولین درحدود </a:t>
            </a:r>
            <a:r>
              <a:rPr lang="fa-IR" sz="1200" b="0" dirty="0">
                <a:solidFill>
                  <a:srgbClr val="0000FF"/>
                </a:solidFill>
              </a:rPr>
              <a:t>80%</a:t>
            </a:r>
            <a:r>
              <a:rPr lang="fa-IR" sz="1200" b="0" dirty="0"/>
              <a:t> کل ایمنوگلبولین های سرم و 15% كل پروتئين هاي سرم را تشکیل می دهد، دارای </a:t>
            </a:r>
            <a:r>
              <a:rPr lang="fa-IR" sz="1200" b="0" dirty="0">
                <a:solidFill>
                  <a:srgbClr val="0000FF"/>
                </a:solidFill>
              </a:rPr>
              <a:t>4 دومن درزنـــجیرۀ</a:t>
            </a:r>
            <a:r>
              <a:rPr lang="fa-IR" sz="1200" b="0" dirty="0"/>
              <a:t> </a:t>
            </a:r>
            <a:r>
              <a:rPr lang="fa-IR" sz="1200" b="0" dirty="0">
                <a:solidFill>
                  <a:srgbClr val="0000FF"/>
                </a:solidFill>
              </a:rPr>
              <a:t>سنـــگین</a:t>
            </a:r>
            <a:r>
              <a:rPr lang="fa-IR" sz="1200" b="0" dirty="0"/>
              <a:t> و </a:t>
            </a:r>
            <a:r>
              <a:rPr lang="fa-IR" sz="1200" b="0" dirty="0">
                <a:solidFill>
                  <a:srgbClr val="0000FF"/>
                </a:solidFill>
              </a:rPr>
              <a:t>دو دومــــن</a:t>
            </a:r>
            <a:r>
              <a:rPr lang="fa-IR" sz="1200" b="0" dirty="0"/>
              <a:t> </a:t>
            </a:r>
            <a:r>
              <a:rPr lang="fa-IR" sz="1200" b="0" dirty="0">
                <a:solidFill>
                  <a:srgbClr val="0000FF"/>
                </a:solidFill>
              </a:rPr>
              <a:t>درناحیۀ سبک</a:t>
            </a:r>
            <a:r>
              <a:rPr lang="fa-IR" sz="1200" b="0" dirty="0"/>
              <a:t> می باشد و توسط باندهای دی سولفیدی به هم متصل می باشند. </a:t>
            </a:r>
          </a:p>
          <a:p>
            <a:endParaRPr lang="fa-IR" dirty="0"/>
          </a:p>
        </p:txBody>
      </p:sp>
      <p:sp>
        <p:nvSpPr>
          <p:cNvPr id="4" name="Slide Number Placeholder 3"/>
          <p:cNvSpPr>
            <a:spLocks noGrp="1"/>
          </p:cNvSpPr>
          <p:nvPr>
            <p:ph type="sldNum" sz="quarter" idx="10"/>
          </p:nvPr>
        </p:nvSpPr>
        <p:spPr/>
        <p:txBody>
          <a:bodyPr/>
          <a:lstStyle/>
          <a:p>
            <a:fld id="{3937533F-B6A0-416C-B6A1-DE8C1A7F4E0F}" type="slidenum">
              <a:rPr lang="fa-IR" smtClean="0"/>
              <a:pPr/>
              <a:t>28</a:t>
            </a:fld>
            <a:endParaRPr lang="fa-I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fa-IR" sz="1200" b="1" dirty="0"/>
              <a:t>اگر تمام </a:t>
            </a:r>
            <a:r>
              <a:rPr lang="en-US" sz="1200" b="1" dirty="0"/>
              <a:t>IgA</a:t>
            </a:r>
            <a:r>
              <a:rPr lang="fa-IR" sz="1200" b="1" dirty="0"/>
              <a:t> موجود در سطوح </a:t>
            </a:r>
            <a:r>
              <a:rPr lang="fa-IR" sz="1200" b="1" dirty="0" err="1"/>
              <a:t>مخاطي</a:t>
            </a:r>
            <a:r>
              <a:rPr lang="fa-IR" sz="1200" b="1" dirty="0"/>
              <a:t> (</a:t>
            </a:r>
            <a:r>
              <a:rPr lang="fa-IR" sz="1200" b="1" dirty="0" err="1"/>
              <a:t>تنفس،گوارش</a:t>
            </a:r>
            <a:r>
              <a:rPr lang="fa-IR" sz="1200" b="1" dirty="0"/>
              <a:t> و </a:t>
            </a:r>
            <a:r>
              <a:rPr lang="fa-IR" sz="1200" b="1" dirty="0" err="1"/>
              <a:t>ادراري</a:t>
            </a:r>
            <a:r>
              <a:rPr lang="fa-IR" sz="1200" b="1" dirty="0"/>
              <a:t>) به حساب </a:t>
            </a:r>
            <a:r>
              <a:rPr lang="fa-IR" sz="1200" b="1" dirty="0" err="1"/>
              <a:t>بيايد</a:t>
            </a:r>
            <a:r>
              <a:rPr lang="fa-IR" sz="1200" b="1" dirty="0"/>
              <a:t> </a:t>
            </a:r>
            <a:r>
              <a:rPr lang="fa-IR" sz="1200" b="1" dirty="0" err="1"/>
              <a:t>فراوانترين</a:t>
            </a:r>
            <a:r>
              <a:rPr lang="fa-IR" sz="1200" b="1" dirty="0"/>
              <a:t> </a:t>
            </a:r>
            <a:r>
              <a:rPr lang="en-US" sz="1200" b="1" dirty="0"/>
              <a:t>Ig</a:t>
            </a:r>
            <a:r>
              <a:rPr lang="fa-IR" sz="1200" b="1" dirty="0"/>
              <a:t> بدن است.</a:t>
            </a:r>
          </a:p>
          <a:p>
            <a:pPr eaLnBrk="1" hangingPunct="1"/>
            <a:r>
              <a:rPr lang="fa-IR" sz="1200" b="1" dirty="0"/>
              <a:t>بعلت </a:t>
            </a:r>
            <a:r>
              <a:rPr lang="fa-IR" sz="1200" b="1" dirty="0" err="1"/>
              <a:t>فراواني</a:t>
            </a:r>
            <a:r>
              <a:rPr lang="fa-IR" sz="1200" b="1" dirty="0"/>
              <a:t> در ترشحات </a:t>
            </a:r>
            <a:r>
              <a:rPr lang="fa-IR" sz="1200" b="1" dirty="0" err="1"/>
              <a:t>اهميت</a:t>
            </a:r>
            <a:r>
              <a:rPr lang="fa-IR" sz="1200" b="1" dirty="0"/>
              <a:t> </a:t>
            </a:r>
            <a:r>
              <a:rPr lang="fa-IR" sz="1200" b="1" dirty="0" err="1"/>
              <a:t>ذخاصي</a:t>
            </a:r>
            <a:r>
              <a:rPr lang="fa-IR" sz="1200" b="1" dirty="0"/>
              <a:t> در دفاع </a:t>
            </a:r>
            <a:r>
              <a:rPr lang="fa-IR" sz="1200" b="1" dirty="0" err="1"/>
              <a:t>ايمنولوژيك</a:t>
            </a:r>
            <a:r>
              <a:rPr lang="fa-IR" sz="1200" b="1" dirty="0"/>
              <a:t> اوليه </a:t>
            </a:r>
            <a:r>
              <a:rPr lang="fa-IR" sz="1200" b="1" dirty="0" err="1"/>
              <a:t>عليه</a:t>
            </a:r>
            <a:r>
              <a:rPr lang="fa-IR" sz="1200" b="1" dirty="0"/>
              <a:t> </a:t>
            </a:r>
            <a:r>
              <a:rPr lang="fa-IR" sz="1200" b="1" dirty="0" err="1"/>
              <a:t>عفونتهاي</a:t>
            </a:r>
            <a:r>
              <a:rPr lang="fa-IR" sz="1200" b="1" dirty="0"/>
              <a:t> </a:t>
            </a:r>
            <a:r>
              <a:rPr lang="fa-IR" sz="1200" b="1" dirty="0" err="1"/>
              <a:t>موضعي</a:t>
            </a:r>
            <a:r>
              <a:rPr lang="fa-IR" sz="1200" b="1" dirty="0"/>
              <a:t> </a:t>
            </a:r>
            <a:r>
              <a:rPr lang="fa-IR" sz="1200" b="1" dirty="0" err="1"/>
              <a:t>مجراي</a:t>
            </a:r>
            <a:r>
              <a:rPr lang="fa-IR" sz="1200" b="1" dirty="0"/>
              <a:t> گوارش </a:t>
            </a:r>
            <a:r>
              <a:rPr lang="fa-IR" sz="1200" b="1" dirty="0" err="1"/>
              <a:t>يا</a:t>
            </a:r>
            <a:r>
              <a:rPr lang="fa-IR" sz="1200" b="1" dirty="0"/>
              <a:t> تنفس  دارد.</a:t>
            </a:r>
          </a:p>
          <a:p>
            <a:pPr marL="0" marR="0" indent="0" algn="r" defTabSz="914400" rtl="1" eaLnBrk="1" fontAlgn="auto" latinLnBrk="0" hangingPunct="1">
              <a:lnSpc>
                <a:spcPct val="90000"/>
              </a:lnSpc>
              <a:spcBef>
                <a:spcPts val="0"/>
              </a:spcBef>
              <a:spcAft>
                <a:spcPts val="0"/>
              </a:spcAft>
              <a:buClrTx/>
              <a:buSzTx/>
              <a:buFontTx/>
              <a:buNone/>
              <a:tabLst/>
              <a:defRPr/>
            </a:pPr>
            <a:r>
              <a:rPr lang="en-US" sz="1200" b="1" dirty="0"/>
              <a:t>IgA</a:t>
            </a:r>
            <a:r>
              <a:rPr lang="fa-IR" sz="1200" b="1" dirty="0"/>
              <a:t> به سلول های </a:t>
            </a:r>
            <a:r>
              <a:rPr lang="fa-IR" sz="1200" b="1" dirty="0">
                <a:solidFill>
                  <a:srgbClr val="0000FF"/>
                </a:solidFill>
              </a:rPr>
              <a:t>پلی </a:t>
            </a:r>
            <a:r>
              <a:rPr lang="fa-IR" sz="1200" b="1" dirty="0" err="1">
                <a:solidFill>
                  <a:srgbClr val="0000FF"/>
                </a:solidFill>
              </a:rPr>
              <a:t>مورفونوکلئرمتصل</a:t>
            </a:r>
            <a:r>
              <a:rPr lang="fa-IR" sz="1200" b="1" dirty="0"/>
              <a:t> می شـــــــ</a:t>
            </a:r>
            <a:r>
              <a:rPr lang="fa-IR" sz="1200" b="1" dirty="0" err="1"/>
              <a:t>ود</a:t>
            </a:r>
            <a:r>
              <a:rPr lang="fa-IR" sz="1200" b="1" dirty="0"/>
              <a:t> </a:t>
            </a:r>
            <a:r>
              <a:rPr lang="fa-IR" sz="1200" b="1" dirty="0" err="1"/>
              <a:t>ونیزقادراست</a:t>
            </a:r>
            <a:r>
              <a:rPr lang="fa-IR" sz="1200" b="1" dirty="0"/>
              <a:t> کمپلمان را </a:t>
            </a:r>
            <a:r>
              <a:rPr lang="fa-IR" sz="1200" b="1" dirty="0" err="1"/>
              <a:t>از</a:t>
            </a:r>
            <a:r>
              <a:rPr lang="fa-IR" sz="1200" b="1" dirty="0" err="1">
                <a:solidFill>
                  <a:srgbClr val="0000FF"/>
                </a:solidFill>
              </a:rPr>
              <a:t>مسیرآلترناتیو</a:t>
            </a:r>
            <a:r>
              <a:rPr lang="fa-IR" sz="1200" b="1" dirty="0"/>
              <a:t> فعال کند </a:t>
            </a:r>
            <a:endParaRPr lang="en-US" dirty="0"/>
          </a:p>
        </p:txBody>
      </p:sp>
      <p:sp>
        <p:nvSpPr>
          <p:cNvPr id="4" name="Slide Number Placeholder 3"/>
          <p:cNvSpPr>
            <a:spLocks noGrp="1"/>
          </p:cNvSpPr>
          <p:nvPr>
            <p:ph type="sldNum" sz="quarter" idx="5"/>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3937533F-B6A0-416C-B6A1-DE8C1A7F4E0F}" type="slidenum">
              <a:rPr kumimoji="0" lang="fa-IR"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31</a:t>
            </a:fld>
            <a:endParaRPr kumimoji="0" lang="fa-IR"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0592273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sz="1200" kern="1200" dirty="0">
                <a:solidFill>
                  <a:schemeClr val="tx1"/>
                </a:solidFill>
                <a:latin typeface="+mn-lt"/>
                <a:ea typeface="+mn-ea"/>
                <a:cs typeface="+mn-cs"/>
              </a:rPr>
              <a:t>مولکول </a:t>
            </a:r>
            <a:r>
              <a:rPr lang="en-US" sz="1200" kern="1200" dirty="0" err="1">
                <a:solidFill>
                  <a:schemeClr val="tx1"/>
                </a:solidFill>
                <a:latin typeface="+mn-lt"/>
                <a:ea typeface="+mn-ea"/>
                <a:cs typeface="+mn-cs"/>
              </a:rPr>
              <a:t>IgM</a:t>
            </a:r>
            <a:r>
              <a:rPr lang="fa-IR" sz="1200" kern="1200" dirty="0">
                <a:solidFill>
                  <a:schemeClr val="tx1"/>
                </a:solidFill>
                <a:latin typeface="+mn-lt"/>
                <a:ea typeface="+mn-ea"/>
                <a:cs typeface="+mn-cs"/>
              </a:rPr>
              <a:t> بزرگترین ایمونوگلبولین بدن است </a:t>
            </a:r>
            <a:endParaRPr lang="fa-IR" dirty="0"/>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3937533F-B6A0-416C-B6A1-DE8C1A7F4E0F}" type="slidenum">
              <a:rPr kumimoji="0" lang="fa-IR"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32</a:t>
            </a:fld>
            <a:endParaRPr kumimoji="0" lang="fa-IR"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3937533F-B6A0-416C-B6A1-DE8C1A7F4E0F}" type="slidenum">
              <a:rPr kumimoji="0" lang="fa-IR"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35</a:t>
            </a:fld>
            <a:endParaRPr kumimoji="0" lang="fa-IR"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90000"/>
              </a:lnSpc>
            </a:pPr>
            <a:r>
              <a:rPr lang="fa-IR" sz="1200" b="1" dirty="0"/>
              <a:t>این </a:t>
            </a:r>
            <a:r>
              <a:rPr lang="fa-IR" sz="1200" b="1" dirty="0" err="1"/>
              <a:t>مولکول</a:t>
            </a:r>
            <a:r>
              <a:rPr lang="fa-IR" sz="1200" b="1" dirty="0"/>
              <a:t> </a:t>
            </a:r>
            <a:r>
              <a:rPr lang="en-US" sz="1200" b="1" dirty="0">
                <a:solidFill>
                  <a:srgbClr val="0000FF"/>
                </a:solidFill>
              </a:rPr>
              <a:t>affinity</a:t>
            </a:r>
            <a:r>
              <a:rPr lang="fa-IR" sz="1200" b="1" dirty="0">
                <a:solidFill>
                  <a:srgbClr val="0000FF"/>
                </a:solidFill>
              </a:rPr>
              <a:t> ( وابستگی )</a:t>
            </a:r>
            <a:r>
              <a:rPr lang="fa-IR" sz="1200" b="1" dirty="0"/>
              <a:t> زیادی به </a:t>
            </a:r>
            <a:r>
              <a:rPr lang="fa-IR" sz="1200" b="1" dirty="0">
                <a:solidFill>
                  <a:srgbClr val="0000FF"/>
                </a:solidFill>
              </a:rPr>
              <a:t>ماست سل ها</a:t>
            </a:r>
            <a:r>
              <a:rPr lang="fa-IR" sz="1200" b="1" dirty="0"/>
              <a:t> دارد و درصورتی که </a:t>
            </a:r>
            <a:r>
              <a:rPr lang="fa-IR" sz="1200" b="1" dirty="0" err="1"/>
              <a:t>ازناحیۀ</a:t>
            </a:r>
            <a:r>
              <a:rPr lang="fa-IR" sz="1200" b="1" dirty="0"/>
              <a:t>  </a:t>
            </a:r>
            <a:r>
              <a:rPr lang="en-US" sz="1200" b="1" dirty="0">
                <a:solidFill>
                  <a:srgbClr val="0000FF"/>
                </a:solidFill>
              </a:rPr>
              <a:t>Fc</a:t>
            </a:r>
            <a:r>
              <a:rPr lang="fa-IR" sz="1200" b="1" dirty="0"/>
              <a:t> متصل شده و </a:t>
            </a:r>
            <a:r>
              <a:rPr lang="fa-IR" sz="1200" b="1" dirty="0">
                <a:solidFill>
                  <a:srgbClr val="0000FF"/>
                </a:solidFill>
              </a:rPr>
              <a:t>آلرژن اختصاصـــــی </a:t>
            </a:r>
            <a:r>
              <a:rPr lang="fa-IR" sz="1200" b="1" dirty="0" err="1">
                <a:solidFill>
                  <a:srgbClr val="0000FF"/>
                </a:solidFill>
              </a:rPr>
              <a:t>مولکول</a:t>
            </a:r>
            <a:r>
              <a:rPr lang="fa-IR" sz="1200" b="1" dirty="0"/>
              <a:t>  به آن اتصال یابد باعث آزاد شدن تعداد زیادی </a:t>
            </a:r>
            <a:r>
              <a:rPr lang="en-US" sz="1200" b="1" dirty="0">
                <a:solidFill>
                  <a:srgbClr val="0000FF"/>
                </a:solidFill>
              </a:rPr>
              <a:t>Mediator</a:t>
            </a:r>
            <a:r>
              <a:rPr lang="fa-IR" sz="1200" b="1" dirty="0">
                <a:solidFill>
                  <a:srgbClr val="0000FF"/>
                </a:solidFill>
              </a:rPr>
              <a:t> </a:t>
            </a:r>
            <a:r>
              <a:rPr lang="fa-IR" sz="1200" b="1" dirty="0" err="1">
                <a:solidFill>
                  <a:srgbClr val="0000FF"/>
                </a:solidFill>
              </a:rPr>
              <a:t>ازماست</a:t>
            </a:r>
            <a:r>
              <a:rPr lang="fa-IR" sz="1200" b="1" dirty="0">
                <a:solidFill>
                  <a:srgbClr val="0000FF"/>
                </a:solidFill>
              </a:rPr>
              <a:t> سل ها</a:t>
            </a:r>
            <a:r>
              <a:rPr lang="fa-IR" sz="1200" b="1" dirty="0"/>
              <a:t> می شود . </a:t>
            </a:r>
          </a:p>
          <a:p>
            <a:pPr eaLnBrk="1" hangingPunct="1">
              <a:lnSpc>
                <a:spcPct val="90000"/>
              </a:lnSpc>
            </a:pPr>
            <a:r>
              <a:rPr lang="fa-IR" sz="1200" b="1" dirty="0"/>
              <a:t>ازجمله این </a:t>
            </a:r>
            <a:r>
              <a:rPr lang="fa-IR" sz="1200" b="1" dirty="0" err="1"/>
              <a:t>مدیاتورها</a:t>
            </a:r>
            <a:r>
              <a:rPr lang="fa-IR" sz="1200" b="1" dirty="0"/>
              <a:t> ، </a:t>
            </a:r>
            <a:r>
              <a:rPr lang="fa-IR" sz="1200" b="1" dirty="0">
                <a:solidFill>
                  <a:srgbClr val="0000FF"/>
                </a:solidFill>
              </a:rPr>
              <a:t>هیستامین است</a:t>
            </a:r>
            <a:r>
              <a:rPr lang="fa-IR" sz="1200" b="1" dirty="0"/>
              <a:t> که </a:t>
            </a:r>
            <a:r>
              <a:rPr lang="fa-IR" sz="1200" b="1" dirty="0" err="1">
                <a:solidFill>
                  <a:srgbClr val="0000FF"/>
                </a:solidFill>
              </a:rPr>
              <a:t>درگشاد</a:t>
            </a:r>
            <a:r>
              <a:rPr lang="fa-IR" sz="1200" b="1" dirty="0">
                <a:solidFill>
                  <a:srgbClr val="0000FF"/>
                </a:solidFill>
              </a:rPr>
              <a:t> کردن رگ ها عروق</a:t>
            </a:r>
            <a:r>
              <a:rPr lang="fa-IR" sz="1200" b="1" dirty="0"/>
              <a:t> و افزایش </a:t>
            </a:r>
            <a:r>
              <a:rPr lang="fa-IR" sz="1200" b="1" dirty="0" err="1">
                <a:solidFill>
                  <a:srgbClr val="0000FF"/>
                </a:solidFill>
              </a:rPr>
              <a:t>نفوذپزیری</a:t>
            </a:r>
            <a:r>
              <a:rPr lang="fa-IR" sz="1200" b="1" dirty="0">
                <a:solidFill>
                  <a:srgbClr val="0000FF"/>
                </a:solidFill>
              </a:rPr>
              <a:t> عروق و انقباض عضلات صاف</a:t>
            </a:r>
            <a:r>
              <a:rPr lang="fa-IR" sz="1200" b="1" dirty="0"/>
              <a:t> نقش دارد . </a:t>
            </a:r>
          </a:p>
          <a:p>
            <a:pPr eaLnBrk="1" hangingPunct="1">
              <a:lnSpc>
                <a:spcPct val="90000"/>
              </a:lnSpc>
            </a:pPr>
            <a:r>
              <a:rPr lang="fa-IR" sz="1200" b="1" dirty="0"/>
              <a:t>نقش اصلــــــی </a:t>
            </a:r>
            <a:r>
              <a:rPr lang="en-US" sz="1200" b="1" dirty="0" err="1"/>
              <a:t>IgE</a:t>
            </a:r>
            <a:r>
              <a:rPr lang="fa-IR" sz="1200" b="1" dirty="0"/>
              <a:t> </a:t>
            </a:r>
            <a:r>
              <a:rPr lang="fa-IR" sz="1200" b="1" dirty="0" err="1"/>
              <a:t>درحالت</a:t>
            </a:r>
            <a:r>
              <a:rPr lang="fa-IR" sz="1200" b="1" dirty="0"/>
              <a:t> طبیعی </a:t>
            </a:r>
            <a:r>
              <a:rPr lang="fa-IR" sz="1200" b="1" dirty="0">
                <a:solidFill>
                  <a:srgbClr val="0000FF"/>
                </a:solidFill>
              </a:rPr>
              <a:t>محافظت </a:t>
            </a:r>
            <a:r>
              <a:rPr lang="fa-IR" sz="1200" b="1" dirty="0" err="1">
                <a:solidFill>
                  <a:srgbClr val="0000FF"/>
                </a:solidFill>
              </a:rPr>
              <a:t>ازسطوح</a:t>
            </a:r>
            <a:r>
              <a:rPr lang="fa-IR" sz="1200" b="1" dirty="0">
                <a:solidFill>
                  <a:srgbClr val="0000FF"/>
                </a:solidFill>
              </a:rPr>
              <a:t> مخاطی بدن</a:t>
            </a:r>
            <a:r>
              <a:rPr lang="fa-IR" sz="1200" b="1" dirty="0"/>
              <a:t> است که با جلب سایر </a:t>
            </a:r>
            <a:r>
              <a:rPr lang="fa-IR" sz="1200" b="1" dirty="0" err="1"/>
              <a:t>ایمنوگلبولین</a:t>
            </a:r>
            <a:r>
              <a:rPr lang="fa-IR" sz="1200" b="1" dirty="0"/>
              <a:t> ها و سلول های ایمنی  به محل واکنش امکان پذیر می گردد .</a:t>
            </a:r>
          </a:p>
          <a:p>
            <a:pPr eaLnBrk="1" hangingPunct="1">
              <a:lnSpc>
                <a:spcPct val="90000"/>
              </a:lnSpc>
            </a:pPr>
            <a:r>
              <a:rPr lang="fa-IR" sz="1200" b="1" dirty="0"/>
              <a:t> به این ترتیب </a:t>
            </a:r>
            <a:r>
              <a:rPr lang="en-US" sz="1200" b="1" dirty="0" err="1"/>
              <a:t>IgE</a:t>
            </a:r>
            <a:r>
              <a:rPr lang="fa-IR" sz="1200" b="1" dirty="0"/>
              <a:t> </a:t>
            </a:r>
            <a:r>
              <a:rPr lang="fa-IR" sz="1200" b="1" dirty="0">
                <a:solidFill>
                  <a:srgbClr val="0000FF"/>
                </a:solidFill>
              </a:rPr>
              <a:t>عامل محرکی برای شروع واکنش های </a:t>
            </a:r>
            <a:r>
              <a:rPr lang="fa-IR" sz="1200" b="1" dirty="0" err="1">
                <a:solidFill>
                  <a:srgbClr val="0000FF"/>
                </a:solidFill>
              </a:rPr>
              <a:t>التهابی</a:t>
            </a:r>
            <a:r>
              <a:rPr lang="fa-IR" sz="1200" b="1" dirty="0">
                <a:solidFill>
                  <a:srgbClr val="0000FF"/>
                </a:solidFill>
              </a:rPr>
              <a:t> حاد</a:t>
            </a:r>
            <a:r>
              <a:rPr lang="fa-IR" sz="1200" b="1" dirty="0"/>
              <a:t> به شمار می رود .</a:t>
            </a:r>
            <a:r>
              <a:rPr lang="fa-IR" sz="1200" dirty="0"/>
              <a:t> </a:t>
            </a:r>
            <a:endParaRPr lang="fa-IR" dirty="0"/>
          </a:p>
          <a:p>
            <a:endParaRPr lang="en-US" dirty="0"/>
          </a:p>
        </p:txBody>
      </p:sp>
      <p:sp>
        <p:nvSpPr>
          <p:cNvPr id="4" name="Slide Number Placeholder 3"/>
          <p:cNvSpPr>
            <a:spLocks noGrp="1"/>
          </p:cNvSpPr>
          <p:nvPr>
            <p:ph type="sldNum" sz="quarter" idx="5"/>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3937533F-B6A0-416C-B6A1-DE8C1A7F4E0F}" type="slidenum">
              <a:rPr kumimoji="0" lang="fa-IR"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37</a:t>
            </a:fld>
            <a:endParaRPr kumimoji="0" lang="fa-IR" sz="1200" b="0" i="0" u="none" strike="noStrike" kern="1200" cap="none" spc="0" normalizeH="0" baseline="0" noProof="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4159745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kern="1200" dirty="0">
                <a:solidFill>
                  <a:schemeClr val="tx1"/>
                </a:solidFill>
                <a:latin typeface="+mn-lt"/>
                <a:ea typeface="+mn-ea"/>
                <a:cs typeface="+mn-cs"/>
              </a:rPr>
              <a:t>. آنتی ژنهای قوی مولکولهای درشتی هستند ولی فقط قسمتهائی از هر مولکول قادر است سیستم ایمنی را تحریک کند یا به آنتی کر متصل شود. این قسمتها را در اصطلاح نشانه آنتی ژنی یا شاخصای آنتی ژنی </a:t>
            </a:r>
            <a:r>
              <a:rPr lang="en-US" sz="1200" kern="1200" dirty="0">
                <a:solidFill>
                  <a:schemeClr val="tx1"/>
                </a:solidFill>
                <a:latin typeface="+mn-lt"/>
                <a:ea typeface="+mn-ea"/>
                <a:cs typeface="+mn-cs"/>
              </a:rPr>
              <a:t>(Antigenic determinants)</a:t>
            </a:r>
            <a:r>
              <a:rPr lang="fa-IR" sz="1200" kern="1200" dirty="0">
                <a:solidFill>
                  <a:schemeClr val="tx1"/>
                </a:solidFill>
                <a:latin typeface="+mn-lt"/>
                <a:ea typeface="+mn-ea"/>
                <a:cs typeface="+mn-cs"/>
              </a:rPr>
              <a:t> یا اپی توپ </a:t>
            </a:r>
            <a:r>
              <a:rPr lang="en-US" sz="1200" kern="1200" dirty="0">
                <a:solidFill>
                  <a:schemeClr val="tx1"/>
                </a:solidFill>
                <a:latin typeface="+mn-lt"/>
                <a:ea typeface="+mn-ea"/>
                <a:cs typeface="+mn-cs"/>
              </a:rPr>
              <a:t>(Epitope)</a:t>
            </a:r>
            <a:r>
              <a:rPr lang="fa-IR" sz="1200" kern="1200" dirty="0">
                <a:solidFill>
                  <a:schemeClr val="tx1"/>
                </a:solidFill>
                <a:latin typeface="+mn-lt"/>
                <a:ea typeface="+mn-ea"/>
                <a:cs typeface="+mn-cs"/>
              </a:rPr>
              <a:t> می گویند که از نظر قدرت ایمنی زایی در یک مولکول آنتی ژن با یکدیگر متفاوتند. یک اپی توپ موجب تحریک یک سلول لمفوسیت که اختصاصاً برای آن نشانه است می شود. بنابراین پاسخ ایمنی بدن بر علیه یک آنتی ژن، مجموعه ای از عکس العمل های سلولهای اختصاصی لمفوسیت علیه اپی توپهای موجود در آنتی ژن می باشد.</a:t>
            </a:r>
            <a:endParaRPr lang="en-US" sz="1200" kern="1200" dirty="0">
              <a:solidFill>
                <a:schemeClr val="tx1"/>
              </a:solidFill>
              <a:latin typeface="+mn-lt"/>
              <a:ea typeface="+mn-ea"/>
              <a:cs typeface="+mn-cs"/>
            </a:endParaRPr>
          </a:p>
          <a:p>
            <a:endParaRPr lang="fa-IR" dirty="0"/>
          </a:p>
        </p:txBody>
      </p:sp>
      <p:sp>
        <p:nvSpPr>
          <p:cNvPr id="4" name="Slide Number Placeholder 3"/>
          <p:cNvSpPr>
            <a:spLocks noGrp="1"/>
          </p:cNvSpPr>
          <p:nvPr>
            <p:ph type="sldNum" sz="quarter" idx="10"/>
          </p:nvPr>
        </p:nvSpPr>
        <p:spPr/>
        <p:txBody>
          <a:bodyPr/>
          <a:lstStyle/>
          <a:p>
            <a:fld id="{95522E97-04AB-4A5E-B21A-C12BE5AE1041}" type="slidenum">
              <a:rPr lang="fa-IR" smtClean="0"/>
              <a:pPr/>
              <a:t>4</a:t>
            </a:fld>
            <a:endParaRPr lang="fa-I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46F38346-9137-41C6-9C97-B0EA7912DF3A}"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l" defTabSz="914400" rtl="1"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18466" name="Rectangle 2"/>
          <p:cNvSpPr>
            <a:spLocks noGrp="1" noRot="1" noChangeAspect="1" noChangeArrowheads="1" noTextEdit="1"/>
          </p:cNvSpPr>
          <p:nvPr>
            <p:ph type="sldImg"/>
          </p:nvPr>
        </p:nvSpPr>
        <p:spPr>
          <a:ln/>
        </p:spPr>
      </p:sp>
      <p:sp>
        <p:nvSpPr>
          <p:cNvPr id="31846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2336390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sz="1200" dirty="0">
                <a:cs typeface="B Nazanin" pitchFamily="2" charset="-78"/>
              </a:rPr>
              <a:t>مثلا در ميكروب بروسلا  اپي توپهايي وجود دارد كه فقط مخصوص اين ميكروب است و در ميكروبهاي ديگر ديده نمي شود.</a:t>
            </a:r>
          </a:p>
          <a:p>
            <a:r>
              <a:rPr lang="fa-IR" sz="1200" dirty="0">
                <a:cs typeface="B Nazanin" pitchFamily="2" charset="-78"/>
              </a:rPr>
              <a:t>بطور مثال میکروب های بروسلا و ویبریون کلرا دارای اپی توپهای اشتراکی هستند.</a:t>
            </a:r>
            <a:endParaRPr lang="fa-IR" dirty="0"/>
          </a:p>
        </p:txBody>
      </p:sp>
      <p:sp>
        <p:nvSpPr>
          <p:cNvPr id="4" name="Slide Number Placeholder 3"/>
          <p:cNvSpPr>
            <a:spLocks noGrp="1"/>
          </p:cNvSpPr>
          <p:nvPr>
            <p:ph type="sldNum" sz="quarter" idx="10"/>
          </p:nvPr>
        </p:nvSpPr>
        <p:spPr/>
        <p:txBody>
          <a:bodyPr/>
          <a:lstStyle/>
          <a:p>
            <a:fld id="{95522E97-04AB-4A5E-B21A-C12BE5AE1041}" type="slidenum">
              <a:rPr lang="fa-IR" smtClean="0"/>
              <a:pPr/>
              <a:t>5</a:t>
            </a:fld>
            <a:endParaRPr lang="fa-I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dirty="0"/>
              <a:t>انتی ژنهای وابسته</a:t>
            </a:r>
            <a:r>
              <a:rPr lang="fa-IR" baseline="0" dirty="0"/>
              <a:t> به تیموس حدود 90٪ از انتی ژنها را تشکیل می دهند. این انتی ژنها باعث ایجاد خاطره می شود.  </a:t>
            </a:r>
            <a:endParaRPr lang="fa-IR" dirty="0"/>
          </a:p>
        </p:txBody>
      </p:sp>
      <p:sp>
        <p:nvSpPr>
          <p:cNvPr id="4" name="Slide Number Placeholder 3"/>
          <p:cNvSpPr>
            <a:spLocks noGrp="1"/>
          </p:cNvSpPr>
          <p:nvPr>
            <p:ph type="sldNum" sz="quarter" idx="10"/>
          </p:nvPr>
        </p:nvSpPr>
        <p:spPr/>
        <p:txBody>
          <a:bodyPr/>
          <a:lstStyle/>
          <a:p>
            <a:fld id="{E96731E4-6FB8-48AE-8516-6F4A8F769A64}" type="slidenum">
              <a:rPr lang="fa-IR" smtClean="0"/>
              <a:pPr/>
              <a:t>7</a:t>
            </a:fld>
            <a:endParaRPr lang="fa-I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fa-IR" dirty="0"/>
          </a:p>
        </p:txBody>
      </p:sp>
      <p:sp>
        <p:nvSpPr>
          <p:cNvPr id="4" name="Slide Number Placeholder 3"/>
          <p:cNvSpPr>
            <a:spLocks noGrp="1"/>
          </p:cNvSpPr>
          <p:nvPr>
            <p:ph type="sldNum" sz="quarter" idx="10"/>
          </p:nvPr>
        </p:nvSpPr>
        <p:spPr/>
        <p:txBody>
          <a:bodyPr/>
          <a:lstStyle/>
          <a:p>
            <a:fld id="{95522E97-04AB-4A5E-B21A-C12BE5AE1041}" type="slidenum">
              <a:rPr lang="fa-IR" smtClean="0"/>
              <a:pPr/>
              <a:t>10</a:t>
            </a:fld>
            <a:endParaRPr lang="fa-I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lnSpc>
                <a:spcPct val="90000"/>
              </a:lnSpc>
            </a:pPr>
            <a:r>
              <a:rPr lang="fa-IR" sz="1200" dirty="0">
                <a:latin typeface="Times New Roman" pitchFamily="18" charset="0"/>
                <a:cs typeface="B Nazanin" pitchFamily="2" charset="-78"/>
              </a:rPr>
              <a:t>در آزمايشگاههاي تحقيقاتي از </a:t>
            </a:r>
            <a:r>
              <a:rPr lang="fa-IR" sz="1200" dirty="0">
                <a:solidFill>
                  <a:srgbClr val="0000FF"/>
                </a:solidFill>
                <a:latin typeface="Times New Roman" pitchFamily="18" charset="0"/>
                <a:cs typeface="B Nazanin" pitchFamily="2" charset="-78"/>
              </a:rPr>
              <a:t>2و4 دي نيترو فلوروبنزن</a:t>
            </a:r>
            <a:endParaRPr lang="en-US" sz="1200" dirty="0">
              <a:latin typeface="Times New Roman" pitchFamily="18" charset="0"/>
              <a:cs typeface="B Nazanin" pitchFamily="2" charset="-78"/>
            </a:endParaRPr>
          </a:p>
          <a:p>
            <a:pPr eaLnBrk="1" hangingPunct="1">
              <a:lnSpc>
                <a:spcPct val="90000"/>
              </a:lnSpc>
            </a:pPr>
            <a:r>
              <a:rPr lang="en-US" sz="1200" dirty="0">
                <a:solidFill>
                  <a:srgbClr val="0000FF"/>
                </a:solidFill>
                <a:latin typeface="Times New Roman" pitchFamily="18" charset="0"/>
                <a:cs typeface="B Nazanin" pitchFamily="2" charset="-78"/>
              </a:rPr>
              <a:t>DNP</a:t>
            </a:r>
            <a:r>
              <a:rPr lang="fa-IR" sz="1200" dirty="0">
                <a:latin typeface="Times New Roman" pitchFamily="18" charset="0"/>
                <a:cs typeface="B Nazanin" pitchFamily="2" charset="-78"/>
              </a:rPr>
              <a:t> </a:t>
            </a:r>
          </a:p>
          <a:p>
            <a:pPr eaLnBrk="1" hangingPunct="1">
              <a:lnSpc>
                <a:spcPct val="90000"/>
              </a:lnSpc>
            </a:pPr>
            <a:r>
              <a:rPr lang="fa-IR" sz="1200" dirty="0">
                <a:latin typeface="Times New Roman" pitchFamily="18" charset="0"/>
                <a:cs typeface="B Nazanin" pitchFamily="2" charset="-78"/>
              </a:rPr>
              <a:t>بعنوان هاپتن استفاده مي كنند.</a:t>
            </a:r>
            <a:endParaRPr lang="en-US" sz="1200" dirty="0">
              <a:latin typeface="Times New Roman" pitchFamily="18" charset="0"/>
              <a:cs typeface="B Nazanin" pitchFamily="2" charset="-78"/>
            </a:endParaRPr>
          </a:p>
          <a:p>
            <a:endParaRPr lang="fa-IR" dirty="0"/>
          </a:p>
        </p:txBody>
      </p:sp>
      <p:sp>
        <p:nvSpPr>
          <p:cNvPr id="4" name="Slide Number Placeholder 3"/>
          <p:cNvSpPr>
            <a:spLocks noGrp="1"/>
          </p:cNvSpPr>
          <p:nvPr>
            <p:ph type="sldNum" sz="quarter" idx="10"/>
          </p:nvPr>
        </p:nvSpPr>
        <p:spPr/>
        <p:txBody>
          <a:bodyPr/>
          <a:lstStyle/>
          <a:p>
            <a:fld id="{95522E97-04AB-4A5E-B21A-C12BE5AE1041}" type="slidenum">
              <a:rPr lang="fa-IR" smtClean="0"/>
              <a:pPr/>
              <a:t>11</a:t>
            </a:fld>
            <a:endParaRPr lang="fa-I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a-IR" dirty="0"/>
              <a:t>عوامل متعددی ایمنوژنیسیتی انتی ژن ها را تحت تاثیر قرار</a:t>
            </a:r>
            <a:r>
              <a:rPr lang="fa-IR" baseline="0" dirty="0"/>
              <a:t> می دهند که موارد شاخص ان در قالب 3گروه در جدول خلاصه شده است.</a:t>
            </a:r>
            <a:endParaRPr lang="fa-IR" dirty="0"/>
          </a:p>
        </p:txBody>
      </p:sp>
      <p:sp>
        <p:nvSpPr>
          <p:cNvPr id="4" name="Slide Number Placeholder 3"/>
          <p:cNvSpPr>
            <a:spLocks noGrp="1"/>
          </p:cNvSpPr>
          <p:nvPr>
            <p:ph type="sldNum" sz="quarter" idx="10"/>
          </p:nvPr>
        </p:nvSpPr>
        <p:spPr/>
        <p:txBody>
          <a:bodyPr/>
          <a:lstStyle/>
          <a:p>
            <a:fld id="{E96731E4-6FB8-48AE-8516-6F4A8F769A64}" type="slidenum">
              <a:rPr lang="fa-IR" smtClean="0"/>
              <a:pPr/>
              <a:t>12</a:t>
            </a:fld>
            <a:endParaRPr lang="fa-I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p:spPr>
      </p:sp>
      <p:sp>
        <p:nvSpPr>
          <p:cNvPr id="4096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fa-IR" dirty="0"/>
              <a:t>ساختار یا ماهیت آنتی ژنی بر روی ایمنوژنیسیتی</a:t>
            </a:r>
            <a:r>
              <a:rPr lang="fa-IR" baseline="0" dirty="0"/>
              <a:t> آن تاثیر می گذارد.</a:t>
            </a:r>
            <a:endParaRPr lang="fa-IR" dirty="0"/>
          </a:p>
        </p:txBody>
      </p:sp>
      <p:sp>
        <p:nvSpPr>
          <p:cNvPr id="430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8F31A3E-D1DC-44CC-8E4D-7C32A825ADC5}" type="slidenum">
              <a:rPr lang="en-US"/>
              <a:pPr fontAlgn="base">
                <a:spcBef>
                  <a:spcPct val="0"/>
                </a:spcBef>
                <a:spcAft>
                  <a:spcPct val="0"/>
                </a:spcAft>
                <a:defRPr/>
              </a:pPr>
              <a:t>13</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90000"/>
              </a:lnSpc>
            </a:pPr>
            <a:r>
              <a:rPr lang="fa-IR" sz="1200" dirty="0">
                <a:cs typeface="B Nazanin" pitchFamily="2" charset="-78"/>
              </a:rPr>
              <a:t>ادجوانت ها از ترکیبات مختلفی تشکیل یافته اند از جمله ميكروبها يا عصاره آنها:</a:t>
            </a:r>
          </a:p>
          <a:p>
            <a:pPr>
              <a:lnSpc>
                <a:spcPct val="90000"/>
              </a:lnSpc>
              <a:buNone/>
            </a:pPr>
            <a:r>
              <a:rPr lang="fa-IR" sz="1200" dirty="0">
                <a:cs typeface="B Nazanin" pitchFamily="2" charset="-78"/>
              </a:rPr>
              <a:t> مثل ميكروب كشته شده سياه سرفه در واكسن ثلاث و آندوتوكسين باسيلهاي گرم منفي و يا ترکیبات آلومینییم (فسفات و يا هيدروكسايد) كه در واكسن كزاز و اكثر واكسنهاي انساني به كار مي روند .</a:t>
            </a:r>
          </a:p>
          <a:p>
            <a:r>
              <a:rPr lang="fa-IR" dirty="0"/>
              <a:t>تزریق دو </a:t>
            </a:r>
            <a:r>
              <a:rPr lang="fa-IR" dirty="0" err="1"/>
              <a:t>ادجوانت</a:t>
            </a:r>
            <a:r>
              <a:rPr lang="fa-IR" dirty="0"/>
              <a:t> فروند و </a:t>
            </a:r>
            <a:r>
              <a:rPr lang="fa-IR" dirty="0" err="1"/>
              <a:t>آلوم</a:t>
            </a:r>
            <a:r>
              <a:rPr lang="fa-IR" dirty="0"/>
              <a:t> به مقدار زیاد </a:t>
            </a:r>
            <a:r>
              <a:rPr lang="fa-IR" dirty="0" err="1"/>
              <a:t>گرانولوما</a:t>
            </a:r>
            <a:r>
              <a:rPr lang="fa-IR" dirty="0"/>
              <a:t> (توده ای از </a:t>
            </a:r>
            <a:r>
              <a:rPr lang="fa-IR" dirty="0" err="1"/>
              <a:t>ماکروفاژهای</a:t>
            </a:r>
            <a:r>
              <a:rPr lang="fa-IR" dirty="0"/>
              <a:t> فعال شده) ایجاد می کند.</a:t>
            </a:r>
          </a:p>
          <a:p>
            <a:r>
              <a:rPr lang="fa-IR" b="1" i="0" dirty="0">
                <a:solidFill>
                  <a:srgbClr val="5F6368"/>
                </a:solidFill>
                <a:effectLst/>
                <a:latin typeface="arial" panose="020B0604020202020204" pitchFamily="34" charset="0"/>
              </a:rPr>
              <a:t>سورفاکتانت</a:t>
            </a:r>
            <a:r>
              <a:rPr lang="fa-IR" b="0" i="0" dirty="0">
                <a:solidFill>
                  <a:srgbClr val="4D5156"/>
                </a:solidFill>
                <a:effectLst/>
                <a:latin typeface="arial" panose="020B0604020202020204" pitchFamily="34" charset="0"/>
              </a:rPr>
              <a:t> ماده ای است که هنگامی که به مقدار بسیار ناچیز استفاده می شود کشش سطحی آب را به میزان قابل توجهی کاهش می دهد.</a:t>
            </a:r>
            <a:endParaRPr lang="fa-IR" dirty="0"/>
          </a:p>
        </p:txBody>
      </p:sp>
      <p:sp>
        <p:nvSpPr>
          <p:cNvPr id="4" name="Slide Number Placeholder 3"/>
          <p:cNvSpPr>
            <a:spLocks noGrp="1"/>
          </p:cNvSpPr>
          <p:nvPr>
            <p:ph type="sldNum" sz="quarter" idx="10"/>
          </p:nvPr>
        </p:nvSpPr>
        <p:spPr/>
        <p:txBody>
          <a:bodyPr/>
          <a:lstStyle/>
          <a:p>
            <a:fld id="{95522E97-04AB-4A5E-B21A-C12BE5AE1041}" type="slidenum">
              <a:rPr lang="fa-IR" smtClean="0"/>
              <a:pPr/>
              <a:t>15</a:t>
            </a:fld>
            <a:endParaRPr lang="fa-I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3110" name="Picture 38" descr="rainbowdirt"/>
          <p:cNvPicPr>
            <a:picLocks noChangeAspect="1" noChangeArrowheads="1"/>
          </p:cNvPicPr>
          <p:nvPr/>
        </p:nvPicPr>
        <p:blipFill>
          <a:blip r:embed="rId2"/>
          <a:srcRect b="-2"/>
          <a:stretch>
            <a:fillRect/>
          </a:stretch>
        </p:blipFill>
        <p:spPr bwMode="auto">
          <a:xfrm>
            <a:off x="0" y="0"/>
            <a:ext cx="9144000" cy="6858000"/>
          </a:xfrm>
          <a:prstGeom prst="rect">
            <a:avLst/>
          </a:prstGeom>
          <a:noFill/>
          <a:ln w="9525">
            <a:noFill/>
            <a:miter lim="800000"/>
            <a:headEnd/>
            <a:tailEnd/>
          </a:ln>
        </p:spPr>
      </p:pic>
      <p:sp>
        <p:nvSpPr>
          <p:cNvPr id="3074" name="Rectangle 2"/>
          <p:cNvSpPr>
            <a:spLocks noGrp="1" noChangeArrowheads="1"/>
          </p:cNvSpPr>
          <p:nvPr>
            <p:ph type="ctrTitle"/>
          </p:nvPr>
        </p:nvSpPr>
        <p:spPr>
          <a:xfrm>
            <a:off x="685800" y="1196975"/>
            <a:ext cx="7772400" cy="1470025"/>
          </a:xfrm>
        </p:spPr>
        <p:txBody>
          <a:bodyPr/>
          <a:lstStyle>
            <a:lvl1pPr>
              <a:defRPr b="1"/>
            </a:lvl1pPr>
          </a:lstStyle>
          <a:p>
            <a:r>
              <a:rPr lang="en-US"/>
              <a:t>Click to edit Master title style</a:t>
            </a:r>
          </a:p>
        </p:txBody>
      </p:sp>
      <p:sp>
        <p:nvSpPr>
          <p:cNvPr id="3075" name="Rectangle 3"/>
          <p:cNvSpPr>
            <a:spLocks noGrp="1" noChangeArrowheads="1"/>
          </p:cNvSpPr>
          <p:nvPr>
            <p:ph type="subTitle" idx="1"/>
          </p:nvPr>
        </p:nvSpPr>
        <p:spPr>
          <a:xfrm>
            <a:off x="1371600" y="2952750"/>
            <a:ext cx="6400800" cy="1752600"/>
          </a:xfrm>
        </p:spPr>
        <p:txBody>
          <a:bodyPr/>
          <a:lstStyle>
            <a:lvl1pPr marL="0" indent="0" algn="ctr">
              <a:buFontTx/>
              <a:buNone/>
              <a:defRPr/>
            </a:lvl1pPr>
          </a:lstStyle>
          <a:p>
            <a:r>
              <a:rPr lang="en-US"/>
              <a:t>Click to edit Master subtitle style</a:t>
            </a:r>
          </a:p>
        </p:txBody>
      </p:sp>
      <p:sp>
        <p:nvSpPr>
          <p:cNvPr id="3076" name="Rectangle 4"/>
          <p:cNvSpPr>
            <a:spLocks noGrp="1" noChangeArrowheads="1"/>
          </p:cNvSpPr>
          <p:nvPr>
            <p:ph type="dt" sz="half" idx="2"/>
          </p:nvPr>
        </p:nvSpPr>
        <p:spPr/>
        <p:txBody>
          <a:bodyPr/>
          <a:lstStyle>
            <a:lvl1pPr>
              <a:defRPr/>
            </a:lvl1pPr>
          </a:lstStyle>
          <a:p>
            <a:fld id="{9E0909E8-D179-4A61-9AEC-95C75947D27F}" type="datetimeFigureOut">
              <a:rPr lang="fa-IR" smtClean="0"/>
              <a:pPr/>
              <a:t>08/09/1447</a:t>
            </a:fld>
            <a:endParaRPr lang="fa-IR"/>
          </a:p>
        </p:txBody>
      </p:sp>
      <p:sp>
        <p:nvSpPr>
          <p:cNvPr id="3077" name="Rectangle 5"/>
          <p:cNvSpPr>
            <a:spLocks noGrp="1" noChangeArrowheads="1"/>
          </p:cNvSpPr>
          <p:nvPr>
            <p:ph type="ftr" sz="quarter" idx="3"/>
          </p:nvPr>
        </p:nvSpPr>
        <p:spPr/>
        <p:txBody>
          <a:bodyPr/>
          <a:lstStyle>
            <a:lvl1pPr>
              <a:defRPr/>
            </a:lvl1pPr>
          </a:lstStyle>
          <a:p>
            <a:endParaRPr lang="fa-IR"/>
          </a:p>
        </p:txBody>
      </p:sp>
      <p:sp>
        <p:nvSpPr>
          <p:cNvPr id="3078" name="Rectangle 6"/>
          <p:cNvSpPr>
            <a:spLocks noGrp="1" noChangeArrowheads="1"/>
          </p:cNvSpPr>
          <p:nvPr>
            <p:ph type="sldNum" sz="quarter" idx="4"/>
          </p:nvPr>
        </p:nvSpPr>
        <p:spPr/>
        <p:txBody>
          <a:bodyPr/>
          <a:lstStyle>
            <a:lvl1pPr>
              <a:defRPr/>
            </a:lvl1pPr>
          </a:lstStyle>
          <a:p>
            <a:fld id="{B87E837E-E64B-4FFB-B607-E7407A4E702A}" type="slidenum">
              <a:rPr lang="fa-IR" smtClean="0"/>
              <a:pPr/>
              <a:t>‹#›</a:t>
            </a:fld>
            <a:endParaRPr lang="fa-IR"/>
          </a:p>
        </p:txBody>
      </p:sp>
      <p:sp>
        <p:nvSpPr>
          <p:cNvPr id="3090" name="Text Box 18"/>
          <p:cNvSpPr txBox="1">
            <a:spLocks noChangeArrowheads="1"/>
          </p:cNvSpPr>
          <p:nvPr/>
        </p:nvSpPr>
        <p:spPr bwMode="auto">
          <a:xfrm rot="19237452">
            <a:off x="4622800" y="519113"/>
            <a:ext cx="184150" cy="366712"/>
          </a:xfrm>
          <a:prstGeom prst="rect">
            <a:avLst/>
          </a:prstGeom>
          <a:noFill/>
          <a:ln w="9525">
            <a:noFill/>
            <a:miter lim="800000"/>
            <a:headEnd/>
            <a:tailEnd/>
          </a:ln>
          <a:effectLst/>
        </p:spPr>
        <p:txBody>
          <a:bodyPr wrap="none">
            <a:spAutoFit/>
          </a:bodyPr>
          <a:lstStyle/>
          <a:p>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fld id="{9E0909E8-D179-4A61-9AEC-95C75947D27F}" type="datetimeFigureOut">
              <a:rPr lang="fa-IR" smtClean="0"/>
              <a:pPr/>
              <a:t>08/09/1447</a:t>
            </a:fld>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B87E837E-E64B-4FFB-B607-E7407A4E702A}" type="slidenum">
              <a:rPr lang="fa-IR" smtClean="0"/>
              <a:pPr/>
              <a:t>‹#›</a:t>
            </a:fld>
            <a:endParaRPr lang="fa-I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4492625"/>
          </a:xfrm>
        </p:spPr>
        <p:txBody>
          <a:bodyPr vert="eaVert"/>
          <a:lstStyle/>
          <a:p>
            <a:r>
              <a:rPr lang="en-US"/>
              <a:t>Click to edit Master title style</a:t>
            </a:r>
            <a:endParaRPr lang="fa-IR"/>
          </a:p>
        </p:txBody>
      </p:sp>
      <p:sp>
        <p:nvSpPr>
          <p:cNvPr id="3" name="Vertical Text Placeholder 2"/>
          <p:cNvSpPr>
            <a:spLocks noGrp="1"/>
          </p:cNvSpPr>
          <p:nvPr>
            <p:ph type="body" orient="vert" idx="1"/>
          </p:nvPr>
        </p:nvSpPr>
        <p:spPr>
          <a:xfrm>
            <a:off x="457200" y="274638"/>
            <a:ext cx="6019800" cy="44926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fld id="{9E0909E8-D179-4A61-9AEC-95C75947D27F}" type="datetimeFigureOut">
              <a:rPr lang="fa-IR" smtClean="0"/>
              <a:pPr/>
              <a:t>08/09/1447</a:t>
            </a:fld>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B87E837E-E64B-4FFB-B607-E7407A4E702A}" type="slidenum">
              <a:rPr lang="fa-IR" smtClean="0"/>
              <a:pPr/>
              <a:t>‹#›</a:t>
            </a:fld>
            <a:endParaRPr lang="fa-I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fa-IR"/>
          </a:p>
        </p:txBody>
      </p:sp>
      <p:sp>
        <p:nvSpPr>
          <p:cNvPr id="3" name="Chart Placeholder 2"/>
          <p:cNvSpPr>
            <a:spLocks noGrp="1"/>
          </p:cNvSpPr>
          <p:nvPr>
            <p:ph type="chart" idx="1"/>
          </p:nvPr>
        </p:nvSpPr>
        <p:spPr>
          <a:xfrm>
            <a:off x="457200" y="1066800"/>
            <a:ext cx="8229600" cy="3700463"/>
          </a:xfrm>
        </p:spPr>
        <p:txBody>
          <a:bodyPr/>
          <a:lstStyle/>
          <a:p>
            <a:r>
              <a:rPr lang="en-US"/>
              <a:t>Click icon to add chart</a:t>
            </a:r>
            <a:endParaRPr lang="fa-IR"/>
          </a:p>
        </p:txBody>
      </p:sp>
      <p:sp>
        <p:nvSpPr>
          <p:cNvPr id="4" name="Date Placeholder 3"/>
          <p:cNvSpPr>
            <a:spLocks noGrp="1"/>
          </p:cNvSpPr>
          <p:nvPr>
            <p:ph type="dt" sz="half" idx="10"/>
          </p:nvPr>
        </p:nvSpPr>
        <p:spPr>
          <a:xfrm>
            <a:off x="457200" y="6245225"/>
            <a:ext cx="2133600" cy="476250"/>
          </a:xfrm>
        </p:spPr>
        <p:txBody>
          <a:bodyPr/>
          <a:lstStyle>
            <a:lvl1pPr>
              <a:defRPr/>
            </a:lvl1pPr>
          </a:lstStyle>
          <a:p>
            <a:fld id="{9E0909E8-D179-4A61-9AEC-95C75947D27F}" type="datetimeFigureOut">
              <a:rPr lang="fa-IR" smtClean="0"/>
              <a:pPr/>
              <a:t>08/09/1447</a:t>
            </a:fld>
            <a:endParaRPr lang="fa-IR"/>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fa-IR"/>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B87E837E-E64B-4FFB-B607-E7407A4E702A}" type="slidenum">
              <a:rPr lang="fa-IR" smtClean="0"/>
              <a:pPr/>
              <a:t>‹#›</a:t>
            </a:fld>
            <a:endParaRPr lang="fa-I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fa-IR"/>
          </a:p>
        </p:txBody>
      </p:sp>
      <p:sp>
        <p:nvSpPr>
          <p:cNvPr id="3" name="Text Placeholder 2"/>
          <p:cNvSpPr>
            <a:spLocks noGrp="1"/>
          </p:cNvSpPr>
          <p:nvPr>
            <p:ph type="body" sz="half" idx="1"/>
          </p:nvPr>
        </p:nvSpPr>
        <p:spPr>
          <a:xfrm>
            <a:off x="457200" y="1066800"/>
            <a:ext cx="4038600" cy="37004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4648200" y="1066800"/>
            <a:ext cx="4038600" cy="37004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p:cNvSpPr>
            <a:spLocks noGrp="1"/>
          </p:cNvSpPr>
          <p:nvPr>
            <p:ph type="dt" sz="half" idx="10"/>
          </p:nvPr>
        </p:nvSpPr>
        <p:spPr>
          <a:xfrm>
            <a:off x="457200" y="6245225"/>
            <a:ext cx="2133600" cy="476250"/>
          </a:xfrm>
        </p:spPr>
        <p:txBody>
          <a:bodyPr/>
          <a:lstStyle>
            <a:lvl1pPr>
              <a:defRPr/>
            </a:lvl1pPr>
          </a:lstStyle>
          <a:p>
            <a:fld id="{9E0909E8-D179-4A61-9AEC-95C75947D27F}" type="datetimeFigureOut">
              <a:rPr lang="fa-IR" smtClean="0"/>
              <a:pPr/>
              <a:t>08/09/1447</a:t>
            </a:fld>
            <a:endParaRPr lang="fa-IR"/>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fa-IR"/>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B87E837E-E64B-4FFB-B607-E7407A4E702A}" type="slidenum">
              <a:rPr lang="fa-IR" smtClean="0"/>
              <a:pPr/>
              <a:t>‹#›</a:t>
            </a:fld>
            <a:endParaRPr lang="fa-I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SmartArt Placeholder 2"/>
          <p:cNvSpPr>
            <a:spLocks noGrp="1"/>
          </p:cNvSpPr>
          <p:nvPr>
            <p:ph type="dgm" idx="1"/>
          </p:nvPr>
        </p:nvSpPr>
        <p:spPr>
          <a:xfrm>
            <a:off x="457200" y="1600200"/>
            <a:ext cx="82296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579ACD1-D1D1-43D7-8B4E-B246F707BF4D}" type="slidenum">
              <a:rPr lang="ar-SA"/>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AndTx">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fa-IR"/>
          </a:p>
        </p:txBody>
      </p:sp>
      <p:sp>
        <p:nvSpPr>
          <p:cNvPr id="3" name="Content Placeholder 2"/>
          <p:cNvSpPr>
            <a:spLocks noGrp="1"/>
          </p:cNvSpPr>
          <p:nvPr>
            <p:ph sz="quarter" idx="1"/>
          </p:nvPr>
        </p:nvSpPr>
        <p:spPr>
          <a:xfrm>
            <a:off x="457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quarter" idx="2"/>
          </p:nvPr>
        </p:nvSpPr>
        <p:spPr>
          <a:xfrm>
            <a:off x="457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half" idx="3"/>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C61BAA21-CC2E-4710-B65A-129A0D17FCD2}" type="slidenum">
              <a:rPr lang="ar-SA"/>
              <a:pPr>
                <a:defRPr/>
              </a:pPr>
              <a:t>‹#›</a:t>
            </a:fld>
            <a:endParaRPr lang="en-US"/>
          </a:p>
        </p:txBody>
      </p:sp>
    </p:spTree>
    <p:extLst>
      <p:ext uri="{BB962C8B-B14F-4D97-AF65-F5344CB8AC3E}">
        <p14:creationId xmlns:p14="http://schemas.microsoft.com/office/powerpoint/2010/main" val="38924303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5F3BBCC-3E49-4CC8-B3A4-C33E5ADD6890}" type="slidenum">
              <a:rPr lang="ar-SA"/>
              <a:pPr>
                <a:defRPr/>
              </a:pPr>
              <a:t>‹#›</a:t>
            </a:fld>
            <a:endParaRPr lang="en-US"/>
          </a:p>
        </p:txBody>
      </p:sp>
    </p:spTree>
    <p:extLst>
      <p:ext uri="{BB962C8B-B14F-4D97-AF65-F5344CB8AC3E}">
        <p14:creationId xmlns:p14="http://schemas.microsoft.com/office/powerpoint/2010/main" val="13598535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9E0909E8-D179-4A61-9AEC-95C75947D27F}" type="datetimeFigureOut">
              <a:rPr lang="fa-IR" smtClean="0"/>
              <a:pPr/>
              <a:t>08/09/1447</a:t>
            </a:fld>
            <a:endParaRPr lang="fa-I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fa-I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87E837E-E64B-4FFB-B607-E7407A4E702A}" type="slidenum">
              <a:rPr lang="fa-IR" smtClean="0"/>
              <a:pPr/>
              <a:t>‹#›</a:t>
            </a:fld>
            <a:endParaRPr lang="fa-IR"/>
          </a:p>
        </p:txBody>
      </p:sp>
    </p:spTree>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9E0909E8-D179-4A61-9AEC-95C75947D27F}" type="datetimeFigureOut">
              <a:rPr lang="fa-IR" smtClean="0"/>
              <a:pPr/>
              <a:t>08/09/1447</a:t>
            </a:fld>
            <a:endParaRPr lang="fa-IR"/>
          </a:p>
        </p:txBody>
      </p:sp>
      <p:sp>
        <p:nvSpPr>
          <p:cNvPr id="9" name="Slide Number Placeholder 8"/>
          <p:cNvSpPr>
            <a:spLocks noGrp="1"/>
          </p:cNvSpPr>
          <p:nvPr>
            <p:ph type="sldNum" sz="quarter" idx="15"/>
          </p:nvPr>
        </p:nvSpPr>
        <p:spPr/>
        <p:txBody>
          <a:bodyPr rtlCol="0"/>
          <a:lstStyle/>
          <a:p>
            <a:fld id="{B87E837E-E64B-4FFB-B607-E7407A4E702A}" type="slidenum">
              <a:rPr lang="fa-IR" smtClean="0"/>
              <a:pPr/>
              <a:t>‹#›</a:t>
            </a:fld>
            <a:endParaRPr lang="fa-IR"/>
          </a:p>
        </p:txBody>
      </p:sp>
      <p:sp>
        <p:nvSpPr>
          <p:cNvPr id="10" name="Footer Placeholder 9"/>
          <p:cNvSpPr>
            <a:spLocks noGrp="1"/>
          </p:cNvSpPr>
          <p:nvPr>
            <p:ph type="ftr" sz="quarter" idx="16"/>
          </p:nvPr>
        </p:nvSpPr>
        <p:spPr/>
        <p:txBody>
          <a:bodyPr rtlCol="0"/>
          <a:lstStyle/>
          <a:p>
            <a:endParaRPr lang="fa-I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9E0909E8-D179-4A61-9AEC-95C75947D27F}" type="datetimeFigureOut">
              <a:rPr lang="fa-IR" smtClean="0"/>
              <a:pPr/>
              <a:t>08/09/1447</a:t>
            </a:fld>
            <a:endParaRPr lang="fa-I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fa-I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87E837E-E64B-4FFB-B607-E7407A4E702A}" type="slidenum">
              <a:rPr lang="fa-IR" smtClean="0"/>
              <a:pPr/>
              <a:t>‹#›</a:t>
            </a:fld>
            <a:endParaRPr lang="fa-IR"/>
          </a:p>
        </p:txBody>
      </p:sp>
    </p:spTree>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fld id="{9E0909E8-D179-4A61-9AEC-95C75947D27F}" type="datetimeFigureOut">
              <a:rPr lang="fa-IR" smtClean="0"/>
              <a:pPr/>
              <a:t>08/09/1447</a:t>
            </a:fld>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B87E837E-E64B-4FFB-B607-E7407A4E702A}" type="slidenum">
              <a:rPr lang="fa-IR" smtClean="0"/>
              <a:pPr/>
              <a:t>‹#›</a:t>
            </a:fld>
            <a:endParaRPr lang="fa-I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B87E837E-E64B-4FFB-B607-E7407A4E702A}" type="slidenum">
              <a:rPr lang="fa-IR" smtClean="0"/>
              <a:pPr/>
              <a:t>‹#›</a:t>
            </a:fld>
            <a:endParaRPr lang="fa-I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B87E837E-E64B-4FFB-B607-E7407A4E702A}" type="slidenum">
              <a:rPr lang="fa-IR" smtClean="0"/>
              <a:pPr/>
              <a:t>‹#›</a:t>
            </a:fld>
            <a:endParaRPr lang="fa-I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9E0909E8-D179-4A61-9AEC-95C75947D27F}" type="datetimeFigureOut">
              <a:rPr lang="fa-IR" smtClean="0"/>
              <a:pPr/>
              <a:t>08/09/1447</a:t>
            </a:fld>
            <a:endParaRPr lang="fa-IR"/>
          </a:p>
        </p:txBody>
      </p:sp>
      <p:sp>
        <p:nvSpPr>
          <p:cNvPr id="7" name="Slide Number Placeholder 6"/>
          <p:cNvSpPr>
            <a:spLocks noGrp="1"/>
          </p:cNvSpPr>
          <p:nvPr>
            <p:ph type="sldNum" sz="quarter" idx="11"/>
          </p:nvPr>
        </p:nvSpPr>
        <p:spPr/>
        <p:txBody>
          <a:bodyPr rtlCol="0"/>
          <a:lstStyle/>
          <a:p>
            <a:fld id="{B87E837E-E64B-4FFB-B607-E7407A4E702A}" type="slidenum">
              <a:rPr lang="fa-IR" smtClean="0"/>
              <a:pPr/>
              <a:t>‹#›</a:t>
            </a:fld>
            <a:endParaRPr lang="fa-IR"/>
          </a:p>
        </p:txBody>
      </p:sp>
      <p:sp>
        <p:nvSpPr>
          <p:cNvPr id="8" name="Footer Placeholder 7"/>
          <p:cNvSpPr>
            <a:spLocks noGrp="1"/>
          </p:cNvSpPr>
          <p:nvPr>
            <p:ph type="ftr" sz="quarter" idx="12"/>
          </p:nvPr>
        </p:nvSpPr>
        <p:spPr/>
        <p:txBody>
          <a:bodyPr rtlCol="0"/>
          <a:lstStyle/>
          <a:p>
            <a:endParaRPr lang="fa-I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B87E837E-E64B-4FFB-B607-E7407A4E702A}" type="slidenum">
              <a:rPr lang="fa-IR" smtClean="0"/>
              <a:pPr/>
              <a:t>‹#›</a:t>
            </a:fld>
            <a:endParaRPr lang="fa-I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9E0909E8-D179-4A61-9AEC-95C75947D27F}" type="datetimeFigureOut">
              <a:rPr lang="fa-IR" smtClean="0"/>
              <a:pPr/>
              <a:t>08/09/1447</a:t>
            </a:fld>
            <a:endParaRPr lang="fa-IR"/>
          </a:p>
        </p:txBody>
      </p:sp>
      <p:sp>
        <p:nvSpPr>
          <p:cNvPr id="22" name="Slide Number Placeholder 21"/>
          <p:cNvSpPr>
            <a:spLocks noGrp="1"/>
          </p:cNvSpPr>
          <p:nvPr>
            <p:ph type="sldNum" sz="quarter" idx="15"/>
          </p:nvPr>
        </p:nvSpPr>
        <p:spPr/>
        <p:txBody>
          <a:bodyPr rtlCol="0"/>
          <a:lstStyle/>
          <a:p>
            <a:fld id="{B87E837E-E64B-4FFB-B607-E7407A4E702A}" type="slidenum">
              <a:rPr lang="fa-IR" smtClean="0"/>
              <a:pPr/>
              <a:t>‹#›</a:t>
            </a:fld>
            <a:endParaRPr lang="fa-IR"/>
          </a:p>
        </p:txBody>
      </p:sp>
      <p:sp>
        <p:nvSpPr>
          <p:cNvPr id="23" name="Footer Placeholder 22"/>
          <p:cNvSpPr>
            <a:spLocks noGrp="1"/>
          </p:cNvSpPr>
          <p:nvPr>
            <p:ph type="ftr" sz="quarter" idx="16"/>
          </p:nvPr>
        </p:nvSpPr>
        <p:spPr/>
        <p:txBody>
          <a:bodyPr rtlCol="0"/>
          <a:lstStyle/>
          <a:p>
            <a:endParaRPr lang="fa-IR"/>
          </a:p>
        </p:txBody>
      </p:sp>
    </p:spTree>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9E0909E8-D179-4A61-9AEC-95C75947D27F}" type="datetimeFigureOut">
              <a:rPr lang="fa-IR" smtClean="0"/>
              <a:pPr/>
              <a:t>08/09/1447</a:t>
            </a:fld>
            <a:endParaRPr lang="fa-IR"/>
          </a:p>
        </p:txBody>
      </p:sp>
      <p:sp>
        <p:nvSpPr>
          <p:cNvPr id="18" name="Slide Number Placeholder 17"/>
          <p:cNvSpPr>
            <a:spLocks noGrp="1"/>
          </p:cNvSpPr>
          <p:nvPr>
            <p:ph type="sldNum" sz="quarter" idx="11"/>
          </p:nvPr>
        </p:nvSpPr>
        <p:spPr/>
        <p:txBody>
          <a:bodyPr rtlCol="0"/>
          <a:lstStyle/>
          <a:p>
            <a:fld id="{B87E837E-E64B-4FFB-B607-E7407A4E702A}" type="slidenum">
              <a:rPr lang="fa-IR" smtClean="0"/>
              <a:pPr/>
              <a:t>‹#›</a:t>
            </a:fld>
            <a:endParaRPr lang="fa-IR"/>
          </a:p>
        </p:txBody>
      </p:sp>
      <p:sp>
        <p:nvSpPr>
          <p:cNvPr id="21" name="Footer Placeholder 20"/>
          <p:cNvSpPr>
            <a:spLocks noGrp="1"/>
          </p:cNvSpPr>
          <p:nvPr>
            <p:ph type="ftr" sz="quarter" idx="12"/>
          </p:nvPr>
        </p:nvSpPr>
        <p:spPr/>
        <p:txBody>
          <a:bodyPr rtlCol="0"/>
          <a:lstStyle/>
          <a:p>
            <a:endParaRPr lang="fa-I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B87E837E-E64B-4FFB-B607-E7407A4E702A}" type="slidenum">
              <a:rPr lang="fa-IR" smtClean="0"/>
              <a:pPr/>
              <a:t>‹#›</a:t>
            </a:fld>
            <a:endParaRPr lang="fa-I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B87E837E-E64B-4FFB-B607-E7407A4E702A}" type="slidenum">
              <a:rPr lang="fa-IR" smtClean="0"/>
              <a:pPr/>
              <a:t>‹#›</a:t>
            </a:fld>
            <a:endParaRPr lang="fa-I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17" name="Footer Placeholder 16"/>
          <p:cNvSpPr>
            <a:spLocks noGrp="1"/>
          </p:cNvSpPr>
          <p:nvPr>
            <p:ph type="ftr" sz="quarter" idx="11"/>
          </p:nvPr>
        </p:nvSpPr>
        <p:spPr/>
        <p:txBody>
          <a:bodyPr/>
          <a:lstStyle/>
          <a:p>
            <a:endParaRPr lang="fa-IR"/>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B87E837E-E64B-4FFB-B607-E7407A4E702A}" type="slidenum">
              <a:rPr lang="fa-IR" smtClean="0"/>
              <a:pPr/>
              <a:t>‹#›</a:t>
            </a:fld>
            <a:endParaRPr lang="fa-I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B87E837E-E64B-4FFB-B607-E7407A4E702A}" type="slidenum">
              <a:rPr lang="fa-IR" smtClean="0"/>
              <a:pPr/>
              <a:t>‹#›</a:t>
            </a:fld>
            <a:endParaRPr lang="fa-IR"/>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9E0909E8-D179-4A61-9AEC-95C75947D27F}" type="datetimeFigureOut">
              <a:rPr lang="fa-IR" smtClean="0"/>
              <a:pPr/>
              <a:t>08/09/1447</a:t>
            </a:fld>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B87E837E-E64B-4FFB-B607-E7407A4E702A}" type="slidenum">
              <a:rPr lang="fa-IR" smtClean="0"/>
              <a:pPr/>
              <a:t>‹#›</a:t>
            </a:fld>
            <a:endParaRPr lang="fa-I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5" name="Footer Placeholder 4"/>
          <p:cNvSpPr>
            <a:spLocks noGrp="1"/>
          </p:cNvSpPr>
          <p:nvPr>
            <p:ph type="ftr" sz="quarter" idx="11"/>
          </p:nvPr>
        </p:nvSpPr>
        <p:spPr>
          <a:xfrm>
            <a:off x="800100" y="6172200"/>
            <a:ext cx="4000500" cy="457200"/>
          </a:xfrm>
        </p:spPr>
        <p:txBody>
          <a:bodyPr/>
          <a:lstStyle/>
          <a:p>
            <a:endParaRPr lang="fa-I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B87E837E-E64B-4FFB-B607-E7407A4E702A}" type="slidenum">
              <a:rPr lang="fa-IR" smtClean="0"/>
              <a:pPr/>
              <a:t>‹#›</a:t>
            </a:fld>
            <a:endParaRPr lang="fa-IR"/>
          </a:p>
        </p:txBody>
      </p:sp>
    </p:spTree>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B87E837E-E64B-4FFB-B607-E7407A4E702A}" type="slidenum">
              <a:rPr lang="fa-IR" smtClean="0"/>
              <a:pPr/>
              <a:t>‹#›</a:t>
            </a:fld>
            <a:endParaRPr lang="fa-IR"/>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B87E837E-E64B-4FFB-B607-E7407A4E702A}" type="slidenum">
              <a:rPr lang="fa-IR" smtClean="0"/>
              <a:pPr/>
              <a:t>‹#›</a:t>
            </a:fld>
            <a:endParaRPr lang="fa-IR"/>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B87E837E-E64B-4FFB-B607-E7407A4E702A}" type="slidenum">
              <a:rPr lang="fa-IR" smtClean="0"/>
              <a:pPr/>
              <a:t>‹#›</a:t>
            </a:fld>
            <a:endParaRPr lang="fa-I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B87E837E-E64B-4FFB-B607-E7407A4E702A}" type="slidenum">
              <a:rPr lang="fa-IR" smtClean="0"/>
              <a:pPr/>
              <a:t>‹#›</a:t>
            </a:fld>
            <a:endParaRPr lang="fa-I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B87E837E-E64B-4FFB-B607-E7407A4E702A}" type="slidenum">
              <a:rPr lang="fa-IR" smtClean="0"/>
              <a:pPr/>
              <a:t>‹#›</a:t>
            </a:fld>
            <a:endParaRPr lang="fa-IR"/>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6" name="Footer Placeholder 5"/>
          <p:cNvSpPr>
            <a:spLocks noGrp="1"/>
          </p:cNvSpPr>
          <p:nvPr>
            <p:ph type="ftr" sz="quarter" idx="11"/>
          </p:nvPr>
        </p:nvSpPr>
        <p:spPr>
          <a:xfrm>
            <a:off x="914400" y="6172200"/>
            <a:ext cx="3886200" cy="457200"/>
          </a:xfrm>
        </p:spPr>
        <p:txBody>
          <a:bodyPr/>
          <a:lstStyle/>
          <a:p>
            <a:endParaRPr lang="fa-IR"/>
          </a:p>
        </p:txBody>
      </p:sp>
      <p:sp>
        <p:nvSpPr>
          <p:cNvPr id="7" name="Slide Number Placeholder 6"/>
          <p:cNvSpPr>
            <a:spLocks noGrp="1"/>
          </p:cNvSpPr>
          <p:nvPr>
            <p:ph type="sldNum" sz="quarter" idx="12"/>
          </p:nvPr>
        </p:nvSpPr>
        <p:spPr>
          <a:xfrm>
            <a:off x="146304" y="6208776"/>
            <a:ext cx="457200" cy="457200"/>
          </a:xfrm>
        </p:spPr>
        <p:txBody>
          <a:bodyPr/>
          <a:lstStyle/>
          <a:p>
            <a:fld id="{B87E837E-E64B-4FFB-B607-E7407A4E702A}" type="slidenum">
              <a:rPr lang="fa-IR" smtClean="0"/>
              <a:pPr/>
              <a:t>‹#›</a:t>
            </a:fld>
            <a:endParaRPr lang="fa-IR"/>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a:t>Click icon to add picture</a:t>
            </a:r>
            <a:endParaRPr kumimoji="0" 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B87E837E-E64B-4FFB-B607-E7407A4E702A}" type="slidenum">
              <a:rPr lang="fa-IR" smtClean="0"/>
              <a:pPr/>
              <a:t>‹#›</a:t>
            </a:fld>
            <a:endParaRPr lang="fa-I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B87E837E-E64B-4FFB-B607-E7407A4E702A}" type="slidenum">
              <a:rPr lang="fa-IR" smtClean="0"/>
              <a:pPr/>
              <a:t>‹#›</a:t>
            </a:fld>
            <a:endParaRPr lang="fa-I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a:t>Click to edit Master title style</a:t>
            </a:r>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16" name="Date Placeholder 15"/>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2" name="Footer Placeholder 1"/>
          <p:cNvSpPr>
            <a:spLocks noGrp="1"/>
          </p:cNvSpPr>
          <p:nvPr>
            <p:ph type="ftr" sz="quarter" idx="11"/>
          </p:nvPr>
        </p:nvSpPr>
        <p:spPr/>
        <p:txBody>
          <a:bodyPr/>
          <a:lstStyle/>
          <a:p>
            <a:endParaRPr lang="fa-IR"/>
          </a:p>
        </p:txBody>
      </p:sp>
      <p:sp>
        <p:nvSpPr>
          <p:cNvPr id="15" name="Slide Number Placeholder 14"/>
          <p:cNvSpPr>
            <a:spLocks noGrp="1"/>
          </p:cNvSpPr>
          <p:nvPr>
            <p:ph type="sldNum" sz="quarter" idx="12"/>
          </p:nvPr>
        </p:nvSpPr>
        <p:spPr>
          <a:xfrm>
            <a:off x="8229600" y="6473952"/>
            <a:ext cx="758952" cy="246888"/>
          </a:xfrm>
        </p:spPr>
        <p:txBody>
          <a:bodyPr/>
          <a:lstStyle/>
          <a:p>
            <a:fld id="{B87E837E-E64B-4FFB-B607-E7407A4E702A}" type="slidenum">
              <a:rPr lang="fa-IR" smtClean="0"/>
              <a:pPr/>
              <a:t>‹#›</a:t>
            </a:fld>
            <a:endParaRPr lang="fa-I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sz="half" idx="1"/>
          </p:nvPr>
        </p:nvSpPr>
        <p:spPr>
          <a:xfrm>
            <a:off x="457200" y="1066800"/>
            <a:ext cx="4038600" cy="3700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4648200" y="1066800"/>
            <a:ext cx="4038600" cy="3700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p:cNvSpPr>
            <a:spLocks noGrp="1"/>
          </p:cNvSpPr>
          <p:nvPr>
            <p:ph type="dt" sz="half" idx="10"/>
          </p:nvPr>
        </p:nvSpPr>
        <p:spPr/>
        <p:txBody>
          <a:bodyPr/>
          <a:lstStyle>
            <a:lvl1pPr>
              <a:defRPr/>
            </a:lvl1pPr>
          </a:lstStyle>
          <a:p>
            <a:fld id="{9E0909E8-D179-4A61-9AEC-95C75947D27F}" type="datetimeFigureOut">
              <a:rPr lang="fa-IR" smtClean="0"/>
              <a:pPr/>
              <a:t>08/09/1447</a:t>
            </a:fld>
            <a:endParaRPr lang="fa-IR"/>
          </a:p>
        </p:txBody>
      </p:sp>
      <p:sp>
        <p:nvSpPr>
          <p:cNvPr id="6" name="Footer Placeholder 5"/>
          <p:cNvSpPr>
            <a:spLocks noGrp="1"/>
          </p:cNvSpPr>
          <p:nvPr>
            <p:ph type="ftr" sz="quarter" idx="11"/>
          </p:nvPr>
        </p:nvSpPr>
        <p:spPr/>
        <p:txBody>
          <a:bodyPr/>
          <a:lstStyle>
            <a:lvl1pPr>
              <a:defRPr/>
            </a:lvl1pPr>
          </a:lstStyle>
          <a:p>
            <a:endParaRPr lang="fa-IR"/>
          </a:p>
        </p:txBody>
      </p:sp>
      <p:sp>
        <p:nvSpPr>
          <p:cNvPr id="7" name="Slide Number Placeholder 6"/>
          <p:cNvSpPr>
            <a:spLocks noGrp="1"/>
          </p:cNvSpPr>
          <p:nvPr>
            <p:ph type="sldNum" sz="quarter" idx="12"/>
          </p:nvPr>
        </p:nvSpPr>
        <p:spPr/>
        <p:txBody>
          <a:bodyPr/>
          <a:lstStyle>
            <a:lvl1pPr>
              <a:defRPr/>
            </a:lvl1pPr>
          </a:lstStyle>
          <a:p>
            <a:fld id="{B87E837E-E64B-4FFB-B607-E7407A4E702A}" type="slidenum">
              <a:rPr lang="fa-IR" smtClean="0"/>
              <a:pPr/>
              <a:t>‹#›</a:t>
            </a:fld>
            <a:endParaRPr lang="fa-I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a:t>Click to edit Master title style</a:t>
            </a:r>
          </a:p>
        </p:txBody>
      </p:sp>
      <p:sp>
        <p:nvSpPr>
          <p:cNvPr id="27" name="Content Placeholder 26"/>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19" name="Footer Placeholder 18"/>
          <p:cNvSpPr>
            <a:spLocks noGrp="1"/>
          </p:cNvSpPr>
          <p:nvPr>
            <p:ph type="ftr" sz="quarter" idx="11"/>
          </p:nvPr>
        </p:nvSpPr>
        <p:spPr>
          <a:xfrm>
            <a:off x="3581400" y="76200"/>
            <a:ext cx="2895600" cy="288925"/>
          </a:xfrm>
        </p:spPr>
        <p:txBody>
          <a:bodyPr/>
          <a:lstStyle/>
          <a:p>
            <a:endParaRPr lang="fa-IR"/>
          </a:p>
        </p:txBody>
      </p:sp>
      <p:sp>
        <p:nvSpPr>
          <p:cNvPr id="16" name="Slide Number Placeholder 15"/>
          <p:cNvSpPr>
            <a:spLocks noGrp="1"/>
          </p:cNvSpPr>
          <p:nvPr>
            <p:ph type="sldNum" sz="quarter" idx="12"/>
          </p:nvPr>
        </p:nvSpPr>
        <p:spPr>
          <a:xfrm>
            <a:off x="8229600" y="6473952"/>
            <a:ext cx="758952" cy="246888"/>
          </a:xfrm>
        </p:spPr>
        <p:txBody>
          <a:bodyPr/>
          <a:lstStyle/>
          <a:p>
            <a:fld id="{B87E837E-E64B-4FFB-B607-E7407A4E702A}" type="slidenum">
              <a:rPr lang="fa-IR" smtClean="0"/>
              <a:pPr/>
              <a:t>‹#›</a:t>
            </a:fld>
            <a:endParaRPr lang="fa-I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9" name="Date Placeholder 18"/>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11" name="Footer Placeholder 10"/>
          <p:cNvSpPr>
            <a:spLocks noGrp="1"/>
          </p:cNvSpPr>
          <p:nvPr>
            <p:ph type="ftr" sz="quarter" idx="11"/>
          </p:nvPr>
        </p:nvSpPr>
        <p:spPr/>
        <p:txBody>
          <a:bodyPr/>
          <a:lstStyle/>
          <a:p>
            <a:endParaRPr lang="fa-IR"/>
          </a:p>
        </p:txBody>
      </p:sp>
      <p:sp>
        <p:nvSpPr>
          <p:cNvPr id="16" name="Slide Number Placeholder 15"/>
          <p:cNvSpPr>
            <a:spLocks noGrp="1"/>
          </p:cNvSpPr>
          <p:nvPr>
            <p:ph type="sldNum" sz="quarter" idx="12"/>
          </p:nvPr>
        </p:nvSpPr>
        <p:spPr/>
        <p:txBody>
          <a:bodyPr/>
          <a:lstStyle/>
          <a:p>
            <a:fld id="{B87E837E-E64B-4FFB-B607-E7407A4E702A}" type="slidenum">
              <a:rPr lang="fa-IR" smtClean="0"/>
              <a:pPr/>
              <a:t>‹#›</a:t>
            </a:fld>
            <a:endParaRPr lang="fa-I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a:t>Click to edit Master title style</a:t>
            </a:r>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10" name="Footer Placeholder 9"/>
          <p:cNvSpPr>
            <a:spLocks noGrp="1"/>
          </p:cNvSpPr>
          <p:nvPr>
            <p:ph type="ftr" sz="quarter" idx="11"/>
          </p:nvPr>
        </p:nvSpPr>
        <p:spPr/>
        <p:txBody>
          <a:bodyPr/>
          <a:lstStyle/>
          <a:p>
            <a:endParaRPr lang="fa-IR"/>
          </a:p>
        </p:txBody>
      </p:sp>
      <p:sp>
        <p:nvSpPr>
          <p:cNvPr id="31" name="Slide Number Placeholder 30"/>
          <p:cNvSpPr>
            <a:spLocks noGrp="1"/>
          </p:cNvSpPr>
          <p:nvPr>
            <p:ph type="sldNum" sz="quarter" idx="12"/>
          </p:nvPr>
        </p:nvSpPr>
        <p:spPr/>
        <p:txBody>
          <a:bodyPr/>
          <a:lstStyle/>
          <a:p>
            <a:fld id="{B87E837E-E64B-4FFB-B607-E7407A4E702A}" type="slidenum">
              <a:rPr lang="fa-IR" smtClean="0"/>
              <a:pPr/>
              <a:t>‹#›</a:t>
            </a:fld>
            <a:endParaRPr lang="fa-I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a:t>Click to edit Master title style</a:t>
            </a:r>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a:xfrm>
            <a:off x="8229600" y="6477000"/>
            <a:ext cx="762000" cy="246888"/>
          </a:xfrm>
        </p:spPr>
        <p:txBody>
          <a:bodyPr/>
          <a:lstStyle/>
          <a:p>
            <a:fld id="{B87E837E-E64B-4FFB-B607-E7407A4E702A}" type="slidenum">
              <a:rPr lang="fa-IR" smtClean="0"/>
              <a:pPr/>
              <a:t>‹#›</a:t>
            </a:fld>
            <a:endParaRPr lang="fa-IR"/>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a:t>Click to edit Master title style</a:t>
            </a:r>
          </a:p>
        </p:txBody>
      </p:sp>
      <p:sp>
        <p:nvSpPr>
          <p:cNvPr id="12" name="Date Placeholder 11"/>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21" name="Footer Placeholder 20"/>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B87E837E-E64B-4FFB-B607-E7407A4E702A}" type="slidenum">
              <a:rPr lang="fa-IR" smtClean="0"/>
              <a:pPr/>
              <a:t>‹#›</a:t>
            </a:fld>
            <a:endParaRPr lang="fa-I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24" name="Footer Placeholder 23"/>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B87E837E-E64B-4FFB-B607-E7407A4E702A}" type="slidenum">
              <a:rPr lang="fa-IR" smtClean="0"/>
              <a:pPr/>
              <a:t>‹#›</a:t>
            </a:fld>
            <a:endParaRPr lang="fa-I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29" name="Footer Placeholder 28"/>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B87E837E-E64B-4FFB-B607-E7407A4E702A}" type="slidenum">
              <a:rPr lang="fa-IR" smtClean="0"/>
              <a:pPr/>
              <a:t>‹#›</a:t>
            </a:fld>
            <a:endParaRPr lang="fa-I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a:t>Click icon to add picture</a:t>
            </a:r>
            <a:endParaRPr kumimoji="0" lang="en-US" dirty="0"/>
          </a:p>
        </p:txBody>
      </p:sp>
      <p:sp>
        <p:nvSpPr>
          <p:cNvPr id="7" name="Date Placeholder 6"/>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5" name="Footer Placeholder 4"/>
          <p:cNvSpPr>
            <a:spLocks noGrp="1"/>
          </p:cNvSpPr>
          <p:nvPr>
            <p:ph type="ftr" sz="quarter" idx="11"/>
          </p:nvPr>
        </p:nvSpPr>
        <p:spPr/>
        <p:txBody>
          <a:bodyPr/>
          <a:lstStyle/>
          <a:p>
            <a:endParaRPr lang="fa-IR"/>
          </a:p>
        </p:txBody>
      </p:sp>
      <p:sp>
        <p:nvSpPr>
          <p:cNvPr id="31" name="Slide Number Placeholder 30"/>
          <p:cNvSpPr>
            <a:spLocks noGrp="1"/>
          </p:cNvSpPr>
          <p:nvPr>
            <p:ph type="sldNum" sz="quarter" idx="12"/>
          </p:nvPr>
        </p:nvSpPr>
        <p:spPr/>
        <p:txBody>
          <a:bodyPr/>
          <a:lstStyle/>
          <a:p>
            <a:fld id="{B87E837E-E64B-4FFB-B607-E7407A4E702A}" type="slidenum">
              <a:rPr lang="fa-IR" smtClean="0"/>
              <a:pPr/>
              <a:t>‹#›</a:t>
            </a:fld>
            <a:endParaRPr lang="fa-IR"/>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B87E837E-E64B-4FFB-B607-E7407A4E702A}" type="slidenum">
              <a:rPr lang="fa-IR" smtClean="0"/>
              <a:pPr/>
              <a:t>‹#›</a:t>
            </a:fld>
            <a:endParaRPr lang="fa-I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B87E837E-E64B-4FFB-B607-E7407A4E702A}" type="slidenum">
              <a:rPr lang="fa-IR" smtClean="0"/>
              <a:pPr/>
              <a:t>‹#›</a:t>
            </a:fld>
            <a:endParaRPr lang="fa-I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p:cNvSpPr>
            <a:spLocks noGrp="1"/>
          </p:cNvSpPr>
          <p:nvPr>
            <p:ph type="dt" sz="half" idx="10"/>
          </p:nvPr>
        </p:nvSpPr>
        <p:spPr/>
        <p:txBody>
          <a:bodyPr/>
          <a:lstStyle>
            <a:lvl1pPr>
              <a:defRPr/>
            </a:lvl1pPr>
          </a:lstStyle>
          <a:p>
            <a:fld id="{9E0909E8-D179-4A61-9AEC-95C75947D27F}" type="datetimeFigureOut">
              <a:rPr lang="fa-IR" smtClean="0"/>
              <a:pPr/>
              <a:t>08/09/1447</a:t>
            </a:fld>
            <a:endParaRPr lang="fa-IR"/>
          </a:p>
        </p:txBody>
      </p:sp>
      <p:sp>
        <p:nvSpPr>
          <p:cNvPr id="8" name="Footer Placeholder 7"/>
          <p:cNvSpPr>
            <a:spLocks noGrp="1"/>
          </p:cNvSpPr>
          <p:nvPr>
            <p:ph type="ftr" sz="quarter" idx="11"/>
          </p:nvPr>
        </p:nvSpPr>
        <p:spPr/>
        <p:txBody>
          <a:bodyPr/>
          <a:lstStyle>
            <a:lvl1pPr>
              <a:defRPr/>
            </a:lvl1pPr>
          </a:lstStyle>
          <a:p>
            <a:endParaRPr lang="fa-IR"/>
          </a:p>
        </p:txBody>
      </p:sp>
      <p:sp>
        <p:nvSpPr>
          <p:cNvPr id="9" name="Slide Number Placeholder 8"/>
          <p:cNvSpPr>
            <a:spLocks noGrp="1"/>
          </p:cNvSpPr>
          <p:nvPr>
            <p:ph type="sldNum" sz="quarter" idx="12"/>
          </p:nvPr>
        </p:nvSpPr>
        <p:spPr/>
        <p:txBody>
          <a:bodyPr/>
          <a:lstStyle>
            <a:lvl1pPr>
              <a:defRPr/>
            </a:lvl1pPr>
          </a:lstStyle>
          <a:p>
            <a:fld id="{B87E837E-E64B-4FFB-B607-E7407A4E702A}" type="slidenum">
              <a:rPr lang="fa-IR" smtClean="0"/>
              <a:pPr/>
              <a:t>‹#›</a:t>
            </a:fld>
            <a:endParaRPr lang="fa-I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SmartArt Placeholder 2"/>
          <p:cNvSpPr>
            <a:spLocks noGrp="1"/>
          </p:cNvSpPr>
          <p:nvPr>
            <p:ph type="dgm" idx="1"/>
          </p:nvPr>
        </p:nvSpPr>
        <p:spPr>
          <a:xfrm>
            <a:off x="457200" y="1600200"/>
            <a:ext cx="82296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579ACD1-D1D1-43D7-8B4E-B246F707BF4D}" type="slidenum">
              <a:rPr lang="ar-SA"/>
              <a:pPr>
                <a:defRPr/>
              </a:pPr>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73731"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73732" name="Rectangle 4"/>
          <p:cNvSpPr>
            <a:spLocks noGrp="1" noChangeArrowheads="1"/>
          </p:cNvSpPr>
          <p:nvPr>
            <p:ph type="dt" sz="half" idx="2"/>
          </p:nvPr>
        </p:nvSpPr>
        <p:spPr>
          <a:xfrm>
            <a:off x="685800" y="6248400"/>
            <a:ext cx="1905000" cy="457200"/>
          </a:xfrm>
        </p:spPr>
        <p:txBody>
          <a:bodyPr/>
          <a:lstStyle>
            <a:lvl1pPr>
              <a:defRPr/>
            </a:lvl1pPr>
          </a:lstStyle>
          <a:p>
            <a:fld id="{DCF384C0-83E8-437A-B46F-CB9044C916E7}" type="datetimeFigureOut">
              <a:rPr lang="fa-IR" smtClean="0"/>
              <a:pPr/>
              <a:t>08/09/1447</a:t>
            </a:fld>
            <a:endParaRPr lang="fa-IR"/>
          </a:p>
        </p:txBody>
      </p:sp>
      <p:sp>
        <p:nvSpPr>
          <p:cNvPr id="73733" name="Rectangle 5"/>
          <p:cNvSpPr>
            <a:spLocks noGrp="1" noChangeArrowheads="1"/>
          </p:cNvSpPr>
          <p:nvPr>
            <p:ph type="ftr" sz="quarter" idx="3"/>
          </p:nvPr>
        </p:nvSpPr>
        <p:spPr>
          <a:xfrm>
            <a:off x="3124200" y="6248400"/>
            <a:ext cx="2895600" cy="457200"/>
          </a:xfrm>
        </p:spPr>
        <p:txBody>
          <a:bodyPr/>
          <a:lstStyle>
            <a:lvl1pPr>
              <a:defRPr/>
            </a:lvl1pPr>
          </a:lstStyle>
          <a:p>
            <a:endParaRPr lang="fa-IR"/>
          </a:p>
        </p:txBody>
      </p:sp>
      <p:sp>
        <p:nvSpPr>
          <p:cNvPr id="73734" name="Rectangle 6"/>
          <p:cNvSpPr>
            <a:spLocks noGrp="1" noChangeArrowheads="1"/>
          </p:cNvSpPr>
          <p:nvPr>
            <p:ph type="sldNum" sz="quarter" idx="4"/>
          </p:nvPr>
        </p:nvSpPr>
        <p:spPr>
          <a:xfrm>
            <a:off x="6553200" y="6248400"/>
            <a:ext cx="1905000" cy="457200"/>
          </a:xfrm>
        </p:spPr>
        <p:txBody>
          <a:bodyPr/>
          <a:lstStyle>
            <a:lvl1pPr>
              <a:defRPr/>
            </a:lvl1pPr>
          </a:lstStyle>
          <a:p>
            <a:fld id="{6A240E23-9D3E-4D91-B04F-1368C2EFAB8D}" type="slidenum">
              <a:rPr lang="fa-IR" smtClean="0"/>
              <a:pPr/>
              <a:t>‹#›</a:t>
            </a:fld>
            <a:endParaRPr lang="fa-IR"/>
          </a:p>
        </p:txBody>
      </p:sp>
    </p:spTree>
    <p:extLst>
      <p:ext uri="{BB962C8B-B14F-4D97-AF65-F5344CB8AC3E}">
        <p14:creationId xmlns:p14="http://schemas.microsoft.com/office/powerpoint/2010/main" val="10161937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fld id="{DCF384C0-83E8-437A-B46F-CB9044C916E7}" type="datetimeFigureOut">
              <a:rPr lang="fa-IR" smtClean="0"/>
              <a:pPr/>
              <a:t>08/09/1447</a:t>
            </a:fld>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6A240E23-9D3E-4D91-B04F-1368C2EFAB8D}" type="slidenum">
              <a:rPr lang="fa-IR" smtClean="0"/>
              <a:pPr/>
              <a:t>‹#›</a:t>
            </a:fld>
            <a:endParaRPr lang="fa-IR"/>
          </a:p>
        </p:txBody>
      </p:sp>
    </p:spTree>
    <p:extLst>
      <p:ext uri="{BB962C8B-B14F-4D97-AF65-F5344CB8AC3E}">
        <p14:creationId xmlns:p14="http://schemas.microsoft.com/office/powerpoint/2010/main" val="25980654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DCF384C0-83E8-437A-B46F-CB9044C916E7}" type="datetimeFigureOut">
              <a:rPr lang="fa-IR" smtClean="0"/>
              <a:pPr/>
              <a:t>08/09/1447</a:t>
            </a:fld>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6A240E23-9D3E-4D91-B04F-1368C2EFAB8D}" type="slidenum">
              <a:rPr lang="fa-IR" smtClean="0"/>
              <a:pPr/>
              <a:t>‹#›</a:t>
            </a:fld>
            <a:endParaRPr lang="fa-IR"/>
          </a:p>
        </p:txBody>
      </p:sp>
    </p:spTree>
    <p:extLst>
      <p:ext uri="{BB962C8B-B14F-4D97-AF65-F5344CB8AC3E}">
        <p14:creationId xmlns:p14="http://schemas.microsoft.com/office/powerpoint/2010/main" val="16705990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sz="half" idx="1"/>
          </p:nvPr>
        </p:nvSpPr>
        <p:spPr>
          <a:xfrm>
            <a:off x="838200" y="2514600"/>
            <a:ext cx="3810000" cy="3352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4800600" y="2514600"/>
            <a:ext cx="3810000" cy="3352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p:cNvSpPr>
            <a:spLocks noGrp="1"/>
          </p:cNvSpPr>
          <p:nvPr>
            <p:ph type="dt" sz="half" idx="10"/>
          </p:nvPr>
        </p:nvSpPr>
        <p:spPr/>
        <p:txBody>
          <a:bodyPr/>
          <a:lstStyle>
            <a:lvl1pPr>
              <a:defRPr/>
            </a:lvl1pPr>
          </a:lstStyle>
          <a:p>
            <a:fld id="{DCF384C0-83E8-437A-B46F-CB9044C916E7}" type="datetimeFigureOut">
              <a:rPr lang="fa-IR" smtClean="0"/>
              <a:pPr/>
              <a:t>08/09/1447</a:t>
            </a:fld>
            <a:endParaRPr lang="fa-IR"/>
          </a:p>
        </p:txBody>
      </p:sp>
      <p:sp>
        <p:nvSpPr>
          <p:cNvPr id="6" name="Footer Placeholder 5"/>
          <p:cNvSpPr>
            <a:spLocks noGrp="1"/>
          </p:cNvSpPr>
          <p:nvPr>
            <p:ph type="ftr" sz="quarter" idx="11"/>
          </p:nvPr>
        </p:nvSpPr>
        <p:spPr/>
        <p:txBody>
          <a:bodyPr/>
          <a:lstStyle>
            <a:lvl1pPr>
              <a:defRPr/>
            </a:lvl1pPr>
          </a:lstStyle>
          <a:p>
            <a:endParaRPr lang="fa-IR"/>
          </a:p>
        </p:txBody>
      </p:sp>
      <p:sp>
        <p:nvSpPr>
          <p:cNvPr id="7" name="Slide Number Placeholder 6"/>
          <p:cNvSpPr>
            <a:spLocks noGrp="1"/>
          </p:cNvSpPr>
          <p:nvPr>
            <p:ph type="sldNum" sz="quarter" idx="12"/>
          </p:nvPr>
        </p:nvSpPr>
        <p:spPr/>
        <p:txBody>
          <a:bodyPr/>
          <a:lstStyle>
            <a:lvl1pPr>
              <a:defRPr/>
            </a:lvl1pPr>
          </a:lstStyle>
          <a:p>
            <a:fld id="{6A240E23-9D3E-4D91-B04F-1368C2EFAB8D}" type="slidenum">
              <a:rPr lang="fa-IR" smtClean="0"/>
              <a:pPr/>
              <a:t>‹#›</a:t>
            </a:fld>
            <a:endParaRPr lang="fa-IR"/>
          </a:p>
        </p:txBody>
      </p:sp>
    </p:spTree>
    <p:extLst>
      <p:ext uri="{BB962C8B-B14F-4D97-AF65-F5344CB8AC3E}">
        <p14:creationId xmlns:p14="http://schemas.microsoft.com/office/powerpoint/2010/main" val="32239091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p:cNvSpPr>
            <a:spLocks noGrp="1"/>
          </p:cNvSpPr>
          <p:nvPr>
            <p:ph type="dt" sz="half" idx="10"/>
          </p:nvPr>
        </p:nvSpPr>
        <p:spPr/>
        <p:txBody>
          <a:bodyPr/>
          <a:lstStyle>
            <a:lvl1pPr>
              <a:defRPr/>
            </a:lvl1pPr>
          </a:lstStyle>
          <a:p>
            <a:fld id="{DCF384C0-83E8-437A-B46F-CB9044C916E7}" type="datetimeFigureOut">
              <a:rPr lang="fa-IR" smtClean="0"/>
              <a:pPr/>
              <a:t>08/09/1447</a:t>
            </a:fld>
            <a:endParaRPr lang="fa-IR"/>
          </a:p>
        </p:txBody>
      </p:sp>
      <p:sp>
        <p:nvSpPr>
          <p:cNvPr id="8" name="Footer Placeholder 7"/>
          <p:cNvSpPr>
            <a:spLocks noGrp="1"/>
          </p:cNvSpPr>
          <p:nvPr>
            <p:ph type="ftr" sz="quarter" idx="11"/>
          </p:nvPr>
        </p:nvSpPr>
        <p:spPr/>
        <p:txBody>
          <a:bodyPr/>
          <a:lstStyle>
            <a:lvl1pPr>
              <a:defRPr/>
            </a:lvl1pPr>
          </a:lstStyle>
          <a:p>
            <a:endParaRPr lang="fa-IR"/>
          </a:p>
        </p:txBody>
      </p:sp>
      <p:sp>
        <p:nvSpPr>
          <p:cNvPr id="9" name="Slide Number Placeholder 8"/>
          <p:cNvSpPr>
            <a:spLocks noGrp="1"/>
          </p:cNvSpPr>
          <p:nvPr>
            <p:ph type="sldNum" sz="quarter" idx="12"/>
          </p:nvPr>
        </p:nvSpPr>
        <p:spPr/>
        <p:txBody>
          <a:bodyPr/>
          <a:lstStyle>
            <a:lvl1pPr>
              <a:defRPr/>
            </a:lvl1pPr>
          </a:lstStyle>
          <a:p>
            <a:fld id="{6A240E23-9D3E-4D91-B04F-1368C2EFAB8D}" type="slidenum">
              <a:rPr lang="fa-IR" smtClean="0"/>
              <a:pPr/>
              <a:t>‹#›</a:t>
            </a:fld>
            <a:endParaRPr lang="fa-IR"/>
          </a:p>
        </p:txBody>
      </p:sp>
    </p:spTree>
    <p:extLst>
      <p:ext uri="{BB962C8B-B14F-4D97-AF65-F5344CB8AC3E}">
        <p14:creationId xmlns:p14="http://schemas.microsoft.com/office/powerpoint/2010/main" val="427813096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Date Placeholder 2"/>
          <p:cNvSpPr>
            <a:spLocks noGrp="1"/>
          </p:cNvSpPr>
          <p:nvPr>
            <p:ph type="dt" sz="half" idx="10"/>
          </p:nvPr>
        </p:nvSpPr>
        <p:spPr/>
        <p:txBody>
          <a:bodyPr/>
          <a:lstStyle>
            <a:lvl1pPr>
              <a:defRPr/>
            </a:lvl1pPr>
          </a:lstStyle>
          <a:p>
            <a:fld id="{DCF384C0-83E8-437A-B46F-CB9044C916E7}" type="datetimeFigureOut">
              <a:rPr lang="fa-IR" smtClean="0"/>
              <a:pPr/>
              <a:t>08/09/1447</a:t>
            </a:fld>
            <a:endParaRPr lang="fa-IR"/>
          </a:p>
        </p:txBody>
      </p:sp>
      <p:sp>
        <p:nvSpPr>
          <p:cNvPr id="4" name="Footer Placeholder 3"/>
          <p:cNvSpPr>
            <a:spLocks noGrp="1"/>
          </p:cNvSpPr>
          <p:nvPr>
            <p:ph type="ftr" sz="quarter" idx="11"/>
          </p:nvPr>
        </p:nvSpPr>
        <p:spPr/>
        <p:txBody>
          <a:bodyPr/>
          <a:lstStyle>
            <a:lvl1pPr>
              <a:defRPr/>
            </a:lvl1pPr>
          </a:lstStyle>
          <a:p>
            <a:endParaRPr lang="fa-IR"/>
          </a:p>
        </p:txBody>
      </p:sp>
      <p:sp>
        <p:nvSpPr>
          <p:cNvPr id="5" name="Slide Number Placeholder 4"/>
          <p:cNvSpPr>
            <a:spLocks noGrp="1"/>
          </p:cNvSpPr>
          <p:nvPr>
            <p:ph type="sldNum" sz="quarter" idx="12"/>
          </p:nvPr>
        </p:nvSpPr>
        <p:spPr/>
        <p:txBody>
          <a:bodyPr/>
          <a:lstStyle>
            <a:lvl1pPr>
              <a:defRPr/>
            </a:lvl1pPr>
          </a:lstStyle>
          <a:p>
            <a:fld id="{6A240E23-9D3E-4D91-B04F-1368C2EFAB8D}" type="slidenum">
              <a:rPr lang="fa-IR" smtClean="0"/>
              <a:pPr/>
              <a:t>‹#›</a:t>
            </a:fld>
            <a:endParaRPr lang="fa-IR"/>
          </a:p>
        </p:txBody>
      </p:sp>
    </p:spTree>
    <p:extLst>
      <p:ext uri="{BB962C8B-B14F-4D97-AF65-F5344CB8AC3E}">
        <p14:creationId xmlns:p14="http://schemas.microsoft.com/office/powerpoint/2010/main" val="93942612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DCF384C0-83E8-437A-B46F-CB9044C916E7}" type="datetimeFigureOut">
              <a:rPr lang="fa-IR" smtClean="0"/>
              <a:pPr/>
              <a:t>08/09/1447</a:t>
            </a:fld>
            <a:endParaRPr lang="fa-IR"/>
          </a:p>
        </p:txBody>
      </p:sp>
      <p:sp>
        <p:nvSpPr>
          <p:cNvPr id="3" name="Footer Placeholder 2"/>
          <p:cNvSpPr>
            <a:spLocks noGrp="1"/>
          </p:cNvSpPr>
          <p:nvPr>
            <p:ph type="ftr" sz="quarter" idx="11"/>
          </p:nvPr>
        </p:nvSpPr>
        <p:spPr/>
        <p:txBody>
          <a:bodyPr/>
          <a:lstStyle>
            <a:lvl1pPr>
              <a:defRPr/>
            </a:lvl1pPr>
          </a:lstStyle>
          <a:p>
            <a:endParaRPr lang="fa-IR"/>
          </a:p>
        </p:txBody>
      </p:sp>
      <p:sp>
        <p:nvSpPr>
          <p:cNvPr id="4" name="Slide Number Placeholder 3"/>
          <p:cNvSpPr>
            <a:spLocks noGrp="1"/>
          </p:cNvSpPr>
          <p:nvPr>
            <p:ph type="sldNum" sz="quarter" idx="12"/>
          </p:nvPr>
        </p:nvSpPr>
        <p:spPr/>
        <p:txBody>
          <a:bodyPr/>
          <a:lstStyle>
            <a:lvl1pPr>
              <a:defRPr/>
            </a:lvl1pPr>
          </a:lstStyle>
          <a:p>
            <a:fld id="{6A240E23-9D3E-4D91-B04F-1368C2EFAB8D}" type="slidenum">
              <a:rPr lang="fa-IR" smtClean="0"/>
              <a:pPr/>
              <a:t>‹#›</a:t>
            </a:fld>
            <a:endParaRPr lang="fa-IR"/>
          </a:p>
        </p:txBody>
      </p:sp>
    </p:spTree>
    <p:extLst>
      <p:ext uri="{BB962C8B-B14F-4D97-AF65-F5344CB8AC3E}">
        <p14:creationId xmlns:p14="http://schemas.microsoft.com/office/powerpoint/2010/main" val="82521601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DCF384C0-83E8-437A-B46F-CB9044C916E7}" type="datetimeFigureOut">
              <a:rPr lang="fa-IR" smtClean="0"/>
              <a:pPr/>
              <a:t>08/09/1447</a:t>
            </a:fld>
            <a:endParaRPr lang="fa-IR"/>
          </a:p>
        </p:txBody>
      </p:sp>
      <p:sp>
        <p:nvSpPr>
          <p:cNvPr id="6" name="Footer Placeholder 5"/>
          <p:cNvSpPr>
            <a:spLocks noGrp="1"/>
          </p:cNvSpPr>
          <p:nvPr>
            <p:ph type="ftr" sz="quarter" idx="11"/>
          </p:nvPr>
        </p:nvSpPr>
        <p:spPr/>
        <p:txBody>
          <a:bodyPr/>
          <a:lstStyle>
            <a:lvl1pPr>
              <a:defRPr/>
            </a:lvl1pPr>
          </a:lstStyle>
          <a:p>
            <a:endParaRPr lang="fa-IR"/>
          </a:p>
        </p:txBody>
      </p:sp>
      <p:sp>
        <p:nvSpPr>
          <p:cNvPr id="7" name="Slide Number Placeholder 6"/>
          <p:cNvSpPr>
            <a:spLocks noGrp="1"/>
          </p:cNvSpPr>
          <p:nvPr>
            <p:ph type="sldNum" sz="quarter" idx="12"/>
          </p:nvPr>
        </p:nvSpPr>
        <p:spPr/>
        <p:txBody>
          <a:bodyPr/>
          <a:lstStyle>
            <a:lvl1pPr>
              <a:defRPr/>
            </a:lvl1pPr>
          </a:lstStyle>
          <a:p>
            <a:fld id="{6A240E23-9D3E-4D91-B04F-1368C2EFAB8D}" type="slidenum">
              <a:rPr lang="fa-IR" smtClean="0"/>
              <a:pPr/>
              <a:t>‹#›</a:t>
            </a:fld>
            <a:endParaRPr lang="fa-IR"/>
          </a:p>
        </p:txBody>
      </p:sp>
    </p:spTree>
    <p:extLst>
      <p:ext uri="{BB962C8B-B14F-4D97-AF65-F5344CB8AC3E}">
        <p14:creationId xmlns:p14="http://schemas.microsoft.com/office/powerpoint/2010/main" val="116581967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a-I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DCF384C0-83E8-437A-B46F-CB9044C916E7}" type="datetimeFigureOut">
              <a:rPr lang="fa-IR" smtClean="0"/>
              <a:pPr/>
              <a:t>08/09/1447</a:t>
            </a:fld>
            <a:endParaRPr lang="fa-IR"/>
          </a:p>
        </p:txBody>
      </p:sp>
      <p:sp>
        <p:nvSpPr>
          <p:cNvPr id="6" name="Footer Placeholder 5"/>
          <p:cNvSpPr>
            <a:spLocks noGrp="1"/>
          </p:cNvSpPr>
          <p:nvPr>
            <p:ph type="ftr" sz="quarter" idx="11"/>
          </p:nvPr>
        </p:nvSpPr>
        <p:spPr/>
        <p:txBody>
          <a:bodyPr/>
          <a:lstStyle>
            <a:lvl1pPr>
              <a:defRPr/>
            </a:lvl1pPr>
          </a:lstStyle>
          <a:p>
            <a:endParaRPr lang="fa-IR"/>
          </a:p>
        </p:txBody>
      </p:sp>
      <p:sp>
        <p:nvSpPr>
          <p:cNvPr id="7" name="Slide Number Placeholder 6"/>
          <p:cNvSpPr>
            <a:spLocks noGrp="1"/>
          </p:cNvSpPr>
          <p:nvPr>
            <p:ph type="sldNum" sz="quarter" idx="12"/>
          </p:nvPr>
        </p:nvSpPr>
        <p:spPr/>
        <p:txBody>
          <a:bodyPr/>
          <a:lstStyle>
            <a:lvl1pPr>
              <a:defRPr/>
            </a:lvl1pPr>
          </a:lstStyle>
          <a:p>
            <a:fld id="{6A240E23-9D3E-4D91-B04F-1368C2EFAB8D}" type="slidenum">
              <a:rPr lang="fa-IR" smtClean="0"/>
              <a:pPr/>
              <a:t>‹#›</a:t>
            </a:fld>
            <a:endParaRPr lang="fa-IR"/>
          </a:p>
        </p:txBody>
      </p:sp>
    </p:spTree>
    <p:extLst>
      <p:ext uri="{BB962C8B-B14F-4D97-AF65-F5344CB8AC3E}">
        <p14:creationId xmlns:p14="http://schemas.microsoft.com/office/powerpoint/2010/main" val="1183081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Date Placeholder 2"/>
          <p:cNvSpPr>
            <a:spLocks noGrp="1"/>
          </p:cNvSpPr>
          <p:nvPr>
            <p:ph type="dt" sz="half" idx="10"/>
          </p:nvPr>
        </p:nvSpPr>
        <p:spPr/>
        <p:txBody>
          <a:bodyPr/>
          <a:lstStyle>
            <a:lvl1pPr>
              <a:defRPr/>
            </a:lvl1pPr>
          </a:lstStyle>
          <a:p>
            <a:fld id="{9E0909E8-D179-4A61-9AEC-95C75947D27F}" type="datetimeFigureOut">
              <a:rPr lang="fa-IR" smtClean="0"/>
              <a:pPr/>
              <a:t>08/09/1447</a:t>
            </a:fld>
            <a:endParaRPr lang="fa-IR"/>
          </a:p>
        </p:txBody>
      </p:sp>
      <p:sp>
        <p:nvSpPr>
          <p:cNvPr id="4" name="Footer Placeholder 3"/>
          <p:cNvSpPr>
            <a:spLocks noGrp="1"/>
          </p:cNvSpPr>
          <p:nvPr>
            <p:ph type="ftr" sz="quarter" idx="11"/>
          </p:nvPr>
        </p:nvSpPr>
        <p:spPr/>
        <p:txBody>
          <a:bodyPr/>
          <a:lstStyle>
            <a:lvl1pPr>
              <a:defRPr/>
            </a:lvl1pPr>
          </a:lstStyle>
          <a:p>
            <a:endParaRPr lang="fa-IR"/>
          </a:p>
        </p:txBody>
      </p:sp>
      <p:sp>
        <p:nvSpPr>
          <p:cNvPr id="5" name="Slide Number Placeholder 4"/>
          <p:cNvSpPr>
            <a:spLocks noGrp="1"/>
          </p:cNvSpPr>
          <p:nvPr>
            <p:ph type="sldNum" sz="quarter" idx="12"/>
          </p:nvPr>
        </p:nvSpPr>
        <p:spPr/>
        <p:txBody>
          <a:bodyPr/>
          <a:lstStyle>
            <a:lvl1pPr>
              <a:defRPr/>
            </a:lvl1pPr>
          </a:lstStyle>
          <a:p>
            <a:fld id="{B87E837E-E64B-4FFB-B607-E7407A4E702A}" type="slidenum">
              <a:rPr lang="fa-IR" smtClean="0"/>
              <a:pPr/>
              <a:t>‹#›</a:t>
            </a:fld>
            <a:endParaRPr lang="fa-I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fld id="{DCF384C0-83E8-437A-B46F-CB9044C916E7}" type="datetimeFigureOut">
              <a:rPr lang="fa-IR" smtClean="0"/>
              <a:pPr/>
              <a:t>08/09/1447</a:t>
            </a:fld>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6A240E23-9D3E-4D91-B04F-1368C2EFAB8D}" type="slidenum">
              <a:rPr lang="fa-IR" smtClean="0"/>
              <a:pPr/>
              <a:t>‹#›</a:t>
            </a:fld>
            <a:endParaRPr lang="fa-IR"/>
          </a:p>
        </p:txBody>
      </p:sp>
    </p:spTree>
    <p:extLst>
      <p:ext uri="{BB962C8B-B14F-4D97-AF65-F5344CB8AC3E}">
        <p14:creationId xmlns:p14="http://schemas.microsoft.com/office/powerpoint/2010/main" val="24438780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762000"/>
            <a:ext cx="1943100" cy="5105400"/>
          </a:xfrm>
        </p:spPr>
        <p:txBody>
          <a:bodyPr vert="eaVert"/>
          <a:lstStyle/>
          <a:p>
            <a:r>
              <a:rPr lang="en-US"/>
              <a:t>Click to edit Master title style</a:t>
            </a:r>
            <a:endParaRPr lang="fa-IR"/>
          </a:p>
        </p:txBody>
      </p:sp>
      <p:sp>
        <p:nvSpPr>
          <p:cNvPr id="3" name="Vertical Text Placeholder 2"/>
          <p:cNvSpPr>
            <a:spLocks noGrp="1"/>
          </p:cNvSpPr>
          <p:nvPr>
            <p:ph type="body" orient="vert" idx="1"/>
          </p:nvPr>
        </p:nvSpPr>
        <p:spPr>
          <a:xfrm>
            <a:off x="838200" y="762000"/>
            <a:ext cx="5676900" cy="5105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lvl1pPr>
              <a:defRPr/>
            </a:lvl1pPr>
          </a:lstStyle>
          <a:p>
            <a:fld id="{DCF384C0-83E8-437A-B46F-CB9044C916E7}" type="datetimeFigureOut">
              <a:rPr lang="fa-IR" smtClean="0"/>
              <a:pPr/>
              <a:t>08/09/1447</a:t>
            </a:fld>
            <a:endParaRPr lang="fa-IR"/>
          </a:p>
        </p:txBody>
      </p:sp>
      <p:sp>
        <p:nvSpPr>
          <p:cNvPr id="5" name="Footer Placeholder 4"/>
          <p:cNvSpPr>
            <a:spLocks noGrp="1"/>
          </p:cNvSpPr>
          <p:nvPr>
            <p:ph type="ftr" sz="quarter" idx="11"/>
          </p:nvPr>
        </p:nvSpPr>
        <p:spPr/>
        <p:txBody>
          <a:bodyPr/>
          <a:lstStyle>
            <a:lvl1pPr>
              <a:defRPr/>
            </a:lvl1pPr>
          </a:lstStyle>
          <a:p>
            <a:endParaRPr lang="fa-IR"/>
          </a:p>
        </p:txBody>
      </p:sp>
      <p:sp>
        <p:nvSpPr>
          <p:cNvPr id="6" name="Slide Number Placeholder 5"/>
          <p:cNvSpPr>
            <a:spLocks noGrp="1"/>
          </p:cNvSpPr>
          <p:nvPr>
            <p:ph type="sldNum" sz="quarter" idx="12"/>
          </p:nvPr>
        </p:nvSpPr>
        <p:spPr/>
        <p:txBody>
          <a:bodyPr/>
          <a:lstStyle>
            <a:lvl1pPr>
              <a:defRPr/>
            </a:lvl1pPr>
          </a:lstStyle>
          <a:p>
            <a:fld id="{6A240E23-9D3E-4D91-B04F-1368C2EFAB8D}" type="slidenum">
              <a:rPr lang="fa-IR" smtClean="0"/>
              <a:pPr/>
              <a:t>‹#›</a:t>
            </a:fld>
            <a:endParaRPr lang="fa-IR"/>
          </a:p>
        </p:txBody>
      </p:sp>
    </p:spTree>
    <p:extLst>
      <p:ext uri="{BB962C8B-B14F-4D97-AF65-F5344CB8AC3E}">
        <p14:creationId xmlns:p14="http://schemas.microsoft.com/office/powerpoint/2010/main" val="219331108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fa-I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fa-IR"/>
          </a:p>
        </p:txBody>
      </p:sp>
      <p:sp>
        <p:nvSpPr>
          <p:cNvPr id="4" name="Date Placeholder 3"/>
          <p:cNvSpPr>
            <a:spLocks noGrp="1"/>
          </p:cNvSpPr>
          <p:nvPr>
            <p:ph type="dt" sz="half" idx="10"/>
          </p:nvPr>
        </p:nvSpPr>
        <p:spPr/>
        <p:txBody>
          <a:bodyPr/>
          <a:lstStyle/>
          <a:p>
            <a:fld id="{DCF384C0-83E8-437A-B46F-CB9044C916E7}" type="datetimeFigureOut">
              <a:rPr lang="fa-IR" smtClean="0"/>
              <a:pPr/>
              <a:t>08/09/1447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6A240E23-9D3E-4D91-B04F-1368C2EFAB8D}" type="slidenum">
              <a:rPr lang="fa-IR" smtClean="0"/>
              <a:pPr/>
              <a:t>‹#›</a:t>
            </a:fld>
            <a:endParaRPr lang="fa-IR"/>
          </a:p>
        </p:txBody>
      </p:sp>
    </p:spTree>
    <p:extLst>
      <p:ext uri="{BB962C8B-B14F-4D97-AF65-F5344CB8AC3E}">
        <p14:creationId xmlns:p14="http://schemas.microsoft.com/office/powerpoint/2010/main" val="415016760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p>
            <a:fld id="{DCF384C0-83E8-437A-B46F-CB9044C916E7}" type="datetimeFigureOut">
              <a:rPr lang="fa-IR" smtClean="0"/>
              <a:pPr/>
              <a:t>08/09/1447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6A240E23-9D3E-4D91-B04F-1368C2EFAB8D}" type="slidenum">
              <a:rPr lang="fa-IR" smtClean="0"/>
              <a:pPr/>
              <a:t>‹#›</a:t>
            </a:fld>
            <a:endParaRPr lang="fa-IR"/>
          </a:p>
        </p:txBody>
      </p:sp>
    </p:spTree>
    <p:extLst>
      <p:ext uri="{BB962C8B-B14F-4D97-AF65-F5344CB8AC3E}">
        <p14:creationId xmlns:p14="http://schemas.microsoft.com/office/powerpoint/2010/main" val="306325563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a:t>Click to edit Master title style</a:t>
            </a:r>
            <a:endParaRPr lang="fa-I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F384C0-83E8-437A-B46F-CB9044C916E7}" type="datetimeFigureOut">
              <a:rPr lang="fa-IR" smtClean="0"/>
              <a:pPr/>
              <a:t>08/09/1447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6A240E23-9D3E-4D91-B04F-1368C2EFAB8D}" type="slidenum">
              <a:rPr lang="fa-IR" smtClean="0"/>
              <a:pPr/>
              <a:t>‹#›</a:t>
            </a:fld>
            <a:endParaRPr lang="fa-IR"/>
          </a:p>
        </p:txBody>
      </p:sp>
    </p:spTree>
    <p:extLst>
      <p:ext uri="{BB962C8B-B14F-4D97-AF65-F5344CB8AC3E}">
        <p14:creationId xmlns:p14="http://schemas.microsoft.com/office/powerpoint/2010/main" val="394242597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Date Placeholder 4"/>
          <p:cNvSpPr>
            <a:spLocks noGrp="1"/>
          </p:cNvSpPr>
          <p:nvPr>
            <p:ph type="dt" sz="half" idx="10"/>
          </p:nvPr>
        </p:nvSpPr>
        <p:spPr/>
        <p:txBody>
          <a:bodyPr/>
          <a:lstStyle/>
          <a:p>
            <a:fld id="{DCF384C0-83E8-437A-B46F-CB9044C916E7}" type="datetimeFigureOut">
              <a:rPr lang="fa-IR" smtClean="0"/>
              <a:pPr/>
              <a:t>08/09/1447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6A240E23-9D3E-4D91-B04F-1368C2EFAB8D}" type="slidenum">
              <a:rPr lang="fa-IR" smtClean="0"/>
              <a:pPr/>
              <a:t>‹#›</a:t>
            </a:fld>
            <a:endParaRPr lang="fa-IR"/>
          </a:p>
        </p:txBody>
      </p:sp>
    </p:spTree>
    <p:extLst>
      <p:ext uri="{BB962C8B-B14F-4D97-AF65-F5344CB8AC3E}">
        <p14:creationId xmlns:p14="http://schemas.microsoft.com/office/powerpoint/2010/main" val="267434008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fa-I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7" name="Date Placeholder 6"/>
          <p:cNvSpPr>
            <a:spLocks noGrp="1"/>
          </p:cNvSpPr>
          <p:nvPr>
            <p:ph type="dt" sz="half" idx="10"/>
          </p:nvPr>
        </p:nvSpPr>
        <p:spPr/>
        <p:txBody>
          <a:bodyPr/>
          <a:lstStyle/>
          <a:p>
            <a:fld id="{DCF384C0-83E8-437A-B46F-CB9044C916E7}" type="datetimeFigureOut">
              <a:rPr lang="fa-IR" smtClean="0"/>
              <a:pPr/>
              <a:t>08/09/1447</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6A240E23-9D3E-4D91-B04F-1368C2EFAB8D}" type="slidenum">
              <a:rPr lang="fa-IR" smtClean="0"/>
              <a:pPr/>
              <a:t>‹#›</a:t>
            </a:fld>
            <a:endParaRPr lang="fa-IR"/>
          </a:p>
        </p:txBody>
      </p:sp>
    </p:spTree>
    <p:extLst>
      <p:ext uri="{BB962C8B-B14F-4D97-AF65-F5344CB8AC3E}">
        <p14:creationId xmlns:p14="http://schemas.microsoft.com/office/powerpoint/2010/main" val="311645081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Date Placeholder 2"/>
          <p:cNvSpPr>
            <a:spLocks noGrp="1"/>
          </p:cNvSpPr>
          <p:nvPr>
            <p:ph type="dt" sz="half" idx="10"/>
          </p:nvPr>
        </p:nvSpPr>
        <p:spPr/>
        <p:txBody>
          <a:bodyPr/>
          <a:lstStyle/>
          <a:p>
            <a:fld id="{DCF384C0-83E8-437A-B46F-CB9044C916E7}" type="datetimeFigureOut">
              <a:rPr lang="fa-IR" smtClean="0"/>
              <a:pPr/>
              <a:t>08/09/1447</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6A240E23-9D3E-4D91-B04F-1368C2EFAB8D}" type="slidenum">
              <a:rPr lang="fa-IR" smtClean="0"/>
              <a:pPr/>
              <a:t>‹#›</a:t>
            </a:fld>
            <a:endParaRPr lang="fa-IR"/>
          </a:p>
        </p:txBody>
      </p:sp>
    </p:spTree>
    <p:extLst>
      <p:ext uri="{BB962C8B-B14F-4D97-AF65-F5344CB8AC3E}">
        <p14:creationId xmlns:p14="http://schemas.microsoft.com/office/powerpoint/2010/main" val="94305173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F384C0-83E8-437A-B46F-CB9044C916E7}" type="datetimeFigureOut">
              <a:rPr lang="fa-IR" smtClean="0"/>
              <a:pPr/>
              <a:t>08/09/1447</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6A240E23-9D3E-4D91-B04F-1368C2EFAB8D}" type="slidenum">
              <a:rPr lang="fa-IR" smtClean="0"/>
              <a:pPr/>
              <a:t>‹#›</a:t>
            </a:fld>
            <a:endParaRPr lang="fa-IR"/>
          </a:p>
        </p:txBody>
      </p:sp>
    </p:spTree>
    <p:extLst>
      <p:ext uri="{BB962C8B-B14F-4D97-AF65-F5344CB8AC3E}">
        <p14:creationId xmlns:p14="http://schemas.microsoft.com/office/powerpoint/2010/main" val="215540128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CF384C0-83E8-437A-B46F-CB9044C916E7}" type="datetimeFigureOut">
              <a:rPr lang="fa-IR" smtClean="0"/>
              <a:pPr/>
              <a:t>08/09/1447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6A240E23-9D3E-4D91-B04F-1368C2EFAB8D}" type="slidenum">
              <a:rPr lang="fa-IR" smtClean="0"/>
              <a:pPr/>
              <a:t>‹#›</a:t>
            </a:fld>
            <a:endParaRPr lang="fa-IR"/>
          </a:p>
        </p:txBody>
      </p:sp>
    </p:spTree>
    <p:extLst>
      <p:ext uri="{BB962C8B-B14F-4D97-AF65-F5344CB8AC3E}">
        <p14:creationId xmlns:p14="http://schemas.microsoft.com/office/powerpoint/2010/main" val="1578464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9E0909E8-D179-4A61-9AEC-95C75947D27F}" type="datetimeFigureOut">
              <a:rPr lang="fa-IR" smtClean="0"/>
              <a:pPr/>
              <a:t>08/09/1447</a:t>
            </a:fld>
            <a:endParaRPr lang="fa-IR"/>
          </a:p>
        </p:txBody>
      </p:sp>
      <p:sp>
        <p:nvSpPr>
          <p:cNvPr id="3" name="Footer Placeholder 2"/>
          <p:cNvSpPr>
            <a:spLocks noGrp="1"/>
          </p:cNvSpPr>
          <p:nvPr>
            <p:ph type="ftr" sz="quarter" idx="11"/>
          </p:nvPr>
        </p:nvSpPr>
        <p:spPr/>
        <p:txBody>
          <a:bodyPr/>
          <a:lstStyle>
            <a:lvl1pPr>
              <a:defRPr/>
            </a:lvl1pPr>
          </a:lstStyle>
          <a:p>
            <a:endParaRPr lang="fa-IR"/>
          </a:p>
        </p:txBody>
      </p:sp>
      <p:sp>
        <p:nvSpPr>
          <p:cNvPr id="4" name="Slide Number Placeholder 3"/>
          <p:cNvSpPr>
            <a:spLocks noGrp="1"/>
          </p:cNvSpPr>
          <p:nvPr>
            <p:ph type="sldNum" sz="quarter" idx="12"/>
          </p:nvPr>
        </p:nvSpPr>
        <p:spPr/>
        <p:txBody>
          <a:bodyPr/>
          <a:lstStyle>
            <a:lvl1pPr>
              <a:defRPr/>
            </a:lvl1pPr>
          </a:lstStyle>
          <a:p>
            <a:fld id="{B87E837E-E64B-4FFB-B607-E7407A4E702A}" type="slidenum">
              <a:rPr lang="fa-IR" smtClean="0"/>
              <a:pPr/>
              <a:t>‹#›</a:t>
            </a:fld>
            <a:endParaRPr lang="fa-I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CF384C0-83E8-437A-B46F-CB9044C916E7}" type="datetimeFigureOut">
              <a:rPr lang="fa-IR" smtClean="0"/>
              <a:pPr/>
              <a:t>08/09/1447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6A240E23-9D3E-4D91-B04F-1368C2EFAB8D}" type="slidenum">
              <a:rPr lang="fa-IR" smtClean="0"/>
              <a:pPr/>
              <a:t>‹#›</a:t>
            </a:fld>
            <a:endParaRPr lang="fa-IR"/>
          </a:p>
        </p:txBody>
      </p:sp>
    </p:spTree>
    <p:extLst>
      <p:ext uri="{BB962C8B-B14F-4D97-AF65-F5344CB8AC3E}">
        <p14:creationId xmlns:p14="http://schemas.microsoft.com/office/powerpoint/2010/main" val="402632126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p>
            <a:fld id="{DCF384C0-83E8-437A-B46F-CB9044C916E7}" type="datetimeFigureOut">
              <a:rPr lang="fa-IR" smtClean="0"/>
              <a:pPr/>
              <a:t>08/09/1447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6A240E23-9D3E-4D91-B04F-1368C2EFAB8D}" type="slidenum">
              <a:rPr lang="fa-IR" smtClean="0"/>
              <a:pPr/>
              <a:t>‹#›</a:t>
            </a:fld>
            <a:endParaRPr lang="fa-IR"/>
          </a:p>
        </p:txBody>
      </p:sp>
    </p:spTree>
    <p:extLst>
      <p:ext uri="{BB962C8B-B14F-4D97-AF65-F5344CB8AC3E}">
        <p14:creationId xmlns:p14="http://schemas.microsoft.com/office/powerpoint/2010/main" val="260644462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fa-I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10"/>
          </p:nvPr>
        </p:nvSpPr>
        <p:spPr/>
        <p:txBody>
          <a:bodyPr/>
          <a:lstStyle/>
          <a:p>
            <a:fld id="{DCF384C0-83E8-437A-B46F-CB9044C916E7}" type="datetimeFigureOut">
              <a:rPr lang="fa-IR" smtClean="0"/>
              <a:pPr/>
              <a:t>08/09/1447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6A240E23-9D3E-4D91-B04F-1368C2EFAB8D}" type="slidenum">
              <a:rPr lang="fa-IR" smtClean="0"/>
              <a:pPr/>
              <a:t>‹#›</a:t>
            </a:fld>
            <a:endParaRPr lang="fa-IR"/>
          </a:p>
        </p:txBody>
      </p:sp>
    </p:spTree>
    <p:extLst>
      <p:ext uri="{BB962C8B-B14F-4D97-AF65-F5344CB8AC3E}">
        <p14:creationId xmlns:p14="http://schemas.microsoft.com/office/powerpoint/2010/main" val="223417253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09B18-0D3F-C1BB-743C-4959293C6568}"/>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F8DB51F8-55CA-FCB4-B194-49EBDAEC5488}"/>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7500A86-AA82-504E-1721-237F1B5ADC8E}"/>
              </a:ext>
            </a:extLst>
          </p:cNvPr>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5" name="Footer Placeholder 4">
            <a:extLst>
              <a:ext uri="{FF2B5EF4-FFF2-40B4-BE49-F238E27FC236}">
                <a16:creationId xmlns:a16="http://schemas.microsoft.com/office/drawing/2014/main" id="{6FD71BFE-6F83-B173-09DD-5989A3191301}"/>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3718052A-CF3B-94FD-4907-B0F3AA29F042}"/>
              </a:ext>
            </a:extLst>
          </p:cNvPr>
          <p:cNvSpPr>
            <a:spLocks noGrp="1"/>
          </p:cNvSpPr>
          <p:nvPr>
            <p:ph type="sldNum" sz="quarter" idx="12"/>
          </p:nvPr>
        </p:nvSpPr>
        <p:spPr/>
        <p:txBody>
          <a:bodyPr/>
          <a:lstStyle/>
          <a:p>
            <a:fld id="{B87E837E-E64B-4FFB-B607-E7407A4E702A}" type="slidenum">
              <a:rPr lang="fa-IR" smtClean="0"/>
              <a:pPr/>
              <a:t>‹#›</a:t>
            </a:fld>
            <a:endParaRPr lang="fa-IR"/>
          </a:p>
        </p:txBody>
      </p:sp>
    </p:spTree>
    <p:extLst>
      <p:ext uri="{BB962C8B-B14F-4D97-AF65-F5344CB8AC3E}">
        <p14:creationId xmlns:p14="http://schemas.microsoft.com/office/powerpoint/2010/main" val="412445413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154CE-87F2-6736-4CB1-B9DF4FF8FE3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391708-EF76-3791-7E5D-F57CCFF239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600F03-7E87-DAB8-8B6B-1BE9AA184B5F}"/>
              </a:ext>
            </a:extLst>
          </p:cNvPr>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5" name="Footer Placeholder 4">
            <a:extLst>
              <a:ext uri="{FF2B5EF4-FFF2-40B4-BE49-F238E27FC236}">
                <a16:creationId xmlns:a16="http://schemas.microsoft.com/office/drawing/2014/main" id="{ABE4CCD5-5B5A-F62A-1A08-1D5549DB86F8}"/>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922503D2-7DD7-0381-44FF-A25342E52C78}"/>
              </a:ext>
            </a:extLst>
          </p:cNvPr>
          <p:cNvSpPr>
            <a:spLocks noGrp="1"/>
          </p:cNvSpPr>
          <p:nvPr>
            <p:ph type="sldNum" sz="quarter" idx="12"/>
          </p:nvPr>
        </p:nvSpPr>
        <p:spPr/>
        <p:txBody>
          <a:bodyPr/>
          <a:lstStyle/>
          <a:p>
            <a:fld id="{B87E837E-E64B-4FFB-B607-E7407A4E702A}" type="slidenum">
              <a:rPr lang="fa-IR" smtClean="0"/>
              <a:pPr/>
              <a:t>‹#›</a:t>
            </a:fld>
            <a:endParaRPr lang="fa-IR"/>
          </a:p>
        </p:txBody>
      </p:sp>
    </p:spTree>
    <p:extLst>
      <p:ext uri="{BB962C8B-B14F-4D97-AF65-F5344CB8AC3E}">
        <p14:creationId xmlns:p14="http://schemas.microsoft.com/office/powerpoint/2010/main" val="424933592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13539-5495-D504-3CAD-DF2F91C51335}"/>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08464248-27F0-B948-27CF-419E24F4FEB2}"/>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4A0CBD-B9FC-89CC-0553-121573604E70}"/>
              </a:ext>
            </a:extLst>
          </p:cNvPr>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5" name="Footer Placeholder 4">
            <a:extLst>
              <a:ext uri="{FF2B5EF4-FFF2-40B4-BE49-F238E27FC236}">
                <a16:creationId xmlns:a16="http://schemas.microsoft.com/office/drawing/2014/main" id="{ECA3DEE8-1DDD-0A74-49AE-43B4B2D324F5}"/>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18C2911D-6EF7-61E5-45F5-7141F0B2299B}"/>
              </a:ext>
            </a:extLst>
          </p:cNvPr>
          <p:cNvSpPr>
            <a:spLocks noGrp="1"/>
          </p:cNvSpPr>
          <p:nvPr>
            <p:ph type="sldNum" sz="quarter" idx="12"/>
          </p:nvPr>
        </p:nvSpPr>
        <p:spPr/>
        <p:txBody>
          <a:bodyPr/>
          <a:lstStyle/>
          <a:p>
            <a:fld id="{B87E837E-E64B-4FFB-B607-E7407A4E702A}" type="slidenum">
              <a:rPr lang="fa-IR" smtClean="0"/>
              <a:pPr/>
              <a:t>‹#›</a:t>
            </a:fld>
            <a:endParaRPr lang="fa-IR"/>
          </a:p>
        </p:txBody>
      </p:sp>
    </p:spTree>
    <p:extLst>
      <p:ext uri="{BB962C8B-B14F-4D97-AF65-F5344CB8AC3E}">
        <p14:creationId xmlns:p14="http://schemas.microsoft.com/office/powerpoint/2010/main" val="86730250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65890-5CDE-5ABE-1EA8-220B9AFB82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CBE312-1453-F7DB-6F74-B3CD8962B850}"/>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6AD54B4-8DD5-BA94-486A-5C428179BBA0}"/>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238A097-20D5-B76D-2556-BF03D0A5E6D8}"/>
              </a:ext>
            </a:extLst>
          </p:cNvPr>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6" name="Footer Placeholder 5">
            <a:extLst>
              <a:ext uri="{FF2B5EF4-FFF2-40B4-BE49-F238E27FC236}">
                <a16:creationId xmlns:a16="http://schemas.microsoft.com/office/drawing/2014/main" id="{B24558E3-B411-DDBA-C3F6-CCD423A0252F}"/>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E77F3729-AB5E-16C9-B29D-FDE851C0871E}"/>
              </a:ext>
            </a:extLst>
          </p:cNvPr>
          <p:cNvSpPr>
            <a:spLocks noGrp="1"/>
          </p:cNvSpPr>
          <p:nvPr>
            <p:ph type="sldNum" sz="quarter" idx="12"/>
          </p:nvPr>
        </p:nvSpPr>
        <p:spPr/>
        <p:txBody>
          <a:bodyPr/>
          <a:lstStyle/>
          <a:p>
            <a:fld id="{B87E837E-E64B-4FFB-B607-E7407A4E702A}" type="slidenum">
              <a:rPr lang="fa-IR" smtClean="0"/>
              <a:pPr/>
              <a:t>‹#›</a:t>
            </a:fld>
            <a:endParaRPr lang="fa-IR"/>
          </a:p>
        </p:txBody>
      </p:sp>
    </p:spTree>
    <p:extLst>
      <p:ext uri="{BB962C8B-B14F-4D97-AF65-F5344CB8AC3E}">
        <p14:creationId xmlns:p14="http://schemas.microsoft.com/office/powerpoint/2010/main" val="88469952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717F7-A125-3B48-6527-A63E6135639E}"/>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79F6C90-CA02-2B88-DC33-6127A9986A2B}"/>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3DB556E9-293A-DB4A-D086-76C1A2D8F13B}"/>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B342DBF-AAB7-08B5-9CBF-AC840C27A01F}"/>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F0DBE15C-33C5-35CC-FC38-807A7616EC2E}"/>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862525C-B239-4668-0AFD-98CA2323BF3F}"/>
              </a:ext>
            </a:extLst>
          </p:cNvPr>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8" name="Footer Placeholder 7">
            <a:extLst>
              <a:ext uri="{FF2B5EF4-FFF2-40B4-BE49-F238E27FC236}">
                <a16:creationId xmlns:a16="http://schemas.microsoft.com/office/drawing/2014/main" id="{B0EDB42A-7210-1157-F40F-01A29159E3E2}"/>
              </a:ext>
            </a:extLst>
          </p:cNvPr>
          <p:cNvSpPr>
            <a:spLocks noGrp="1"/>
          </p:cNvSpPr>
          <p:nvPr>
            <p:ph type="ftr" sz="quarter" idx="11"/>
          </p:nvPr>
        </p:nvSpPr>
        <p:spPr/>
        <p:txBody>
          <a:bodyPr/>
          <a:lstStyle/>
          <a:p>
            <a:endParaRPr lang="fa-IR"/>
          </a:p>
        </p:txBody>
      </p:sp>
      <p:sp>
        <p:nvSpPr>
          <p:cNvPr id="9" name="Slide Number Placeholder 8">
            <a:extLst>
              <a:ext uri="{FF2B5EF4-FFF2-40B4-BE49-F238E27FC236}">
                <a16:creationId xmlns:a16="http://schemas.microsoft.com/office/drawing/2014/main" id="{0A22DBBE-B61A-32BB-5ADB-1D930F5118CB}"/>
              </a:ext>
            </a:extLst>
          </p:cNvPr>
          <p:cNvSpPr>
            <a:spLocks noGrp="1"/>
          </p:cNvSpPr>
          <p:nvPr>
            <p:ph type="sldNum" sz="quarter" idx="12"/>
          </p:nvPr>
        </p:nvSpPr>
        <p:spPr/>
        <p:txBody>
          <a:bodyPr/>
          <a:lstStyle/>
          <a:p>
            <a:fld id="{B87E837E-E64B-4FFB-B607-E7407A4E702A}" type="slidenum">
              <a:rPr lang="fa-IR" smtClean="0"/>
              <a:pPr/>
              <a:t>‹#›</a:t>
            </a:fld>
            <a:endParaRPr lang="fa-IR"/>
          </a:p>
        </p:txBody>
      </p:sp>
    </p:spTree>
    <p:extLst>
      <p:ext uri="{BB962C8B-B14F-4D97-AF65-F5344CB8AC3E}">
        <p14:creationId xmlns:p14="http://schemas.microsoft.com/office/powerpoint/2010/main" val="355399549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D5954-AB1E-FBE7-104E-B12D46D426D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FBF4834-0786-CC4C-8091-BD1B140B6A34}"/>
              </a:ext>
            </a:extLst>
          </p:cNvPr>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4" name="Footer Placeholder 3">
            <a:extLst>
              <a:ext uri="{FF2B5EF4-FFF2-40B4-BE49-F238E27FC236}">
                <a16:creationId xmlns:a16="http://schemas.microsoft.com/office/drawing/2014/main" id="{2AE82E55-B2AA-32A0-2469-4C385A96099D}"/>
              </a:ext>
            </a:extLst>
          </p:cNvPr>
          <p:cNvSpPr>
            <a:spLocks noGrp="1"/>
          </p:cNvSpPr>
          <p:nvPr>
            <p:ph type="ftr" sz="quarter" idx="11"/>
          </p:nvPr>
        </p:nvSpPr>
        <p:spPr/>
        <p:txBody>
          <a:bodyPr/>
          <a:lstStyle/>
          <a:p>
            <a:endParaRPr lang="fa-IR"/>
          </a:p>
        </p:txBody>
      </p:sp>
      <p:sp>
        <p:nvSpPr>
          <p:cNvPr id="5" name="Slide Number Placeholder 4">
            <a:extLst>
              <a:ext uri="{FF2B5EF4-FFF2-40B4-BE49-F238E27FC236}">
                <a16:creationId xmlns:a16="http://schemas.microsoft.com/office/drawing/2014/main" id="{8C6C6B9E-E553-A9B9-9683-70FD19C33BEA}"/>
              </a:ext>
            </a:extLst>
          </p:cNvPr>
          <p:cNvSpPr>
            <a:spLocks noGrp="1"/>
          </p:cNvSpPr>
          <p:nvPr>
            <p:ph type="sldNum" sz="quarter" idx="12"/>
          </p:nvPr>
        </p:nvSpPr>
        <p:spPr/>
        <p:txBody>
          <a:bodyPr/>
          <a:lstStyle/>
          <a:p>
            <a:fld id="{B87E837E-E64B-4FFB-B607-E7407A4E702A}" type="slidenum">
              <a:rPr lang="fa-IR" smtClean="0"/>
              <a:pPr/>
              <a:t>‹#›</a:t>
            </a:fld>
            <a:endParaRPr lang="fa-IR"/>
          </a:p>
        </p:txBody>
      </p:sp>
    </p:spTree>
    <p:extLst>
      <p:ext uri="{BB962C8B-B14F-4D97-AF65-F5344CB8AC3E}">
        <p14:creationId xmlns:p14="http://schemas.microsoft.com/office/powerpoint/2010/main" val="336064698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2912034-2D42-3677-60EE-4A1C7ABD5711}"/>
              </a:ext>
            </a:extLst>
          </p:cNvPr>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3" name="Footer Placeholder 2">
            <a:extLst>
              <a:ext uri="{FF2B5EF4-FFF2-40B4-BE49-F238E27FC236}">
                <a16:creationId xmlns:a16="http://schemas.microsoft.com/office/drawing/2014/main" id="{B4AD5752-C73A-D15E-11FB-B76DCAFF0497}"/>
              </a:ext>
            </a:extLst>
          </p:cNvPr>
          <p:cNvSpPr>
            <a:spLocks noGrp="1"/>
          </p:cNvSpPr>
          <p:nvPr>
            <p:ph type="ftr" sz="quarter" idx="11"/>
          </p:nvPr>
        </p:nvSpPr>
        <p:spPr/>
        <p:txBody>
          <a:bodyPr/>
          <a:lstStyle/>
          <a:p>
            <a:endParaRPr lang="fa-IR"/>
          </a:p>
        </p:txBody>
      </p:sp>
      <p:sp>
        <p:nvSpPr>
          <p:cNvPr id="4" name="Slide Number Placeholder 3">
            <a:extLst>
              <a:ext uri="{FF2B5EF4-FFF2-40B4-BE49-F238E27FC236}">
                <a16:creationId xmlns:a16="http://schemas.microsoft.com/office/drawing/2014/main" id="{92432A47-C935-5ABB-EBFF-B911555078F1}"/>
              </a:ext>
            </a:extLst>
          </p:cNvPr>
          <p:cNvSpPr>
            <a:spLocks noGrp="1"/>
          </p:cNvSpPr>
          <p:nvPr>
            <p:ph type="sldNum" sz="quarter" idx="12"/>
          </p:nvPr>
        </p:nvSpPr>
        <p:spPr/>
        <p:txBody>
          <a:bodyPr/>
          <a:lstStyle/>
          <a:p>
            <a:fld id="{B87E837E-E64B-4FFB-B607-E7407A4E702A}" type="slidenum">
              <a:rPr lang="fa-IR" smtClean="0"/>
              <a:pPr/>
              <a:t>‹#›</a:t>
            </a:fld>
            <a:endParaRPr lang="fa-IR"/>
          </a:p>
        </p:txBody>
      </p:sp>
    </p:spTree>
    <p:extLst>
      <p:ext uri="{BB962C8B-B14F-4D97-AF65-F5344CB8AC3E}">
        <p14:creationId xmlns:p14="http://schemas.microsoft.com/office/powerpoint/2010/main" val="1092519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a:t>Click to edit Master title style</a:t>
            </a:r>
            <a:endParaRPr lang="fa-I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9E0909E8-D179-4A61-9AEC-95C75947D27F}" type="datetimeFigureOut">
              <a:rPr lang="fa-IR" smtClean="0"/>
              <a:pPr/>
              <a:t>08/09/1447</a:t>
            </a:fld>
            <a:endParaRPr lang="fa-IR"/>
          </a:p>
        </p:txBody>
      </p:sp>
      <p:sp>
        <p:nvSpPr>
          <p:cNvPr id="6" name="Footer Placeholder 5"/>
          <p:cNvSpPr>
            <a:spLocks noGrp="1"/>
          </p:cNvSpPr>
          <p:nvPr>
            <p:ph type="ftr" sz="quarter" idx="11"/>
          </p:nvPr>
        </p:nvSpPr>
        <p:spPr/>
        <p:txBody>
          <a:bodyPr/>
          <a:lstStyle>
            <a:lvl1pPr>
              <a:defRPr/>
            </a:lvl1pPr>
          </a:lstStyle>
          <a:p>
            <a:endParaRPr lang="fa-IR"/>
          </a:p>
        </p:txBody>
      </p:sp>
      <p:sp>
        <p:nvSpPr>
          <p:cNvPr id="7" name="Slide Number Placeholder 6"/>
          <p:cNvSpPr>
            <a:spLocks noGrp="1"/>
          </p:cNvSpPr>
          <p:nvPr>
            <p:ph type="sldNum" sz="quarter" idx="12"/>
          </p:nvPr>
        </p:nvSpPr>
        <p:spPr/>
        <p:txBody>
          <a:bodyPr/>
          <a:lstStyle>
            <a:lvl1pPr>
              <a:defRPr/>
            </a:lvl1pPr>
          </a:lstStyle>
          <a:p>
            <a:fld id="{B87E837E-E64B-4FFB-B607-E7407A4E702A}" type="slidenum">
              <a:rPr lang="fa-IR" smtClean="0"/>
              <a:pPr/>
              <a:t>‹#›</a:t>
            </a:fld>
            <a:endParaRPr lang="fa-I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55029-19D2-11FC-8800-D0731DEB88F6}"/>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77A5A893-FF2F-293A-33A7-F1FA7F630D28}"/>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058AEDB-E1BC-35F3-5785-4751C0BC224A}"/>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F6B51FCD-225A-4359-837A-C949BC9D27F6}"/>
              </a:ext>
            </a:extLst>
          </p:cNvPr>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6" name="Footer Placeholder 5">
            <a:extLst>
              <a:ext uri="{FF2B5EF4-FFF2-40B4-BE49-F238E27FC236}">
                <a16:creationId xmlns:a16="http://schemas.microsoft.com/office/drawing/2014/main" id="{BB16253D-FD62-4613-759F-2414E68882B9}"/>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4A69D2EA-4341-912C-EDFD-3F27DDDDAEA7}"/>
              </a:ext>
            </a:extLst>
          </p:cNvPr>
          <p:cNvSpPr>
            <a:spLocks noGrp="1"/>
          </p:cNvSpPr>
          <p:nvPr>
            <p:ph type="sldNum" sz="quarter" idx="12"/>
          </p:nvPr>
        </p:nvSpPr>
        <p:spPr/>
        <p:txBody>
          <a:bodyPr/>
          <a:lstStyle/>
          <a:p>
            <a:fld id="{B87E837E-E64B-4FFB-B607-E7407A4E702A}" type="slidenum">
              <a:rPr lang="fa-IR" smtClean="0"/>
              <a:pPr/>
              <a:t>‹#›</a:t>
            </a:fld>
            <a:endParaRPr lang="fa-IR"/>
          </a:p>
        </p:txBody>
      </p:sp>
    </p:spTree>
    <p:extLst>
      <p:ext uri="{BB962C8B-B14F-4D97-AF65-F5344CB8AC3E}">
        <p14:creationId xmlns:p14="http://schemas.microsoft.com/office/powerpoint/2010/main" val="403874164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5B1A9-8727-60D8-20E9-F785525B8429}"/>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15D0DB48-968E-1E31-A998-FF6E03A6A901}"/>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4C47EEFF-901F-2EAA-3FDC-E12A195F27E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20F70E4-6448-C977-92D1-DD26ACAF4E58}"/>
              </a:ext>
            </a:extLst>
          </p:cNvPr>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6" name="Footer Placeholder 5">
            <a:extLst>
              <a:ext uri="{FF2B5EF4-FFF2-40B4-BE49-F238E27FC236}">
                <a16:creationId xmlns:a16="http://schemas.microsoft.com/office/drawing/2014/main" id="{6A48E0CB-D482-EF41-A3B7-7E34EACB38DD}"/>
              </a:ext>
            </a:extLst>
          </p:cNvPr>
          <p:cNvSpPr>
            <a:spLocks noGrp="1"/>
          </p:cNvSpPr>
          <p:nvPr>
            <p:ph type="ftr" sz="quarter" idx="11"/>
          </p:nvPr>
        </p:nvSpPr>
        <p:spPr/>
        <p:txBody>
          <a:bodyPr/>
          <a:lstStyle/>
          <a:p>
            <a:endParaRPr lang="fa-IR"/>
          </a:p>
        </p:txBody>
      </p:sp>
      <p:sp>
        <p:nvSpPr>
          <p:cNvPr id="7" name="Slide Number Placeholder 6">
            <a:extLst>
              <a:ext uri="{FF2B5EF4-FFF2-40B4-BE49-F238E27FC236}">
                <a16:creationId xmlns:a16="http://schemas.microsoft.com/office/drawing/2014/main" id="{BDDAC340-44F4-F71E-1740-26433067C2C0}"/>
              </a:ext>
            </a:extLst>
          </p:cNvPr>
          <p:cNvSpPr>
            <a:spLocks noGrp="1"/>
          </p:cNvSpPr>
          <p:nvPr>
            <p:ph type="sldNum" sz="quarter" idx="12"/>
          </p:nvPr>
        </p:nvSpPr>
        <p:spPr/>
        <p:txBody>
          <a:bodyPr/>
          <a:lstStyle/>
          <a:p>
            <a:fld id="{B87E837E-E64B-4FFB-B607-E7407A4E702A}" type="slidenum">
              <a:rPr lang="fa-IR" smtClean="0"/>
              <a:pPr/>
              <a:t>‹#›</a:t>
            </a:fld>
            <a:endParaRPr lang="fa-IR"/>
          </a:p>
        </p:txBody>
      </p:sp>
    </p:spTree>
    <p:extLst>
      <p:ext uri="{BB962C8B-B14F-4D97-AF65-F5344CB8AC3E}">
        <p14:creationId xmlns:p14="http://schemas.microsoft.com/office/powerpoint/2010/main" val="266686726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7611B-FE56-6B4C-213C-95D7F9B59EE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3CC8E9-0E50-C21E-AA6B-DC810F210D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15349D-B011-712A-C923-6CE43EBA3081}"/>
              </a:ext>
            </a:extLst>
          </p:cNvPr>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5" name="Footer Placeholder 4">
            <a:extLst>
              <a:ext uri="{FF2B5EF4-FFF2-40B4-BE49-F238E27FC236}">
                <a16:creationId xmlns:a16="http://schemas.microsoft.com/office/drawing/2014/main" id="{0DB3011A-D298-ADCF-2DC4-55EE662F3420}"/>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F545A136-4D73-5DC0-DA17-E0965A769419}"/>
              </a:ext>
            </a:extLst>
          </p:cNvPr>
          <p:cNvSpPr>
            <a:spLocks noGrp="1"/>
          </p:cNvSpPr>
          <p:nvPr>
            <p:ph type="sldNum" sz="quarter" idx="12"/>
          </p:nvPr>
        </p:nvSpPr>
        <p:spPr/>
        <p:txBody>
          <a:bodyPr/>
          <a:lstStyle/>
          <a:p>
            <a:fld id="{B87E837E-E64B-4FFB-B607-E7407A4E702A}" type="slidenum">
              <a:rPr lang="fa-IR" smtClean="0"/>
              <a:pPr/>
              <a:t>‹#›</a:t>
            </a:fld>
            <a:endParaRPr lang="fa-IR"/>
          </a:p>
        </p:txBody>
      </p:sp>
    </p:spTree>
    <p:extLst>
      <p:ext uri="{BB962C8B-B14F-4D97-AF65-F5344CB8AC3E}">
        <p14:creationId xmlns:p14="http://schemas.microsoft.com/office/powerpoint/2010/main" val="317079095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6154A7-90D6-F3F1-729C-A1360DCFCA5E}"/>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886D8E8-9B70-CB86-C7D9-9DA739CEDBD1}"/>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163045-8BB5-270E-3656-FA348186CA96}"/>
              </a:ext>
            </a:extLst>
          </p:cNvPr>
          <p:cNvSpPr>
            <a:spLocks noGrp="1"/>
          </p:cNvSpPr>
          <p:nvPr>
            <p:ph type="dt" sz="half" idx="10"/>
          </p:nvPr>
        </p:nvSpPr>
        <p:spPr/>
        <p:txBody>
          <a:bodyPr/>
          <a:lstStyle/>
          <a:p>
            <a:fld id="{9E0909E8-D179-4A61-9AEC-95C75947D27F}" type="datetimeFigureOut">
              <a:rPr lang="fa-IR" smtClean="0"/>
              <a:pPr/>
              <a:t>08/09/1447</a:t>
            </a:fld>
            <a:endParaRPr lang="fa-IR"/>
          </a:p>
        </p:txBody>
      </p:sp>
      <p:sp>
        <p:nvSpPr>
          <p:cNvPr id="5" name="Footer Placeholder 4">
            <a:extLst>
              <a:ext uri="{FF2B5EF4-FFF2-40B4-BE49-F238E27FC236}">
                <a16:creationId xmlns:a16="http://schemas.microsoft.com/office/drawing/2014/main" id="{78CE7825-3B14-7260-5BEB-8F2447C901B7}"/>
              </a:ext>
            </a:extLst>
          </p:cNvPr>
          <p:cNvSpPr>
            <a:spLocks noGrp="1"/>
          </p:cNvSpPr>
          <p:nvPr>
            <p:ph type="ftr" sz="quarter" idx="11"/>
          </p:nvPr>
        </p:nvSpPr>
        <p:spPr/>
        <p:txBody>
          <a:bodyPr/>
          <a:lstStyle/>
          <a:p>
            <a:endParaRPr lang="fa-IR"/>
          </a:p>
        </p:txBody>
      </p:sp>
      <p:sp>
        <p:nvSpPr>
          <p:cNvPr id="6" name="Slide Number Placeholder 5">
            <a:extLst>
              <a:ext uri="{FF2B5EF4-FFF2-40B4-BE49-F238E27FC236}">
                <a16:creationId xmlns:a16="http://schemas.microsoft.com/office/drawing/2014/main" id="{2F62B233-1947-8435-BE1F-BC3520E99F60}"/>
              </a:ext>
            </a:extLst>
          </p:cNvPr>
          <p:cNvSpPr>
            <a:spLocks noGrp="1"/>
          </p:cNvSpPr>
          <p:nvPr>
            <p:ph type="sldNum" sz="quarter" idx="12"/>
          </p:nvPr>
        </p:nvSpPr>
        <p:spPr/>
        <p:txBody>
          <a:bodyPr/>
          <a:lstStyle/>
          <a:p>
            <a:fld id="{B87E837E-E64B-4FFB-B607-E7407A4E702A}" type="slidenum">
              <a:rPr lang="fa-IR" smtClean="0"/>
              <a:pPr/>
              <a:t>‹#›</a:t>
            </a:fld>
            <a:endParaRPr lang="fa-IR"/>
          </a:p>
        </p:txBody>
      </p:sp>
    </p:spTree>
    <p:extLst>
      <p:ext uri="{BB962C8B-B14F-4D97-AF65-F5344CB8AC3E}">
        <p14:creationId xmlns:p14="http://schemas.microsoft.com/office/powerpoint/2010/main" val="940163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a:t>Click to edit Master title style</a:t>
            </a:r>
            <a:endParaRPr lang="fa-I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fa-I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9E0909E8-D179-4A61-9AEC-95C75947D27F}" type="datetimeFigureOut">
              <a:rPr lang="fa-IR" smtClean="0"/>
              <a:pPr/>
              <a:t>08/09/1447</a:t>
            </a:fld>
            <a:endParaRPr lang="fa-IR"/>
          </a:p>
        </p:txBody>
      </p:sp>
      <p:sp>
        <p:nvSpPr>
          <p:cNvPr id="6" name="Footer Placeholder 5"/>
          <p:cNvSpPr>
            <a:spLocks noGrp="1"/>
          </p:cNvSpPr>
          <p:nvPr>
            <p:ph type="ftr" sz="quarter" idx="11"/>
          </p:nvPr>
        </p:nvSpPr>
        <p:spPr/>
        <p:txBody>
          <a:bodyPr/>
          <a:lstStyle>
            <a:lvl1pPr>
              <a:defRPr/>
            </a:lvl1pPr>
          </a:lstStyle>
          <a:p>
            <a:endParaRPr lang="fa-IR"/>
          </a:p>
        </p:txBody>
      </p:sp>
      <p:sp>
        <p:nvSpPr>
          <p:cNvPr id="7" name="Slide Number Placeholder 6"/>
          <p:cNvSpPr>
            <a:spLocks noGrp="1"/>
          </p:cNvSpPr>
          <p:nvPr>
            <p:ph type="sldNum" sz="quarter" idx="12"/>
          </p:nvPr>
        </p:nvSpPr>
        <p:spPr/>
        <p:txBody>
          <a:bodyPr/>
          <a:lstStyle>
            <a:lvl1pPr>
              <a:defRPr/>
            </a:lvl1pPr>
          </a:lstStyle>
          <a:p>
            <a:fld id="{B87E837E-E64B-4FFB-B607-E7407A4E702A}" type="slidenum">
              <a:rPr lang="fa-IR" smtClean="0"/>
              <a:pPr/>
              <a:t>‹#›</a:t>
            </a:fld>
            <a:endParaRPr lang="fa-I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theme" Target="../theme/theme4.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image" Target="../media/image6.jpeg"/><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theme" Target="../theme/theme6.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7.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68" name="Picture 44" descr="rainbowdirt"/>
          <p:cNvPicPr>
            <a:picLocks noChangeAspect="1" noChangeArrowheads="1"/>
          </p:cNvPicPr>
          <p:nvPr/>
        </p:nvPicPr>
        <p:blipFill>
          <a:blip r:embed="rId18"/>
          <a:srcRect b="-2"/>
          <a:stretch>
            <a:fillRect/>
          </a:stretch>
        </p:blipFill>
        <p:spPr bwMode="auto">
          <a:xfrm>
            <a:off x="0" y="0"/>
            <a:ext cx="9144000" cy="6858000"/>
          </a:xfrm>
          <a:prstGeom prst="rect">
            <a:avLst/>
          </a:prstGeom>
          <a:noFill/>
          <a:ln w="9525">
            <a:noFill/>
            <a:miter lim="800000"/>
            <a:headEnd/>
            <a:tailEnd/>
          </a:ln>
        </p:spPr>
      </p:pic>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066800"/>
            <a:ext cx="8229600" cy="37004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9E0909E8-D179-4A61-9AEC-95C75947D27F}" type="datetimeFigureOut">
              <a:rPr lang="fa-IR" smtClean="0"/>
              <a:pPr/>
              <a:t>08/09/1447</a:t>
            </a:fld>
            <a:endParaRPr lang="fa-I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fa-I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B87E837E-E64B-4FFB-B607-E7407A4E702A}"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89" r:id="rId13"/>
    <p:sldLayoutId id="2147483728" r:id="rId14"/>
    <p:sldLayoutId id="2147483742" r:id="rId15"/>
    <p:sldLayoutId id="2147483743" r:id="rId16"/>
  </p:sldLayoutIdLst>
  <p:txStyles>
    <p:titleStyle>
      <a:lvl1pPr algn="ctr" rtl="1" eaLnBrk="1" fontAlgn="base" hangingPunct="1">
        <a:spcBef>
          <a:spcPct val="0"/>
        </a:spcBef>
        <a:spcAft>
          <a:spcPct val="0"/>
        </a:spcAft>
        <a:defRPr sz="4400">
          <a:solidFill>
            <a:schemeClr val="tx2"/>
          </a:solidFill>
          <a:latin typeface="+mj-lt"/>
          <a:ea typeface="+mj-ea"/>
          <a:cs typeface="+mj-cs"/>
        </a:defRPr>
      </a:lvl1pPr>
      <a:lvl2pPr algn="ctr" rtl="1" eaLnBrk="1" fontAlgn="base" hangingPunct="1">
        <a:spcBef>
          <a:spcPct val="0"/>
        </a:spcBef>
        <a:spcAft>
          <a:spcPct val="0"/>
        </a:spcAft>
        <a:defRPr sz="4400">
          <a:solidFill>
            <a:schemeClr val="tx2"/>
          </a:solidFill>
          <a:latin typeface="Arial" pitchFamily="34" charset="0"/>
        </a:defRPr>
      </a:lvl2pPr>
      <a:lvl3pPr algn="ctr" rtl="1" eaLnBrk="1" fontAlgn="base" hangingPunct="1">
        <a:spcBef>
          <a:spcPct val="0"/>
        </a:spcBef>
        <a:spcAft>
          <a:spcPct val="0"/>
        </a:spcAft>
        <a:defRPr sz="4400">
          <a:solidFill>
            <a:schemeClr val="tx2"/>
          </a:solidFill>
          <a:latin typeface="Arial" pitchFamily="34" charset="0"/>
        </a:defRPr>
      </a:lvl3pPr>
      <a:lvl4pPr algn="ctr" rtl="1" eaLnBrk="1" fontAlgn="base" hangingPunct="1">
        <a:spcBef>
          <a:spcPct val="0"/>
        </a:spcBef>
        <a:spcAft>
          <a:spcPct val="0"/>
        </a:spcAft>
        <a:defRPr sz="4400">
          <a:solidFill>
            <a:schemeClr val="tx2"/>
          </a:solidFill>
          <a:latin typeface="Arial" pitchFamily="34" charset="0"/>
        </a:defRPr>
      </a:lvl4pPr>
      <a:lvl5pPr algn="ctr" rtl="1" eaLnBrk="1" fontAlgn="base" hangingPunct="1">
        <a:spcBef>
          <a:spcPct val="0"/>
        </a:spcBef>
        <a:spcAft>
          <a:spcPct val="0"/>
        </a:spcAft>
        <a:defRPr sz="4400">
          <a:solidFill>
            <a:schemeClr val="tx2"/>
          </a:solidFill>
          <a:latin typeface="Arial" pitchFamily="34" charset="0"/>
        </a:defRPr>
      </a:lvl5pPr>
      <a:lvl6pPr marL="457200" algn="ctr" rtl="1" eaLnBrk="1" fontAlgn="base" hangingPunct="1">
        <a:spcBef>
          <a:spcPct val="0"/>
        </a:spcBef>
        <a:spcAft>
          <a:spcPct val="0"/>
        </a:spcAft>
        <a:defRPr sz="4400">
          <a:solidFill>
            <a:schemeClr val="tx2"/>
          </a:solidFill>
          <a:latin typeface="Arial" pitchFamily="34" charset="0"/>
        </a:defRPr>
      </a:lvl6pPr>
      <a:lvl7pPr marL="914400" algn="ctr" rtl="1" eaLnBrk="1" fontAlgn="base" hangingPunct="1">
        <a:spcBef>
          <a:spcPct val="0"/>
        </a:spcBef>
        <a:spcAft>
          <a:spcPct val="0"/>
        </a:spcAft>
        <a:defRPr sz="4400">
          <a:solidFill>
            <a:schemeClr val="tx2"/>
          </a:solidFill>
          <a:latin typeface="Arial" pitchFamily="34" charset="0"/>
        </a:defRPr>
      </a:lvl7pPr>
      <a:lvl8pPr marL="1371600" algn="ctr" rtl="1" eaLnBrk="1" fontAlgn="base" hangingPunct="1">
        <a:spcBef>
          <a:spcPct val="0"/>
        </a:spcBef>
        <a:spcAft>
          <a:spcPct val="0"/>
        </a:spcAft>
        <a:defRPr sz="4400">
          <a:solidFill>
            <a:schemeClr val="tx2"/>
          </a:solidFill>
          <a:latin typeface="Arial" pitchFamily="34" charset="0"/>
        </a:defRPr>
      </a:lvl8pPr>
      <a:lvl9pPr marL="1828800" algn="ctr" rtl="1" eaLnBrk="1" fontAlgn="base" hangingPunct="1">
        <a:spcBef>
          <a:spcPct val="0"/>
        </a:spcBef>
        <a:spcAft>
          <a:spcPct val="0"/>
        </a:spcAft>
        <a:defRPr sz="4400">
          <a:solidFill>
            <a:schemeClr val="tx2"/>
          </a:solidFill>
          <a:latin typeface="Arial" pitchFamily="34" charset="0"/>
        </a:defRPr>
      </a:lvl9pPr>
    </p:titleStyle>
    <p:bodyStyle>
      <a:lvl1pPr marL="342900" indent="-342900" algn="r" rtl="1" eaLnBrk="1" fontAlgn="base" hangingPunct="1">
        <a:spcBef>
          <a:spcPct val="20000"/>
        </a:spcBef>
        <a:spcAft>
          <a:spcPct val="0"/>
        </a:spcAft>
        <a:buChar char="•"/>
        <a:defRPr sz="3200">
          <a:solidFill>
            <a:schemeClr val="tx1"/>
          </a:solidFill>
          <a:latin typeface="+mn-lt"/>
          <a:ea typeface="+mn-ea"/>
          <a:cs typeface="+mn-cs"/>
        </a:defRPr>
      </a:lvl1pPr>
      <a:lvl2pPr marL="742950" indent="-285750" algn="r" rtl="1" eaLnBrk="1" fontAlgn="base" hangingPunct="1">
        <a:spcBef>
          <a:spcPct val="20000"/>
        </a:spcBef>
        <a:spcAft>
          <a:spcPct val="0"/>
        </a:spcAft>
        <a:buChar char="–"/>
        <a:defRPr sz="2800">
          <a:solidFill>
            <a:schemeClr val="tx1"/>
          </a:solidFill>
          <a:latin typeface="+mn-lt"/>
        </a:defRPr>
      </a:lvl2pPr>
      <a:lvl3pPr marL="1143000" indent="-228600" algn="r" rtl="1" eaLnBrk="1" fontAlgn="base" hangingPunct="1">
        <a:spcBef>
          <a:spcPct val="20000"/>
        </a:spcBef>
        <a:spcAft>
          <a:spcPct val="0"/>
        </a:spcAft>
        <a:buChar char="•"/>
        <a:defRPr sz="2400">
          <a:solidFill>
            <a:schemeClr val="tx1"/>
          </a:solidFill>
          <a:latin typeface="+mn-lt"/>
        </a:defRPr>
      </a:lvl3pPr>
      <a:lvl4pPr marL="1600200" indent="-228600" algn="r" rtl="1" eaLnBrk="1" fontAlgn="base" hangingPunct="1">
        <a:spcBef>
          <a:spcPct val="20000"/>
        </a:spcBef>
        <a:spcAft>
          <a:spcPct val="0"/>
        </a:spcAft>
        <a:buChar char="–"/>
        <a:defRPr sz="2000">
          <a:solidFill>
            <a:schemeClr val="tx1"/>
          </a:solidFill>
          <a:latin typeface="+mn-lt"/>
        </a:defRPr>
      </a:lvl4pPr>
      <a:lvl5pPr marL="2057400" indent="-228600" algn="r" rtl="1" eaLnBrk="1" fontAlgn="base" hangingPunct="1">
        <a:spcBef>
          <a:spcPct val="20000"/>
        </a:spcBef>
        <a:spcAft>
          <a:spcPct val="0"/>
        </a:spcAft>
        <a:buChar char="»"/>
        <a:defRPr sz="2000">
          <a:solidFill>
            <a:schemeClr val="tx1"/>
          </a:solidFill>
          <a:latin typeface="+mn-lt"/>
        </a:defRPr>
      </a:lvl5pPr>
      <a:lvl6pPr marL="2514600" indent="-228600" algn="r" rtl="1" eaLnBrk="1" fontAlgn="base" hangingPunct="1">
        <a:spcBef>
          <a:spcPct val="20000"/>
        </a:spcBef>
        <a:spcAft>
          <a:spcPct val="0"/>
        </a:spcAft>
        <a:buChar char="»"/>
        <a:defRPr sz="2000">
          <a:solidFill>
            <a:schemeClr val="tx1"/>
          </a:solidFill>
          <a:latin typeface="+mn-lt"/>
        </a:defRPr>
      </a:lvl6pPr>
      <a:lvl7pPr marL="2971800" indent="-228600" algn="r" rtl="1" eaLnBrk="1" fontAlgn="base" hangingPunct="1">
        <a:spcBef>
          <a:spcPct val="20000"/>
        </a:spcBef>
        <a:spcAft>
          <a:spcPct val="0"/>
        </a:spcAft>
        <a:buChar char="»"/>
        <a:defRPr sz="2000">
          <a:solidFill>
            <a:schemeClr val="tx1"/>
          </a:solidFill>
          <a:latin typeface="+mn-lt"/>
        </a:defRPr>
      </a:lvl7pPr>
      <a:lvl8pPr marL="3429000" indent="-228600" algn="r" rtl="1" eaLnBrk="1" fontAlgn="base" hangingPunct="1">
        <a:spcBef>
          <a:spcPct val="20000"/>
        </a:spcBef>
        <a:spcAft>
          <a:spcPct val="0"/>
        </a:spcAft>
        <a:buChar char="»"/>
        <a:defRPr sz="2000">
          <a:solidFill>
            <a:schemeClr val="tx1"/>
          </a:solidFill>
          <a:latin typeface="+mn-lt"/>
        </a:defRPr>
      </a:lvl8pPr>
      <a:lvl9pPr marL="3886200" indent="-228600" algn="r" rtl="1" eaLnBrk="1" fontAlgn="base" hangingPunct="1">
        <a:spcBef>
          <a:spcPct val="20000"/>
        </a:spcBef>
        <a:spcAft>
          <a:spcPct val="0"/>
        </a:spcAft>
        <a:buChar char="»"/>
        <a:defRPr sz="2000">
          <a:solidFill>
            <a:schemeClr val="tx1"/>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9E0909E8-D179-4A61-9AEC-95C75947D27F}" type="datetimeFigureOut">
              <a:rPr lang="fa-IR" smtClean="0"/>
              <a:pPr/>
              <a:t>08/09/1447</a:t>
            </a:fld>
            <a:endParaRPr lang="fa-I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a-I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87E837E-E64B-4FFB-B607-E7407A4E702A}"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txStyles>
    <p:titleStyle>
      <a:lvl1pPr algn="l" rtl="1"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r" rtl="1"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r" rtl="1"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r" rtl="1"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r" rtl="1"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r" rtl="1"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r" rtl="1"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r" rtl="1"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r" rtl="1"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r" rtl="1"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9E0909E8-D179-4A61-9AEC-95C75947D27F}" type="datetimeFigureOut">
              <a:rPr lang="fa-IR" smtClean="0"/>
              <a:pPr/>
              <a:t>08/09/1447</a:t>
            </a:fld>
            <a:endParaRPr lang="fa-IR"/>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fa-IR"/>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87E837E-E64B-4FFB-B607-E7407A4E702A}"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xStyles>
    <p:titleStyle>
      <a:lvl1pPr algn="l" rtl="1" eaLnBrk="1" latinLnBrk="0" hangingPunct="1">
        <a:spcBef>
          <a:spcPct val="0"/>
        </a:spcBef>
        <a:buNone/>
        <a:defRPr kumimoji="0" sz="4000" kern="1200">
          <a:solidFill>
            <a:schemeClr val="tx2"/>
          </a:solidFill>
          <a:latin typeface="+mj-lt"/>
          <a:ea typeface="+mj-ea"/>
          <a:cs typeface="+mj-cs"/>
        </a:defRPr>
      </a:lvl1pPr>
    </p:titleStyle>
    <p:body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9E0909E8-D179-4A61-9AEC-95C75947D27F}" type="datetimeFigureOut">
              <a:rPr lang="fa-IR" smtClean="0"/>
              <a:pPr/>
              <a:t>08/09/1447</a:t>
            </a:fld>
            <a:endParaRPr lang="fa-IR"/>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fa-IR"/>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87E837E-E64B-4FFB-B607-E7407A4E702A}" type="slidenum">
              <a:rPr lang="fa-IR" smtClean="0"/>
              <a:pPr/>
              <a:t>‹#›</a:t>
            </a:fld>
            <a:endParaRPr lang="fa-IR"/>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a:t>Click to edit Master title style</a:t>
            </a:r>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Lst>
  <p:txStyles>
    <p:titleStyle>
      <a:lvl1pPr algn="l" rtl="1"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r" rtl="1"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r" rtl="1"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r" rtl="1"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r" rtl="1"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r" rtl="1"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r" rtl="1"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r" rtl="1"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r" rtl="1"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r" rtl="1"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bwMode="auto">
          <a:xfrm>
            <a:off x="838200" y="7620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72707" name="Rectangle 3"/>
          <p:cNvSpPr>
            <a:spLocks noGrp="1" noChangeArrowheads="1"/>
          </p:cNvSpPr>
          <p:nvPr>
            <p:ph type="body" idx="1"/>
          </p:nvPr>
        </p:nvSpPr>
        <p:spPr bwMode="auto">
          <a:xfrm>
            <a:off x="838200" y="2514600"/>
            <a:ext cx="7772400" cy="3352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2708" name="Rectangle 4"/>
          <p:cNvSpPr>
            <a:spLocks noGrp="1" noChangeArrowheads="1"/>
          </p:cNvSpPr>
          <p:nvPr>
            <p:ph type="dt" sz="half" idx="2"/>
          </p:nvPr>
        </p:nvSpPr>
        <p:spPr bwMode="auto">
          <a:xfrm>
            <a:off x="838200" y="63246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fld id="{DCF384C0-83E8-437A-B46F-CB9044C916E7}" type="datetimeFigureOut">
              <a:rPr lang="fa-IR" smtClean="0"/>
              <a:pPr/>
              <a:t>08/09/1447</a:t>
            </a:fld>
            <a:endParaRPr lang="fa-IR"/>
          </a:p>
        </p:txBody>
      </p:sp>
      <p:sp>
        <p:nvSpPr>
          <p:cNvPr id="72709" name="Rectangle 5"/>
          <p:cNvSpPr>
            <a:spLocks noGrp="1" noChangeArrowheads="1"/>
          </p:cNvSpPr>
          <p:nvPr>
            <p:ph type="ftr" sz="quarter" idx="3"/>
          </p:nvPr>
        </p:nvSpPr>
        <p:spPr bwMode="auto">
          <a:xfrm>
            <a:off x="3276600" y="63246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fa-IR"/>
          </a:p>
        </p:txBody>
      </p:sp>
      <p:sp>
        <p:nvSpPr>
          <p:cNvPr id="72710" name="Rectangle 6"/>
          <p:cNvSpPr>
            <a:spLocks noGrp="1" noChangeArrowheads="1"/>
          </p:cNvSpPr>
          <p:nvPr>
            <p:ph type="sldNum" sz="quarter" idx="4"/>
          </p:nvPr>
        </p:nvSpPr>
        <p:spPr bwMode="auto">
          <a:xfrm>
            <a:off x="6705600" y="63246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Times New Roman" pitchFamily="18" charset="0"/>
              </a:defRPr>
            </a:lvl1pPr>
          </a:lstStyle>
          <a:p>
            <a:fld id="{6A240E23-9D3E-4D91-B04F-1368C2EFAB8D}" type="slidenum">
              <a:rPr lang="fa-IR" smtClean="0"/>
              <a:pPr/>
              <a:t>‹#›</a:t>
            </a:fld>
            <a:endParaRPr lang="fa-IR"/>
          </a:p>
        </p:txBody>
      </p:sp>
    </p:spTree>
    <p:extLst>
      <p:ext uri="{BB962C8B-B14F-4D97-AF65-F5344CB8AC3E}">
        <p14:creationId xmlns:p14="http://schemas.microsoft.com/office/powerpoint/2010/main" val="1710917336"/>
      </p:ext>
    </p:extLst>
  </p:cSld>
  <p:clrMap bg1="dk2" tx1="lt1" bg2="dk1"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rtl="1" eaLnBrk="1" fontAlgn="base" hangingPunct="1">
        <a:spcBef>
          <a:spcPct val="0"/>
        </a:spcBef>
        <a:spcAft>
          <a:spcPct val="0"/>
        </a:spcAft>
        <a:defRPr sz="4400">
          <a:solidFill>
            <a:schemeClr val="tx2"/>
          </a:solidFill>
          <a:latin typeface="+mj-lt"/>
          <a:ea typeface="+mj-ea"/>
          <a:cs typeface="+mj-cs"/>
        </a:defRPr>
      </a:lvl1pPr>
      <a:lvl2pPr algn="ctr" rtl="1" eaLnBrk="1" fontAlgn="base" hangingPunct="1">
        <a:spcBef>
          <a:spcPct val="0"/>
        </a:spcBef>
        <a:spcAft>
          <a:spcPct val="0"/>
        </a:spcAft>
        <a:defRPr sz="4400">
          <a:solidFill>
            <a:schemeClr val="tx2"/>
          </a:solidFill>
          <a:latin typeface="Times New Roman" pitchFamily="18" charset="0"/>
        </a:defRPr>
      </a:lvl2pPr>
      <a:lvl3pPr algn="ctr" rtl="1" eaLnBrk="1" fontAlgn="base" hangingPunct="1">
        <a:spcBef>
          <a:spcPct val="0"/>
        </a:spcBef>
        <a:spcAft>
          <a:spcPct val="0"/>
        </a:spcAft>
        <a:defRPr sz="4400">
          <a:solidFill>
            <a:schemeClr val="tx2"/>
          </a:solidFill>
          <a:latin typeface="Times New Roman" pitchFamily="18" charset="0"/>
        </a:defRPr>
      </a:lvl3pPr>
      <a:lvl4pPr algn="ctr" rtl="1" eaLnBrk="1" fontAlgn="base" hangingPunct="1">
        <a:spcBef>
          <a:spcPct val="0"/>
        </a:spcBef>
        <a:spcAft>
          <a:spcPct val="0"/>
        </a:spcAft>
        <a:defRPr sz="4400">
          <a:solidFill>
            <a:schemeClr val="tx2"/>
          </a:solidFill>
          <a:latin typeface="Times New Roman" pitchFamily="18" charset="0"/>
        </a:defRPr>
      </a:lvl4pPr>
      <a:lvl5pPr algn="ctr" rtl="1" eaLnBrk="1" fontAlgn="base" hangingPunct="1">
        <a:spcBef>
          <a:spcPct val="0"/>
        </a:spcBef>
        <a:spcAft>
          <a:spcPct val="0"/>
        </a:spcAft>
        <a:defRPr sz="4400">
          <a:solidFill>
            <a:schemeClr val="tx2"/>
          </a:solidFill>
          <a:latin typeface="Times New Roman" pitchFamily="18" charset="0"/>
        </a:defRPr>
      </a:lvl5pPr>
      <a:lvl6pPr marL="457200" algn="ctr" rtl="1" eaLnBrk="1" fontAlgn="base" hangingPunct="1">
        <a:spcBef>
          <a:spcPct val="0"/>
        </a:spcBef>
        <a:spcAft>
          <a:spcPct val="0"/>
        </a:spcAft>
        <a:defRPr sz="4400">
          <a:solidFill>
            <a:schemeClr val="tx2"/>
          </a:solidFill>
          <a:latin typeface="Times New Roman" pitchFamily="18" charset="0"/>
        </a:defRPr>
      </a:lvl6pPr>
      <a:lvl7pPr marL="914400" algn="ctr" rtl="1" eaLnBrk="1" fontAlgn="base" hangingPunct="1">
        <a:spcBef>
          <a:spcPct val="0"/>
        </a:spcBef>
        <a:spcAft>
          <a:spcPct val="0"/>
        </a:spcAft>
        <a:defRPr sz="4400">
          <a:solidFill>
            <a:schemeClr val="tx2"/>
          </a:solidFill>
          <a:latin typeface="Times New Roman" pitchFamily="18" charset="0"/>
        </a:defRPr>
      </a:lvl7pPr>
      <a:lvl8pPr marL="1371600" algn="ctr" rtl="1" eaLnBrk="1" fontAlgn="base" hangingPunct="1">
        <a:spcBef>
          <a:spcPct val="0"/>
        </a:spcBef>
        <a:spcAft>
          <a:spcPct val="0"/>
        </a:spcAft>
        <a:defRPr sz="4400">
          <a:solidFill>
            <a:schemeClr val="tx2"/>
          </a:solidFill>
          <a:latin typeface="Times New Roman" pitchFamily="18" charset="0"/>
        </a:defRPr>
      </a:lvl8pPr>
      <a:lvl9pPr marL="1828800" algn="ctr" rtl="1"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r" rtl="1" eaLnBrk="1" fontAlgn="base" hangingPunct="1">
        <a:spcBef>
          <a:spcPct val="20000"/>
        </a:spcBef>
        <a:spcAft>
          <a:spcPct val="0"/>
        </a:spcAft>
        <a:buChar char="•"/>
        <a:defRPr sz="3200">
          <a:solidFill>
            <a:schemeClr val="tx1"/>
          </a:solidFill>
          <a:latin typeface="+mn-lt"/>
          <a:ea typeface="+mn-ea"/>
          <a:cs typeface="+mn-cs"/>
        </a:defRPr>
      </a:lvl1pPr>
      <a:lvl2pPr marL="742950" indent="-285750" algn="r" rtl="1" eaLnBrk="1" fontAlgn="base" hangingPunct="1">
        <a:spcBef>
          <a:spcPct val="20000"/>
        </a:spcBef>
        <a:spcAft>
          <a:spcPct val="0"/>
        </a:spcAft>
        <a:buChar char="–"/>
        <a:defRPr sz="2800">
          <a:solidFill>
            <a:schemeClr val="tx1"/>
          </a:solidFill>
          <a:latin typeface="+mn-lt"/>
        </a:defRPr>
      </a:lvl2pPr>
      <a:lvl3pPr marL="1143000" indent="-228600" algn="r" rtl="1" eaLnBrk="1" fontAlgn="base" hangingPunct="1">
        <a:spcBef>
          <a:spcPct val="20000"/>
        </a:spcBef>
        <a:spcAft>
          <a:spcPct val="0"/>
        </a:spcAft>
        <a:buChar char="•"/>
        <a:defRPr sz="2400">
          <a:solidFill>
            <a:schemeClr val="tx1"/>
          </a:solidFill>
          <a:latin typeface="+mn-lt"/>
        </a:defRPr>
      </a:lvl3pPr>
      <a:lvl4pPr marL="1600200" indent="-228600" algn="r" rtl="1" eaLnBrk="1" fontAlgn="base" hangingPunct="1">
        <a:spcBef>
          <a:spcPct val="20000"/>
        </a:spcBef>
        <a:spcAft>
          <a:spcPct val="0"/>
        </a:spcAft>
        <a:buChar char="–"/>
        <a:defRPr sz="2000">
          <a:solidFill>
            <a:schemeClr val="tx1"/>
          </a:solidFill>
          <a:latin typeface="+mn-lt"/>
        </a:defRPr>
      </a:lvl4pPr>
      <a:lvl5pPr marL="2057400" indent="-228600" algn="r" rtl="1" eaLnBrk="1" fontAlgn="base" hangingPunct="1">
        <a:spcBef>
          <a:spcPct val="20000"/>
        </a:spcBef>
        <a:spcAft>
          <a:spcPct val="0"/>
        </a:spcAft>
        <a:buChar char="»"/>
        <a:defRPr sz="2000">
          <a:solidFill>
            <a:schemeClr val="tx1"/>
          </a:solidFill>
          <a:latin typeface="+mn-lt"/>
        </a:defRPr>
      </a:lvl5pPr>
      <a:lvl6pPr marL="2514600" indent="-228600" algn="r" rtl="1" eaLnBrk="1" fontAlgn="base" hangingPunct="1">
        <a:spcBef>
          <a:spcPct val="20000"/>
        </a:spcBef>
        <a:spcAft>
          <a:spcPct val="0"/>
        </a:spcAft>
        <a:buChar char="»"/>
        <a:defRPr sz="2000">
          <a:solidFill>
            <a:schemeClr val="tx1"/>
          </a:solidFill>
          <a:latin typeface="+mn-lt"/>
        </a:defRPr>
      </a:lvl6pPr>
      <a:lvl7pPr marL="2971800" indent="-228600" algn="r" rtl="1" eaLnBrk="1" fontAlgn="base" hangingPunct="1">
        <a:spcBef>
          <a:spcPct val="20000"/>
        </a:spcBef>
        <a:spcAft>
          <a:spcPct val="0"/>
        </a:spcAft>
        <a:buChar char="»"/>
        <a:defRPr sz="2000">
          <a:solidFill>
            <a:schemeClr val="tx1"/>
          </a:solidFill>
          <a:latin typeface="+mn-lt"/>
        </a:defRPr>
      </a:lvl7pPr>
      <a:lvl8pPr marL="3429000" indent="-228600" algn="r" rtl="1" eaLnBrk="1" fontAlgn="base" hangingPunct="1">
        <a:spcBef>
          <a:spcPct val="20000"/>
        </a:spcBef>
        <a:spcAft>
          <a:spcPct val="0"/>
        </a:spcAft>
        <a:buChar char="»"/>
        <a:defRPr sz="2000">
          <a:solidFill>
            <a:schemeClr val="tx1"/>
          </a:solidFill>
          <a:latin typeface="+mn-lt"/>
        </a:defRPr>
      </a:lvl8pPr>
      <a:lvl9pPr marL="3886200" indent="-228600" algn="r" rtl="1" eaLnBrk="1" fontAlgn="base" hangingPunct="1">
        <a:spcBef>
          <a:spcPct val="20000"/>
        </a:spcBef>
        <a:spcAft>
          <a:spcPct val="0"/>
        </a:spcAft>
        <a:buChar char="»"/>
        <a:defRPr sz="2000">
          <a:solidFill>
            <a:schemeClr val="tx1"/>
          </a:solidFill>
          <a:latin typeface="+mn-lt"/>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a:t>Click to edit Master title style</a:t>
            </a:r>
            <a:endParaRPr lang="fa-I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DCF384C0-83E8-437A-B46F-CB9044C916E7}" type="datetimeFigureOut">
              <a:rPr lang="fa-IR" smtClean="0"/>
              <a:pPr/>
              <a:t>08/09/1447</a:t>
            </a:fld>
            <a:endParaRPr lang="fa-I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fa-IR"/>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A240E23-9D3E-4D91-B04F-1368C2EFAB8D}" type="slidenum">
              <a:rPr lang="fa-IR" smtClean="0"/>
              <a:pPr/>
              <a:t>‹#›</a:t>
            </a:fld>
            <a:endParaRPr lang="fa-IR"/>
          </a:p>
        </p:txBody>
      </p:sp>
    </p:spTree>
    <p:extLst>
      <p:ext uri="{BB962C8B-B14F-4D97-AF65-F5344CB8AC3E}">
        <p14:creationId xmlns:p14="http://schemas.microsoft.com/office/powerpoint/2010/main" val="942610655"/>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7BA521-B4AB-EE51-1E60-890C81799D0B}"/>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C43AB2-AE35-2192-3723-28CAE0573C0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219467-6082-5BF8-25F2-67E2E4D3AEF1}"/>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E0909E8-D179-4A61-9AEC-95C75947D27F}" type="datetimeFigureOut">
              <a:rPr lang="fa-IR" smtClean="0"/>
              <a:pPr/>
              <a:t>08/09/1447</a:t>
            </a:fld>
            <a:endParaRPr lang="fa-IR"/>
          </a:p>
        </p:txBody>
      </p:sp>
      <p:sp>
        <p:nvSpPr>
          <p:cNvPr id="5" name="Footer Placeholder 4">
            <a:extLst>
              <a:ext uri="{FF2B5EF4-FFF2-40B4-BE49-F238E27FC236}">
                <a16:creationId xmlns:a16="http://schemas.microsoft.com/office/drawing/2014/main" id="{A47618D4-6472-B0B8-BF53-8FE45B662788}"/>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a-IR"/>
          </a:p>
        </p:txBody>
      </p:sp>
      <p:sp>
        <p:nvSpPr>
          <p:cNvPr id="6" name="Slide Number Placeholder 5">
            <a:extLst>
              <a:ext uri="{FF2B5EF4-FFF2-40B4-BE49-F238E27FC236}">
                <a16:creationId xmlns:a16="http://schemas.microsoft.com/office/drawing/2014/main" id="{0AE5DC48-E4E5-3DCE-D870-FC890FF29BAF}"/>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87E837E-E64B-4FFB-B607-E7407A4E702A}" type="slidenum">
              <a:rPr lang="fa-IR" smtClean="0"/>
              <a:pPr/>
              <a:t>‹#›</a:t>
            </a:fld>
            <a:endParaRPr lang="fa-IR"/>
          </a:p>
        </p:txBody>
      </p:sp>
    </p:spTree>
    <p:extLst>
      <p:ext uri="{BB962C8B-B14F-4D97-AF65-F5344CB8AC3E}">
        <p14:creationId xmlns:p14="http://schemas.microsoft.com/office/powerpoint/2010/main" val="434658065"/>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3.xml"/><Relationship Id="rId4" Type="http://schemas.openxmlformats.org/officeDocument/2006/relationships/image" Target="../media/image13.gif"/></Relationships>
</file>

<file path=ppt/slides/_rels/slide14.xml.rels><?xml version="1.0" encoding="UTF-8" standalone="yes"?>
<Relationships xmlns="http://schemas.openxmlformats.org/package/2006/relationships"><Relationship Id="rId3" Type="http://schemas.openxmlformats.org/officeDocument/2006/relationships/hyperlink" Target="../../../../Program%20Files/TurningPoint/2003/Questions.html" TargetMode="External"/><Relationship Id="rId2" Type="http://schemas.openxmlformats.org/officeDocument/2006/relationships/image" Target="../media/image14.jpeg"/><Relationship Id="rId1" Type="http://schemas.openxmlformats.org/officeDocument/2006/relationships/slideLayout" Target="../slideLayouts/slideLayout33.xml"/></Relationships>
</file>

<file path=ppt/slides/_rels/slide1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5.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3" Type="http://schemas.openxmlformats.org/officeDocument/2006/relationships/hyperlink" Target="../../../../Program%20Files/TurningPoint/2003/Questions.html" TargetMode="External"/><Relationship Id="rId2" Type="http://schemas.openxmlformats.org/officeDocument/2006/relationships/notesSlide" Target="../notesSlides/notesSlide14.xml"/><Relationship Id="rId1" Type="http://schemas.openxmlformats.org/officeDocument/2006/relationships/slideLayout" Target="../slideLayouts/slideLayout33.xml"/><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2.xml"/></Relationships>
</file>

<file path=ppt/slides/_rels/slide29.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2.xml"/></Relationships>
</file>

<file path=ppt/slides/_rels/slide33.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6.xml"/></Relationships>
</file>

<file path=ppt/slides/_rels/slide36.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33.xml"/></Relationships>
</file>

<file path=ppt/slides/_rels/slide37.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19.xml"/><Relationship Id="rId1" Type="http://schemas.openxmlformats.org/officeDocument/2006/relationships/slideLayout" Target="../slideLayouts/slideLayout33.xml"/></Relationships>
</file>

<file path=ppt/slides/_rels/slide38.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33.xml"/></Relationships>
</file>

<file path=ppt/slides/_rels/slide39.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34.xml"/></Relationships>
</file>

<file path=ppt/slides/_rels/slide4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3.png"/><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image" Target="http://pathmicro.med.sc.edu/mayer/rx-4a.jpg" TargetMode="External"/><Relationship Id="rId2" Type="http://schemas.openxmlformats.org/officeDocument/2006/relationships/image" Target="../media/image9.jpeg"/><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9.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9227" y="1958975"/>
            <a:ext cx="7772400" cy="1470025"/>
          </a:xfrm>
        </p:spPr>
        <p:txBody>
          <a:bodyPr/>
          <a:lstStyle/>
          <a:p>
            <a:r>
              <a:rPr lang="fa-IR" dirty="0">
                <a:cs typeface="B Nazanin" panose="00000400000000000000" pitchFamily="2" charset="-78"/>
              </a:rPr>
              <a:t>آنتی ژن، ایمونوژن، پادگن</a:t>
            </a:r>
            <a:endParaRPr lang="fa-IR" b="1" dirty="0">
              <a:solidFill>
                <a:srgbClr val="C00000"/>
              </a:solidFill>
              <a:cs typeface="B Nazanin" pitchFamily="2" charset="-78"/>
            </a:endParaRPr>
          </a:p>
        </p:txBody>
      </p:sp>
      <p:pic>
        <p:nvPicPr>
          <p:cNvPr id="4" name="Picture 1"/>
          <p:cNvPicPr>
            <a:picLocks noChangeAspect="1" noChangeArrowheads="1"/>
          </p:cNvPicPr>
          <p:nvPr/>
        </p:nvPicPr>
        <p:blipFill>
          <a:blip r:embed="rId2"/>
          <a:srcRect/>
          <a:stretch>
            <a:fillRect/>
          </a:stretch>
        </p:blipFill>
        <p:spPr bwMode="auto">
          <a:xfrm>
            <a:off x="2987824" y="3140968"/>
            <a:ext cx="2815206" cy="3528392"/>
          </a:xfrm>
          <a:prstGeom prst="rect">
            <a:avLst/>
          </a:prstGeom>
          <a:noFill/>
          <a:ln w="9525">
            <a:noFill/>
            <a:miter lim="800000"/>
            <a:headEnd/>
            <a:tailEnd/>
          </a:ln>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8"/>
          <p:cNvSpPr>
            <a:spLocks noGrp="1" noChangeArrowheads="1"/>
          </p:cNvSpPr>
          <p:nvPr>
            <p:ph type="subTitle" idx="1"/>
          </p:nvPr>
        </p:nvSpPr>
        <p:spPr>
          <a:xfrm>
            <a:off x="381000" y="2492896"/>
            <a:ext cx="8382000" cy="5791200"/>
          </a:xfrm>
        </p:spPr>
        <p:txBody>
          <a:bodyPr/>
          <a:lstStyle/>
          <a:p>
            <a:pPr rtl="1" eaLnBrk="1" hangingPunct="1"/>
            <a:r>
              <a:rPr lang="fa-IR" sz="2800" dirty="0">
                <a:latin typeface="Times New Roman" pitchFamily="18" charset="0"/>
                <a:cs typeface="B Nazanin" pitchFamily="2" charset="-78"/>
              </a:rPr>
              <a:t>2-ممكن است سيستم ايمني را عليه خود مهار </a:t>
            </a:r>
            <a:r>
              <a:rPr lang="en-US" sz="2400" dirty="0">
                <a:latin typeface="Times New Roman" pitchFamily="18" charset="0"/>
                <a:cs typeface="B Nazanin" pitchFamily="2" charset="-78"/>
              </a:rPr>
              <a:t>(</a:t>
            </a:r>
            <a:r>
              <a:rPr lang="en-US" sz="2400" dirty="0">
                <a:solidFill>
                  <a:srgbClr val="0000FF"/>
                </a:solidFill>
                <a:latin typeface="Times New Roman" pitchFamily="18" charset="0"/>
                <a:cs typeface="B Nazanin" pitchFamily="2" charset="-78"/>
              </a:rPr>
              <a:t>suppress</a:t>
            </a:r>
            <a:r>
              <a:rPr lang="en-US" sz="2400" dirty="0">
                <a:latin typeface="Times New Roman" pitchFamily="18" charset="0"/>
                <a:cs typeface="B Nazanin" pitchFamily="2" charset="-78"/>
              </a:rPr>
              <a:t>)</a:t>
            </a:r>
            <a:r>
              <a:rPr lang="fa-IR" sz="2400" dirty="0">
                <a:latin typeface="Times New Roman" pitchFamily="18" charset="0"/>
                <a:cs typeface="B Nazanin" pitchFamily="2" charset="-78"/>
              </a:rPr>
              <a:t> </a:t>
            </a:r>
            <a:r>
              <a:rPr lang="fa-IR" sz="2800" dirty="0">
                <a:latin typeface="Times New Roman" pitchFamily="18" charset="0"/>
                <a:cs typeface="B Nazanin" pitchFamily="2" charset="-78"/>
              </a:rPr>
              <a:t>كند</a:t>
            </a:r>
            <a:r>
              <a:rPr lang="en-US" sz="2800" dirty="0">
                <a:latin typeface="Times New Roman" pitchFamily="18" charset="0"/>
                <a:cs typeface="B Nazanin" pitchFamily="2" charset="-78"/>
              </a:rPr>
              <a:t>.</a:t>
            </a:r>
            <a:r>
              <a:rPr lang="fa-IR" sz="2800" dirty="0">
                <a:latin typeface="Times New Roman" pitchFamily="18" charset="0"/>
                <a:cs typeface="B Nazanin" pitchFamily="2" charset="-78"/>
              </a:rPr>
              <a:t>   </a:t>
            </a:r>
          </a:p>
          <a:p>
            <a:pPr rtl="1" eaLnBrk="1" hangingPunct="1"/>
            <a:r>
              <a:rPr lang="fa-IR" sz="2800" dirty="0">
                <a:latin typeface="Times New Roman" pitchFamily="18" charset="0"/>
                <a:cs typeface="B Nazanin" pitchFamily="2" charset="-78"/>
              </a:rPr>
              <a:t>  به اين حالت تحمل ايمنولوژيكي گويند </a:t>
            </a:r>
            <a:r>
              <a:rPr lang="en-US" sz="2400" dirty="0">
                <a:solidFill>
                  <a:srgbClr val="0000FF"/>
                </a:solidFill>
                <a:latin typeface="Times New Roman" pitchFamily="18" charset="0"/>
                <a:cs typeface="B Nazanin" pitchFamily="2" charset="-78"/>
              </a:rPr>
              <a:t>(Immunological Tolerance)</a:t>
            </a:r>
            <a:endParaRPr lang="fa-IR" sz="2800" dirty="0">
              <a:solidFill>
                <a:srgbClr val="0000FF"/>
              </a:solidFill>
              <a:latin typeface="Times New Roman" pitchFamily="18" charset="0"/>
              <a:cs typeface="B Nazanin" pitchFamily="2" charset="-78"/>
            </a:endParaRPr>
          </a:p>
          <a:p>
            <a:pPr rtl="1" eaLnBrk="1" hangingPunct="1"/>
            <a:r>
              <a:rPr lang="fa-IR" sz="2800" dirty="0">
                <a:solidFill>
                  <a:srgbClr val="0000FF"/>
                </a:solidFill>
                <a:latin typeface="Times New Roman" pitchFamily="18" charset="0"/>
                <a:cs typeface="B Nazanin" pitchFamily="2" charset="-78"/>
              </a:rPr>
              <a:t> </a:t>
            </a:r>
            <a:r>
              <a:rPr lang="fa-IR" sz="2800" dirty="0">
                <a:latin typeface="Times New Roman" pitchFamily="18" charset="0"/>
                <a:cs typeface="B Nazanin" pitchFamily="2" charset="-78"/>
              </a:rPr>
              <a:t>يا</a:t>
            </a:r>
            <a:r>
              <a:rPr lang="fa-IR" sz="2800" dirty="0">
                <a:solidFill>
                  <a:srgbClr val="0000FF"/>
                </a:solidFill>
                <a:latin typeface="Times New Roman" pitchFamily="18" charset="0"/>
                <a:cs typeface="B Nazanin" pitchFamily="2" charset="-78"/>
              </a:rPr>
              <a:t> </a:t>
            </a:r>
            <a:r>
              <a:rPr lang="fa-IR" sz="2800" dirty="0">
                <a:latin typeface="Times New Roman" pitchFamily="18" charset="0"/>
                <a:cs typeface="B Nazanin" pitchFamily="2" charset="-78"/>
              </a:rPr>
              <a:t>عدم پاسخ ايمونولوژيكي</a:t>
            </a:r>
          </a:p>
          <a:p>
            <a:pPr rtl="1" eaLnBrk="1" hangingPunct="1"/>
            <a:r>
              <a:rPr lang="fa-IR" sz="2400" dirty="0">
                <a:latin typeface="Times New Roman" pitchFamily="18" charset="0"/>
                <a:cs typeface="B Nazanin" pitchFamily="2" charset="-78"/>
              </a:rPr>
              <a:t> </a:t>
            </a:r>
            <a:r>
              <a:rPr lang="en-US" sz="2400" dirty="0">
                <a:solidFill>
                  <a:srgbClr val="0000FF"/>
                </a:solidFill>
                <a:latin typeface="Times New Roman" pitchFamily="18" charset="0"/>
                <a:cs typeface="B Nazanin" pitchFamily="2" charset="-78"/>
              </a:rPr>
              <a:t>(Immunological unresponsiveness)</a:t>
            </a:r>
            <a:endParaRPr lang="fa-IR" sz="2400" dirty="0">
              <a:solidFill>
                <a:srgbClr val="0000FF"/>
              </a:solidFill>
              <a:latin typeface="Times New Roman" pitchFamily="18" charset="0"/>
              <a:cs typeface="B Nazanin" pitchFamily="2" charset="-78"/>
            </a:endParaRPr>
          </a:p>
          <a:p>
            <a:pPr rtl="1" eaLnBrk="1" hangingPunct="1"/>
            <a:r>
              <a:rPr lang="fa-IR" sz="2800" dirty="0">
                <a:latin typeface="Times New Roman" pitchFamily="18" charset="0"/>
                <a:cs typeface="B Nazanin" pitchFamily="2" charset="-78"/>
              </a:rPr>
              <a:t> و به اين ماده </a:t>
            </a:r>
            <a:r>
              <a:rPr lang="fa-IR" sz="2800" dirty="0">
                <a:solidFill>
                  <a:srgbClr val="0000FF"/>
                </a:solidFill>
                <a:latin typeface="Times New Roman" pitchFamily="18" charset="0"/>
                <a:cs typeface="B Nazanin" pitchFamily="2" charset="-78"/>
              </a:rPr>
              <a:t>تحمل زا</a:t>
            </a:r>
            <a:r>
              <a:rPr lang="fa-IR" sz="2800" dirty="0">
                <a:latin typeface="Times New Roman" pitchFamily="18" charset="0"/>
                <a:cs typeface="B Nazanin" pitchFamily="2" charset="-78"/>
              </a:rPr>
              <a:t>   </a:t>
            </a:r>
          </a:p>
          <a:p>
            <a:pPr rtl="1" eaLnBrk="1" hangingPunct="1"/>
            <a:r>
              <a:rPr lang="en-US" sz="2400" dirty="0" err="1">
                <a:solidFill>
                  <a:srgbClr val="0000FF"/>
                </a:solidFill>
                <a:latin typeface="Times New Roman" pitchFamily="18" charset="0"/>
                <a:cs typeface="B Nazanin" pitchFamily="2" charset="-78"/>
              </a:rPr>
              <a:t>Tolerogen</a:t>
            </a:r>
            <a:r>
              <a:rPr lang="en-US" sz="2400" dirty="0">
                <a:solidFill>
                  <a:srgbClr val="0000FF"/>
                </a:solidFill>
                <a:latin typeface="Times New Roman" pitchFamily="18" charset="0"/>
                <a:cs typeface="B Nazanin" pitchFamily="2" charset="-78"/>
              </a:rPr>
              <a:t>)</a:t>
            </a:r>
            <a:r>
              <a:rPr lang="fa-IR" sz="2400" dirty="0">
                <a:solidFill>
                  <a:srgbClr val="0000FF"/>
                </a:solidFill>
                <a:latin typeface="Times New Roman" pitchFamily="18" charset="0"/>
                <a:cs typeface="B Nazanin" pitchFamily="2" charset="-78"/>
              </a:rPr>
              <a:t>)</a:t>
            </a:r>
            <a:r>
              <a:rPr lang="en-US" sz="2400" dirty="0">
                <a:latin typeface="Times New Roman" pitchFamily="18" charset="0"/>
                <a:cs typeface="B Nazanin" pitchFamily="2" charset="-78"/>
              </a:rPr>
              <a:t> </a:t>
            </a:r>
            <a:r>
              <a:rPr lang="fa-IR" sz="2800" dirty="0">
                <a:latin typeface="Times New Roman" pitchFamily="18" charset="0"/>
                <a:cs typeface="B Nazanin" pitchFamily="2" charset="-78"/>
              </a:rPr>
              <a:t>گويند.</a:t>
            </a:r>
            <a:endParaRPr lang="en-US" sz="2800" dirty="0">
              <a:latin typeface="Times New Roman" pitchFamily="18" charset="0"/>
              <a:cs typeface="B Nazanin" pitchFamily="2" charset="-78"/>
            </a:endParaRPr>
          </a:p>
          <a:p>
            <a:pPr rtl="1" eaLnBrk="1" hangingPunct="1"/>
            <a:endParaRPr lang="en-US" sz="2400" dirty="0">
              <a:latin typeface="Times New Roman" pitchFamily="18" charset="0"/>
              <a:cs typeface="B Nazanin" pitchFamily="2" charset="-7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5"/>
          <p:cNvSpPr>
            <a:spLocks noGrp="1" noChangeArrowheads="1"/>
          </p:cNvSpPr>
          <p:nvPr>
            <p:ph type="subTitle" idx="1"/>
          </p:nvPr>
        </p:nvSpPr>
        <p:spPr>
          <a:xfrm>
            <a:off x="213631" y="1887530"/>
            <a:ext cx="8686800" cy="5867400"/>
          </a:xfrm>
        </p:spPr>
        <p:txBody>
          <a:bodyPr/>
          <a:lstStyle/>
          <a:p>
            <a:pPr eaLnBrk="1" hangingPunct="1">
              <a:lnSpc>
                <a:spcPct val="90000"/>
              </a:lnSpc>
            </a:pPr>
            <a:r>
              <a:rPr lang="fa-IR" sz="2800" dirty="0">
                <a:latin typeface="Times New Roman" pitchFamily="18" charset="0"/>
                <a:cs typeface="B Nazanin" pitchFamily="2" charset="-78"/>
              </a:rPr>
              <a:t>3-يك ماده ممكن است بخودي خود نه آنتي ژن باشد و نه تولروژن به چنين ماده اي </a:t>
            </a:r>
          </a:p>
          <a:p>
            <a:pPr eaLnBrk="1" hangingPunct="1">
              <a:lnSpc>
                <a:spcPct val="90000"/>
              </a:lnSpc>
            </a:pPr>
            <a:r>
              <a:rPr lang="fa-IR" b="1" dirty="0">
                <a:solidFill>
                  <a:srgbClr val="0000FF"/>
                </a:solidFill>
                <a:latin typeface="Times New Roman" pitchFamily="18" charset="0"/>
                <a:cs typeface="B Nazanin" pitchFamily="2" charset="-78"/>
              </a:rPr>
              <a:t>هاپتن</a:t>
            </a:r>
            <a:r>
              <a:rPr lang="fa-IR" sz="2800" dirty="0">
                <a:latin typeface="Times New Roman" pitchFamily="18" charset="0"/>
                <a:cs typeface="B Nazanin" pitchFamily="2" charset="-78"/>
              </a:rPr>
              <a:t> </a:t>
            </a:r>
          </a:p>
          <a:p>
            <a:pPr eaLnBrk="1" hangingPunct="1">
              <a:lnSpc>
                <a:spcPct val="90000"/>
              </a:lnSpc>
            </a:pPr>
            <a:r>
              <a:rPr lang="fa-IR" sz="2800" dirty="0">
                <a:latin typeface="Times New Roman" pitchFamily="18" charset="0"/>
                <a:cs typeface="B Nazanin" pitchFamily="2" charset="-78"/>
              </a:rPr>
              <a:t>گويند مانند </a:t>
            </a:r>
            <a:r>
              <a:rPr lang="fa-IR" sz="2800" dirty="0">
                <a:solidFill>
                  <a:srgbClr val="0000FF"/>
                </a:solidFill>
                <a:latin typeface="Times New Roman" pitchFamily="18" charset="0"/>
                <a:cs typeface="B Nazanin" pitchFamily="2" charset="-78"/>
              </a:rPr>
              <a:t>داروها، فلزات، مواد شيميايي</a:t>
            </a:r>
            <a:r>
              <a:rPr lang="fa-IR" sz="2800" dirty="0">
                <a:latin typeface="Times New Roman" pitchFamily="18" charset="0"/>
                <a:cs typeface="B Nazanin" pitchFamily="2" charset="-78"/>
              </a:rPr>
              <a:t> و غيره.</a:t>
            </a:r>
          </a:p>
          <a:p>
            <a:pPr eaLnBrk="1" hangingPunct="1">
              <a:lnSpc>
                <a:spcPct val="90000"/>
              </a:lnSpc>
            </a:pPr>
            <a:endParaRPr lang="fa-IR" sz="2800" dirty="0">
              <a:latin typeface="Times New Roman" pitchFamily="18" charset="0"/>
              <a:cs typeface="B Nazanin" pitchFamily="2" charset="-78"/>
            </a:endParaRPr>
          </a:p>
          <a:p>
            <a:pPr eaLnBrk="1" hangingPunct="1">
              <a:lnSpc>
                <a:spcPct val="90000"/>
              </a:lnSpc>
            </a:pPr>
            <a:r>
              <a:rPr lang="fa-IR" sz="2800" dirty="0">
                <a:latin typeface="Times New Roman" pitchFamily="18" charset="0"/>
                <a:cs typeface="B Nazanin" pitchFamily="2" charset="-78"/>
              </a:rPr>
              <a:t>هاپتن يوناني است به معني چسبيدن و پيوستن يا   </a:t>
            </a:r>
            <a:r>
              <a:rPr lang="en-US" sz="2800" dirty="0">
                <a:latin typeface="Times New Roman" pitchFamily="18" charset="0"/>
                <a:cs typeface="B Nazanin" pitchFamily="2" charset="-78"/>
              </a:rPr>
              <a:t>.Fasten</a:t>
            </a:r>
            <a:endParaRPr lang="fa-IR" sz="2800" dirty="0">
              <a:latin typeface="Times New Roman" pitchFamily="18" charset="0"/>
              <a:cs typeface="B Nazanin" pitchFamily="2" charset="-78"/>
            </a:endParaRPr>
          </a:p>
          <a:p>
            <a:pPr eaLnBrk="1" hangingPunct="1">
              <a:lnSpc>
                <a:spcPct val="90000"/>
              </a:lnSpc>
            </a:pPr>
            <a:r>
              <a:rPr lang="fa-IR" sz="2800" dirty="0">
                <a:latin typeface="Times New Roman" pitchFamily="18" charset="0"/>
                <a:cs typeface="B Nazanin" pitchFamily="2" charset="-78"/>
              </a:rPr>
              <a:t>هاپتن ها يك اپي توپ و آنتي ژنها چند اپي توپ دارند.</a:t>
            </a:r>
          </a:p>
        </p:txBody>
      </p:sp>
      <p:grpSp>
        <p:nvGrpSpPr>
          <p:cNvPr id="2" name="Group 58"/>
          <p:cNvGrpSpPr>
            <a:grpSpLocks/>
          </p:cNvGrpSpPr>
          <p:nvPr/>
        </p:nvGrpSpPr>
        <p:grpSpPr bwMode="auto">
          <a:xfrm>
            <a:off x="2555776" y="5229200"/>
            <a:ext cx="3024336" cy="1272066"/>
            <a:chOff x="2592" y="1248"/>
            <a:chExt cx="3072" cy="1920"/>
          </a:xfrm>
        </p:grpSpPr>
        <p:sp>
          <p:nvSpPr>
            <p:cNvPr id="4" name="Rectangle 57"/>
            <p:cNvSpPr>
              <a:spLocks noChangeArrowheads="1"/>
            </p:cNvSpPr>
            <p:nvPr/>
          </p:nvSpPr>
          <p:spPr bwMode="auto">
            <a:xfrm>
              <a:off x="2592" y="1248"/>
              <a:ext cx="3072" cy="1920"/>
            </a:xfrm>
            <a:prstGeom prst="rect">
              <a:avLst/>
            </a:prstGeom>
            <a:solidFill>
              <a:schemeClr val="bg1"/>
            </a:solidFill>
            <a:ln w="19050">
              <a:solidFill>
                <a:schemeClr val="tx1"/>
              </a:solidFill>
              <a:miter lim="800000"/>
              <a:headEnd/>
              <a:tailEnd/>
            </a:ln>
            <a:effectLst/>
          </p:spPr>
          <p:txBody>
            <a:bodyPr wrap="none" anchor="ctr"/>
            <a:lstStyle/>
            <a:p>
              <a:endParaRPr lang="fa-IR"/>
            </a:p>
          </p:txBody>
        </p:sp>
        <p:grpSp>
          <p:nvGrpSpPr>
            <p:cNvPr id="3" name="Group 7"/>
            <p:cNvGrpSpPr>
              <a:grpSpLocks/>
            </p:cNvGrpSpPr>
            <p:nvPr/>
          </p:nvGrpSpPr>
          <p:grpSpPr bwMode="auto">
            <a:xfrm>
              <a:off x="2640" y="1488"/>
              <a:ext cx="2912" cy="1524"/>
              <a:chOff x="1200" y="373"/>
              <a:chExt cx="2912" cy="1524"/>
            </a:xfrm>
          </p:grpSpPr>
          <p:sp>
            <p:nvSpPr>
              <p:cNvPr id="6" name="AutoShape 8"/>
              <p:cNvSpPr>
                <a:spLocks noChangeArrowheads="1"/>
              </p:cNvSpPr>
              <p:nvPr/>
            </p:nvSpPr>
            <p:spPr bwMode="auto">
              <a:xfrm rot="19834001" flipV="1">
                <a:off x="3302" y="1036"/>
                <a:ext cx="96" cy="47"/>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tx2"/>
              </a:solidFill>
              <a:ln w="9525">
                <a:solidFill>
                  <a:schemeClr val="tx1"/>
                </a:solidFill>
                <a:miter lim="800000"/>
                <a:headEnd/>
                <a:tailEnd/>
              </a:ln>
              <a:effectLst/>
            </p:spPr>
            <p:txBody>
              <a:bodyPr wrap="none" anchor="ctr"/>
              <a:lstStyle/>
              <a:p>
                <a:endParaRPr lang="fa-IR"/>
              </a:p>
            </p:txBody>
          </p:sp>
          <p:grpSp>
            <p:nvGrpSpPr>
              <p:cNvPr id="5" name="Group 9"/>
              <p:cNvGrpSpPr>
                <a:grpSpLocks/>
              </p:cNvGrpSpPr>
              <p:nvPr/>
            </p:nvGrpSpPr>
            <p:grpSpPr bwMode="auto">
              <a:xfrm>
                <a:off x="1200" y="373"/>
                <a:ext cx="2912" cy="1524"/>
                <a:chOff x="1200" y="373"/>
                <a:chExt cx="2912" cy="1524"/>
              </a:xfrm>
            </p:grpSpPr>
            <p:sp>
              <p:nvSpPr>
                <p:cNvPr id="8" name="AutoShape 10"/>
                <p:cNvSpPr>
                  <a:spLocks noChangeArrowheads="1"/>
                </p:cNvSpPr>
                <p:nvPr/>
              </p:nvSpPr>
              <p:spPr bwMode="auto">
                <a:xfrm>
                  <a:off x="1902" y="818"/>
                  <a:ext cx="96" cy="48"/>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tx2"/>
                </a:solidFill>
                <a:ln w="9525">
                  <a:solidFill>
                    <a:schemeClr val="tx1"/>
                  </a:solidFill>
                  <a:miter lim="800000"/>
                  <a:headEnd/>
                  <a:tailEnd/>
                </a:ln>
                <a:effectLst/>
              </p:spPr>
              <p:txBody>
                <a:bodyPr wrap="none" anchor="ctr"/>
                <a:lstStyle/>
                <a:p>
                  <a:endParaRPr lang="fa-IR"/>
                </a:p>
              </p:txBody>
            </p:sp>
            <p:sp>
              <p:nvSpPr>
                <p:cNvPr id="9" name="AutoShape 11"/>
                <p:cNvSpPr>
                  <a:spLocks noChangeArrowheads="1"/>
                </p:cNvSpPr>
                <p:nvPr/>
              </p:nvSpPr>
              <p:spPr bwMode="auto">
                <a:xfrm>
                  <a:off x="3406" y="816"/>
                  <a:ext cx="96" cy="48"/>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tx2"/>
                </a:solidFill>
                <a:ln w="9525">
                  <a:solidFill>
                    <a:schemeClr val="tx1"/>
                  </a:solidFill>
                  <a:miter lim="800000"/>
                  <a:headEnd/>
                  <a:tailEnd/>
                </a:ln>
                <a:effectLst/>
              </p:spPr>
              <p:txBody>
                <a:bodyPr wrap="none" anchor="ctr"/>
                <a:lstStyle/>
                <a:p>
                  <a:endParaRPr lang="fa-IR"/>
                </a:p>
              </p:txBody>
            </p:sp>
            <p:sp>
              <p:nvSpPr>
                <p:cNvPr id="10" name="AutoShape 12"/>
                <p:cNvSpPr>
                  <a:spLocks noChangeArrowheads="1"/>
                </p:cNvSpPr>
                <p:nvPr/>
              </p:nvSpPr>
              <p:spPr bwMode="auto">
                <a:xfrm rot="3071317">
                  <a:off x="2402" y="984"/>
                  <a:ext cx="96" cy="48"/>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tx2"/>
                </a:solidFill>
                <a:ln w="9525">
                  <a:solidFill>
                    <a:schemeClr val="tx1"/>
                  </a:solidFill>
                  <a:miter lim="800000"/>
                  <a:headEnd/>
                  <a:tailEnd/>
                </a:ln>
                <a:effectLst/>
              </p:spPr>
              <p:txBody>
                <a:bodyPr wrap="none" anchor="ctr"/>
                <a:lstStyle/>
                <a:p>
                  <a:endParaRPr lang="fa-IR"/>
                </a:p>
              </p:txBody>
            </p:sp>
            <p:sp>
              <p:nvSpPr>
                <p:cNvPr id="11" name="AutoShape 13"/>
                <p:cNvSpPr>
                  <a:spLocks noChangeArrowheads="1"/>
                </p:cNvSpPr>
                <p:nvPr/>
              </p:nvSpPr>
              <p:spPr bwMode="auto">
                <a:xfrm rot="-3806097">
                  <a:off x="1416" y="1046"/>
                  <a:ext cx="96" cy="48"/>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tx2"/>
                </a:solidFill>
                <a:ln w="9525">
                  <a:solidFill>
                    <a:schemeClr val="tx1"/>
                  </a:solidFill>
                  <a:miter lim="800000"/>
                  <a:headEnd/>
                  <a:tailEnd/>
                </a:ln>
                <a:effectLst/>
              </p:spPr>
              <p:txBody>
                <a:bodyPr wrap="none" anchor="ctr"/>
                <a:lstStyle/>
                <a:p>
                  <a:endParaRPr lang="fa-IR"/>
                </a:p>
              </p:txBody>
            </p:sp>
            <p:sp>
              <p:nvSpPr>
                <p:cNvPr id="12" name="AutoShape 14"/>
                <p:cNvSpPr>
                  <a:spLocks noChangeArrowheads="1"/>
                </p:cNvSpPr>
                <p:nvPr/>
              </p:nvSpPr>
              <p:spPr bwMode="auto">
                <a:xfrm rot="-4357635">
                  <a:off x="2924" y="1104"/>
                  <a:ext cx="96" cy="48"/>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tx2"/>
                </a:solidFill>
                <a:ln w="9525">
                  <a:solidFill>
                    <a:schemeClr val="tx1"/>
                  </a:solidFill>
                  <a:miter lim="800000"/>
                  <a:headEnd/>
                  <a:tailEnd/>
                </a:ln>
                <a:effectLst/>
              </p:spPr>
              <p:txBody>
                <a:bodyPr wrap="none" anchor="ctr"/>
                <a:lstStyle/>
                <a:p>
                  <a:endParaRPr lang="fa-IR"/>
                </a:p>
              </p:txBody>
            </p:sp>
            <p:sp>
              <p:nvSpPr>
                <p:cNvPr id="13" name="AutoShape 15"/>
                <p:cNvSpPr>
                  <a:spLocks noChangeArrowheads="1"/>
                </p:cNvSpPr>
                <p:nvPr/>
              </p:nvSpPr>
              <p:spPr bwMode="auto">
                <a:xfrm rot="3418568">
                  <a:off x="3944" y="1008"/>
                  <a:ext cx="96" cy="48"/>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tx2"/>
                </a:solidFill>
                <a:ln w="9525">
                  <a:solidFill>
                    <a:schemeClr val="tx1"/>
                  </a:solidFill>
                  <a:miter lim="800000"/>
                  <a:headEnd/>
                  <a:tailEnd/>
                </a:ln>
                <a:effectLst/>
              </p:spPr>
              <p:txBody>
                <a:bodyPr wrap="none" anchor="ctr"/>
                <a:lstStyle/>
                <a:p>
                  <a:endParaRPr lang="fa-IR"/>
                </a:p>
              </p:txBody>
            </p:sp>
            <p:sp>
              <p:nvSpPr>
                <p:cNvPr id="14" name="AutoShape 16"/>
                <p:cNvSpPr>
                  <a:spLocks noChangeArrowheads="1"/>
                </p:cNvSpPr>
                <p:nvPr/>
              </p:nvSpPr>
              <p:spPr bwMode="auto">
                <a:xfrm rot="16907281" flipV="1">
                  <a:off x="1704" y="1104"/>
                  <a:ext cx="96" cy="47"/>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tx2"/>
                </a:solidFill>
                <a:ln w="9525">
                  <a:solidFill>
                    <a:schemeClr val="tx1"/>
                  </a:solidFill>
                  <a:miter lim="800000"/>
                  <a:headEnd/>
                  <a:tailEnd/>
                </a:ln>
                <a:effectLst/>
              </p:spPr>
              <p:txBody>
                <a:bodyPr wrap="none" anchor="ctr"/>
                <a:lstStyle/>
                <a:p>
                  <a:endParaRPr lang="fa-IR"/>
                </a:p>
              </p:txBody>
            </p:sp>
            <p:sp>
              <p:nvSpPr>
                <p:cNvPr id="15" name="AutoShape 17"/>
                <p:cNvSpPr>
                  <a:spLocks noChangeArrowheads="1"/>
                </p:cNvSpPr>
                <p:nvPr/>
              </p:nvSpPr>
              <p:spPr bwMode="auto">
                <a:xfrm rot="4236130" flipV="1">
                  <a:off x="2171" y="1200"/>
                  <a:ext cx="96" cy="47"/>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tx2"/>
                </a:solidFill>
                <a:ln w="9525">
                  <a:solidFill>
                    <a:schemeClr val="tx1"/>
                  </a:solidFill>
                  <a:miter lim="800000"/>
                  <a:headEnd/>
                  <a:tailEnd/>
                </a:ln>
                <a:effectLst/>
              </p:spPr>
              <p:txBody>
                <a:bodyPr wrap="none" anchor="ctr"/>
                <a:lstStyle/>
                <a:p>
                  <a:endParaRPr lang="fa-IR"/>
                </a:p>
              </p:txBody>
            </p:sp>
            <p:sp>
              <p:nvSpPr>
                <p:cNvPr id="16" name="AutoShape 18"/>
                <p:cNvSpPr>
                  <a:spLocks noChangeArrowheads="1"/>
                </p:cNvSpPr>
                <p:nvPr/>
              </p:nvSpPr>
              <p:spPr bwMode="auto">
                <a:xfrm rot="21222684" flipV="1">
                  <a:off x="2814" y="1434"/>
                  <a:ext cx="96" cy="47"/>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tx2"/>
                </a:solidFill>
                <a:ln w="9525">
                  <a:solidFill>
                    <a:schemeClr val="tx1"/>
                  </a:solidFill>
                  <a:miter lim="800000"/>
                  <a:headEnd/>
                  <a:tailEnd/>
                </a:ln>
                <a:effectLst/>
              </p:spPr>
              <p:txBody>
                <a:bodyPr wrap="none" anchor="ctr"/>
                <a:lstStyle/>
                <a:p>
                  <a:endParaRPr lang="fa-IR"/>
                </a:p>
              </p:txBody>
            </p:sp>
            <p:grpSp>
              <p:nvGrpSpPr>
                <p:cNvPr id="7" name="Group 19"/>
                <p:cNvGrpSpPr>
                  <a:grpSpLocks/>
                </p:cNvGrpSpPr>
                <p:nvPr/>
              </p:nvGrpSpPr>
              <p:grpSpPr bwMode="auto">
                <a:xfrm>
                  <a:off x="1200" y="373"/>
                  <a:ext cx="2912" cy="1524"/>
                  <a:chOff x="1200" y="373"/>
                  <a:chExt cx="2912" cy="1524"/>
                </a:xfrm>
              </p:grpSpPr>
              <p:grpSp>
                <p:nvGrpSpPr>
                  <p:cNvPr id="17" name="Group 20"/>
                  <p:cNvGrpSpPr>
                    <a:grpSpLocks/>
                  </p:cNvGrpSpPr>
                  <p:nvPr/>
                </p:nvGrpSpPr>
                <p:grpSpPr bwMode="auto">
                  <a:xfrm>
                    <a:off x="1470" y="864"/>
                    <a:ext cx="2532" cy="578"/>
                    <a:chOff x="1392" y="1920"/>
                    <a:chExt cx="2532" cy="578"/>
                  </a:xfrm>
                </p:grpSpPr>
                <p:sp>
                  <p:nvSpPr>
                    <p:cNvPr id="52" name="AutoShape 21"/>
                    <p:cNvSpPr>
                      <a:spLocks noChangeArrowheads="1"/>
                    </p:cNvSpPr>
                    <p:nvPr/>
                  </p:nvSpPr>
                  <p:spPr bwMode="auto">
                    <a:xfrm>
                      <a:off x="1392" y="1920"/>
                      <a:ext cx="1008" cy="576"/>
                    </a:xfrm>
                    <a:custGeom>
                      <a:avLst/>
                      <a:gdLst>
                        <a:gd name="G0" fmla="+- 5475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475"/>
                        <a:gd name="G18" fmla="*/ 5475 1 2"/>
                        <a:gd name="G19" fmla="+- G18 5400 0"/>
                        <a:gd name="G20" fmla="cos G19 11796480"/>
                        <a:gd name="G21" fmla="sin G19 11796480"/>
                        <a:gd name="G22" fmla="+- G20 10800 0"/>
                        <a:gd name="G23" fmla="+- G21 10800 0"/>
                        <a:gd name="G24" fmla="+- 10800 0 G20"/>
                        <a:gd name="G25" fmla="+- 5475 10800 0"/>
                        <a:gd name="G26" fmla="?: G9 G17 G25"/>
                        <a:gd name="G27" fmla="?: G9 0 21600"/>
                        <a:gd name="G28" fmla="cos 10800 11796480"/>
                        <a:gd name="G29" fmla="sin 10800 11796480"/>
                        <a:gd name="G30" fmla="sin 5475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2662 w 21600"/>
                        <a:gd name="T15" fmla="*/ 10800 h 21600"/>
                        <a:gd name="T16" fmla="*/ 10800 w 21600"/>
                        <a:gd name="T17" fmla="*/ 5325 h 21600"/>
                        <a:gd name="T18" fmla="*/ 18938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5325" y="10800"/>
                          </a:moveTo>
                          <a:cubicBezTo>
                            <a:pt x="5325" y="7776"/>
                            <a:pt x="7776" y="5325"/>
                            <a:pt x="10800" y="5325"/>
                          </a:cubicBezTo>
                          <a:cubicBezTo>
                            <a:pt x="13823" y="5324"/>
                            <a:pt x="16274" y="7776"/>
                            <a:pt x="16275" y="10799"/>
                          </a:cubicBezTo>
                          <a:lnTo>
                            <a:pt x="21600" y="10800"/>
                          </a:lnTo>
                          <a:cubicBezTo>
                            <a:pt x="21600" y="4835"/>
                            <a:pt x="16764" y="0"/>
                            <a:pt x="10800" y="0"/>
                          </a:cubicBezTo>
                          <a:cubicBezTo>
                            <a:pt x="4835" y="0"/>
                            <a:pt x="0" y="4835"/>
                            <a:pt x="0" y="10800"/>
                          </a:cubicBezTo>
                          <a:close/>
                        </a:path>
                      </a:pathLst>
                    </a:custGeom>
                    <a:gradFill rotWithShape="0">
                      <a:gsLst>
                        <a:gs pos="0">
                          <a:schemeClr val="accent1">
                            <a:gamma/>
                            <a:shade val="46275"/>
                            <a:invGamma/>
                          </a:schemeClr>
                        </a:gs>
                        <a:gs pos="100000">
                          <a:schemeClr val="accent1"/>
                        </a:gs>
                      </a:gsLst>
                      <a:path path="rect">
                        <a:fillToRect l="50000" t="50000" r="50000" b="50000"/>
                      </a:path>
                    </a:gradFill>
                    <a:ln w="3175">
                      <a:solidFill>
                        <a:schemeClr val="accent1"/>
                      </a:solidFill>
                      <a:miter lim="800000"/>
                      <a:headEnd/>
                      <a:tailEnd/>
                    </a:ln>
                    <a:effectLst/>
                  </p:spPr>
                  <p:txBody>
                    <a:bodyPr wrap="none" anchor="ctr"/>
                    <a:lstStyle/>
                    <a:p>
                      <a:endParaRPr lang="fa-IR"/>
                    </a:p>
                  </p:txBody>
                </p:sp>
                <p:sp>
                  <p:nvSpPr>
                    <p:cNvPr id="53" name="AutoShape 22"/>
                    <p:cNvSpPr>
                      <a:spLocks noChangeArrowheads="1"/>
                    </p:cNvSpPr>
                    <p:nvPr/>
                  </p:nvSpPr>
                  <p:spPr bwMode="auto">
                    <a:xfrm>
                      <a:off x="2916" y="1920"/>
                      <a:ext cx="1008" cy="576"/>
                    </a:xfrm>
                    <a:custGeom>
                      <a:avLst/>
                      <a:gdLst>
                        <a:gd name="G0" fmla="+- 5475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475"/>
                        <a:gd name="G18" fmla="*/ 5475 1 2"/>
                        <a:gd name="G19" fmla="+- G18 5400 0"/>
                        <a:gd name="G20" fmla="cos G19 11796480"/>
                        <a:gd name="G21" fmla="sin G19 11796480"/>
                        <a:gd name="G22" fmla="+- G20 10800 0"/>
                        <a:gd name="G23" fmla="+- G21 10800 0"/>
                        <a:gd name="G24" fmla="+- 10800 0 G20"/>
                        <a:gd name="G25" fmla="+- 5475 10800 0"/>
                        <a:gd name="G26" fmla="?: G9 G17 G25"/>
                        <a:gd name="G27" fmla="?: G9 0 21600"/>
                        <a:gd name="G28" fmla="cos 10800 11796480"/>
                        <a:gd name="G29" fmla="sin 10800 11796480"/>
                        <a:gd name="G30" fmla="sin 5475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2662 w 21600"/>
                        <a:gd name="T15" fmla="*/ 10800 h 21600"/>
                        <a:gd name="T16" fmla="*/ 10800 w 21600"/>
                        <a:gd name="T17" fmla="*/ 5325 h 21600"/>
                        <a:gd name="T18" fmla="*/ 18938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5325" y="10800"/>
                          </a:moveTo>
                          <a:cubicBezTo>
                            <a:pt x="5325" y="7776"/>
                            <a:pt x="7776" y="5325"/>
                            <a:pt x="10800" y="5325"/>
                          </a:cubicBezTo>
                          <a:cubicBezTo>
                            <a:pt x="13823" y="5324"/>
                            <a:pt x="16274" y="7776"/>
                            <a:pt x="16275" y="10799"/>
                          </a:cubicBezTo>
                          <a:lnTo>
                            <a:pt x="21600" y="10800"/>
                          </a:lnTo>
                          <a:cubicBezTo>
                            <a:pt x="21600" y="4835"/>
                            <a:pt x="16764" y="0"/>
                            <a:pt x="10800" y="0"/>
                          </a:cubicBezTo>
                          <a:cubicBezTo>
                            <a:pt x="4835" y="0"/>
                            <a:pt x="0" y="4835"/>
                            <a:pt x="0" y="10800"/>
                          </a:cubicBezTo>
                          <a:close/>
                        </a:path>
                      </a:pathLst>
                    </a:custGeom>
                    <a:gradFill rotWithShape="0">
                      <a:gsLst>
                        <a:gs pos="0">
                          <a:schemeClr val="accent1">
                            <a:gamma/>
                            <a:shade val="46275"/>
                            <a:invGamma/>
                          </a:schemeClr>
                        </a:gs>
                        <a:gs pos="100000">
                          <a:schemeClr val="accent1"/>
                        </a:gs>
                      </a:gsLst>
                      <a:path path="rect">
                        <a:fillToRect l="50000" t="50000" r="50000" b="50000"/>
                      </a:path>
                    </a:gradFill>
                    <a:ln w="3175">
                      <a:solidFill>
                        <a:schemeClr val="accent1"/>
                      </a:solidFill>
                      <a:miter lim="800000"/>
                      <a:headEnd/>
                      <a:tailEnd/>
                    </a:ln>
                    <a:effectLst/>
                  </p:spPr>
                  <p:txBody>
                    <a:bodyPr wrap="none" anchor="ctr"/>
                    <a:lstStyle/>
                    <a:p>
                      <a:endParaRPr lang="fa-IR"/>
                    </a:p>
                  </p:txBody>
                </p:sp>
                <p:sp>
                  <p:nvSpPr>
                    <p:cNvPr id="54" name="AutoShape 23"/>
                    <p:cNvSpPr>
                      <a:spLocks noChangeArrowheads="1"/>
                    </p:cNvSpPr>
                    <p:nvPr/>
                  </p:nvSpPr>
                  <p:spPr bwMode="auto">
                    <a:xfrm flipH="1" flipV="1">
                      <a:off x="2154" y="1922"/>
                      <a:ext cx="1008" cy="576"/>
                    </a:xfrm>
                    <a:custGeom>
                      <a:avLst/>
                      <a:gdLst>
                        <a:gd name="G0" fmla="+- 5475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475"/>
                        <a:gd name="G18" fmla="*/ 5475 1 2"/>
                        <a:gd name="G19" fmla="+- G18 5400 0"/>
                        <a:gd name="G20" fmla="cos G19 11796480"/>
                        <a:gd name="G21" fmla="sin G19 11796480"/>
                        <a:gd name="G22" fmla="+- G20 10800 0"/>
                        <a:gd name="G23" fmla="+- G21 10800 0"/>
                        <a:gd name="G24" fmla="+- 10800 0 G20"/>
                        <a:gd name="G25" fmla="+- 5475 10800 0"/>
                        <a:gd name="G26" fmla="?: G9 G17 G25"/>
                        <a:gd name="G27" fmla="?: G9 0 21600"/>
                        <a:gd name="G28" fmla="cos 10800 11796480"/>
                        <a:gd name="G29" fmla="sin 10800 11796480"/>
                        <a:gd name="G30" fmla="sin 5475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2662 w 21600"/>
                        <a:gd name="T15" fmla="*/ 10800 h 21600"/>
                        <a:gd name="T16" fmla="*/ 10800 w 21600"/>
                        <a:gd name="T17" fmla="*/ 5325 h 21600"/>
                        <a:gd name="T18" fmla="*/ 18938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5325" y="10800"/>
                          </a:moveTo>
                          <a:cubicBezTo>
                            <a:pt x="5325" y="7776"/>
                            <a:pt x="7776" y="5325"/>
                            <a:pt x="10800" y="5325"/>
                          </a:cubicBezTo>
                          <a:cubicBezTo>
                            <a:pt x="13823" y="5324"/>
                            <a:pt x="16274" y="7776"/>
                            <a:pt x="16275" y="10799"/>
                          </a:cubicBezTo>
                          <a:lnTo>
                            <a:pt x="21600" y="10800"/>
                          </a:lnTo>
                          <a:cubicBezTo>
                            <a:pt x="21600" y="4835"/>
                            <a:pt x="16764" y="0"/>
                            <a:pt x="10800" y="0"/>
                          </a:cubicBezTo>
                          <a:cubicBezTo>
                            <a:pt x="4835" y="0"/>
                            <a:pt x="0" y="4835"/>
                            <a:pt x="0" y="10800"/>
                          </a:cubicBezTo>
                          <a:close/>
                        </a:path>
                      </a:pathLst>
                    </a:custGeom>
                    <a:gradFill rotWithShape="0">
                      <a:gsLst>
                        <a:gs pos="0">
                          <a:schemeClr val="accent1">
                            <a:gamma/>
                            <a:shade val="46275"/>
                            <a:invGamma/>
                          </a:schemeClr>
                        </a:gs>
                        <a:gs pos="100000">
                          <a:schemeClr val="accent1"/>
                        </a:gs>
                      </a:gsLst>
                      <a:path path="rect">
                        <a:fillToRect l="50000" t="50000" r="50000" b="50000"/>
                      </a:path>
                    </a:gradFill>
                    <a:ln w="3175">
                      <a:solidFill>
                        <a:schemeClr val="accent1"/>
                      </a:solidFill>
                      <a:miter lim="800000"/>
                      <a:headEnd/>
                      <a:tailEnd/>
                    </a:ln>
                    <a:effectLst/>
                  </p:spPr>
                  <p:txBody>
                    <a:bodyPr wrap="none" anchor="ctr"/>
                    <a:lstStyle/>
                    <a:p>
                      <a:endParaRPr lang="fa-IR"/>
                    </a:p>
                  </p:txBody>
                </p:sp>
              </p:grpSp>
              <p:grpSp>
                <p:nvGrpSpPr>
                  <p:cNvPr id="18" name="Group 24"/>
                  <p:cNvGrpSpPr>
                    <a:grpSpLocks/>
                  </p:cNvGrpSpPr>
                  <p:nvPr/>
                </p:nvGrpSpPr>
                <p:grpSpPr bwMode="auto">
                  <a:xfrm rot="-1288151">
                    <a:off x="1632" y="782"/>
                    <a:ext cx="47" cy="144"/>
                    <a:chOff x="792" y="1392"/>
                    <a:chExt cx="47" cy="144"/>
                  </a:xfrm>
                </p:grpSpPr>
                <p:sp>
                  <p:nvSpPr>
                    <p:cNvPr id="50" name="Line 25"/>
                    <p:cNvSpPr>
                      <a:spLocks noChangeShapeType="1"/>
                    </p:cNvSpPr>
                    <p:nvPr/>
                  </p:nvSpPr>
                  <p:spPr bwMode="auto">
                    <a:xfrm>
                      <a:off x="816" y="1488"/>
                      <a:ext cx="0" cy="48"/>
                    </a:xfrm>
                    <a:prstGeom prst="line">
                      <a:avLst/>
                    </a:prstGeom>
                    <a:noFill/>
                    <a:ln w="28575">
                      <a:solidFill>
                        <a:schemeClr val="tx1"/>
                      </a:solidFill>
                      <a:round/>
                      <a:headEnd/>
                      <a:tailEnd/>
                    </a:ln>
                    <a:effectLst/>
                  </p:spPr>
                  <p:txBody>
                    <a:bodyPr wrap="none" anchor="ctr"/>
                    <a:lstStyle/>
                    <a:p>
                      <a:endParaRPr lang="fa-IR"/>
                    </a:p>
                  </p:txBody>
                </p:sp>
                <p:sp>
                  <p:nvSpPr>
                    <p:cNvPr id="51" name="Oval 26"/>
                    <p:cNvSpPr>
                      <a:spLocks noChangeArrowheads="1"/>
                    </p:cNvSpPr>
                    <p:nvPr/>
                  </p:nvSpPr>
                  <p:spPr bwMode="auto">
                    <a:xfrm rot="-5400000">
                      <a:off x="767" y="1417"/>
                      <a:ext cx="98" cy="47"/>
                    </a:xfrm>
                    <a:prstGeom prst="ellipse">
                      <a:avLst/>
                    </a:prstGeom>
                    <a:solidFill>
                      <a:schemeClr val="folHlink"/>
                    </a:solidFill>
                    <a:ln w="9525">
                      <a:solidFill>
                        <a:schemeClr val="tx1"/>
                      </a:solidFill>
                      <a:round/>
                      <a:headEnd/>
                      <a:tailEnd/>
                    </a:ln>
                    <a:effectLst/>
                  </p:spPr>
                  <p:txBody>
                    <a:bodyPr wrap="none" anchor="ctr"/>
                    <a:lstStyle/>
                    <a:p>
                      <a:endParaRPr lang="fa-IR"/>
                    </a:p>
                  </p:txBody>
                </p:sp>
              </p:grpSp>
              <p:grpSp>
                <p:nvGrpSpPr>
                  <p:cNvPr id="19" name="Group 27"/>
                  <p:cNvGrpSpPr>
                    <a:grpSpLocks/>
                  </p:cNvGrpSpPr>
                  <p:nvPr/>
                </p:nvGrpSpPr>
                <p:grpSpPr bwMode="auto">
                  <a:xfrm rot="1270544">
                    <a:off x="2199" y="764"/>
                    <a:ext cx="47" cy="144"/>
                    <a:chOff x="792" y="1392"/>
                    <a:chExt cx="47" cy="144"/>
                  </a:xfrm>
                </p:grpSpPr>
                <p:sp>
                  <p:nvSpPr>
                    <p:cNvPr id="48" name="Line 28"/>
                    <p:cNvSpPr>
                      <a:spLocks noChangeShapeType="1"/>
                    </p:cNvSpPr>
                    <p:nvPr/>
                  </p:nvSpPr>
                  <p:spPr bwMode="auto">
                    <a:xfrm>
                      <a:off x="816" y="1488"/>
                      <a:ext cx="0" cy="48"/>
                    </a:xfrm>
                    <a:prstGeom prst="line">
                      <a:avLst/>
                    </a:prstGeom>
                    <a:noFill/>
                    <a:ln w="28575">
                      <a:solidFill>
                        <a:schemeClr val="tx1"/>
                      </a:solidFill>
                      <a:round/>
                      <a:headEnd/>
                      <a:tailEnd/>
                    </a:ln>
                    <a:effectLst/>
                  </p:spPr>
                  <p:txBody>
                    <a:bodyPr wrap="none" anchor="ctr"/>
                    <a:lstStyle/>
                    <a:p>
                      <a:endParaRPr lang="fa-IR"/>
                    </a:p>
                  </p:txBody>
                </p:sp>
                <p:sp>
                  <p:nvSpPr>
                    <p:cNvPr id="49" name="Oval 29"/>
                    <p:cNvSpPr>
                      <a:spLocks noChangeArrowheads="1"/>
                    </p:cNvSpPr>
                    <p:nvPr/>
                  </p:nvSpPr>
                  <p:spPr bwMode="auto">
                    <a:xfrm rot="-5400000">
                      <a:off x="767" y="1417"/>
                      <a:ext cx="98" cy="47"/>
                    </a:xfrm>
                    <a:prstGeom prst="ellipse">
                      <a:avLst/>
                    </a:prstGeom>
                    <a:solidFill>
                      <a:schemeClr val="folHlink"/>
                    </a:solidFill>
                    <a:ln w="9525">
                      <a:solidFill>
                        <a:schemeClr val="tx1"/>
                      </a:solidFill>
                      <a:round/>
                      <a:headEnd/>
                      <a:tailEnd/>
                    </a:ln>
                    <a:effectLst/>
                  </p:spPr>
                  <p:txBody>
                    <a:bodyPr wrap="none" anchor="ctr"/>
                    <a:lstStyle/>
                    <a:p>
                      <a:endParaRPr lang="fa-IR"/>
                    </a:p>
                  </p:txBody>
                </p:sp>
              </p:grpSp>
              <p:grpSp>
                <p:nvGrpSpPr>
                  <p:cNvPr id="20" name="Group 30"/>
                  <p:cNvGrpSpPr>
                    <a:grpSpLocks/>
                  </p:cNvGrpSpPr>
                  <p:nvPr/>
                </p:nvGrpSpPr>
                <p:grpSpPr bwMode="auto">
                  <a:xfrm>
                    <a:off x="2710" y="1162"/>
                    <a:ext cx="47" cy="144"/>
                    <a:chOff x="792" y="1392"/>
                    <a:chExt cx="47" cy="144"/>
                  </a:xfrm>
                </p:grpSpPr>
                <p:sp>
                  <p:nvSpPr>
                    <p:cNvPr id="46" name="Line 31"/>
                    <p:cNvSpPr>
                      <a:spLocks noChangeShapeType="1"/>
                    </p:cNvSpPr>
                    <p:nvPr/>
                  </p:nvSpPr>
                  <p:spPr bwMode="auto">
                    <a:xfrm>
                      <a:off x="816" y="1488"/>
                      <a:ext cx="0" cy="48"/>
                    </a:xfrm>
                    <a:prstGeom prst="line">
                      <a:avLst/>
                    </a:prstGeom>
                    <a:noFill/>
                    <a:ln w="28575">
                      <a:solidFill>
                        <a:schemeClr val="tx1"/>
                      </a:solidFill>
                      <a:round/>
                      <a:headEnd/>
                      <a:tailEnd/>
                    </a:ln>
                    <a:effectLst/>
                  </p:spPr>
                  <p:txBody>
                    <a:bodyPr wrap="none" anchor="ctr"/>
                    <a:lstStyle/>
                    <a:p>
                      <a:endParaRPr lang="fa-IR"/>
                    </a:p>
                  </p:txBody>
                </p:sp>
                <p:sp>
                  <p:nvSpPr>
                    <p:cNvPr id="47" name="Oval 32"/>
                    <p:cNvSpPr>
                      <a:spLocks noChangeArrowheads="1"/>
                    </p:cNvSpPr>
                    <p:nvPr/>
                  </p:nvSpPr>
                  <p:spPr bwMode="auto">
                    <a:xfrm rot="-5400000">
                      <a:off x="767" y="1417"/>
                      <a:ext cx="98" cy="47"/>
                    </a:xfrm>
                    <a:prstGeom prst="ellipse">
                      <a:avLst/>
                    </a:prstGeom>
                    <a:solidFill>
                      <a:schemeClr val="folHlink"/>
                    </a:solidFill>
                    <a:ln w="9525">
                      <a:solidFill>
                        <a:schemeClr val="tx1"/>
                      </a:solidFill>
                      <a:round/>
                      <a:headEnd/>
                      <a:tailEnd/>
                    </a:ln>
                    <a:effectLst/>
                  </p:spPr>
                  <p:txBody>
                    <a:bodyPr wrap="none" anchor="ctr"/>
                    <a:lstStyle/>
                    <a:p>
                      <a:endParaRPr lang="fa-IR"/>
                    </a:p>
                  </p:txBody>
                </p:sp>
              </p:grpSp>
              <p:grpSp>
                <p:nvGrpSpPr>
                  <p:cNvPr id="21" name="Group 33"/>
                  <p:cNvGrpSpPr>
                    <a:grpSpLocks/>
                  </p:cNvGrpSpPr>
                  <p:nvPr/>
                </p:nvGrpSpPr>
                <p:grpSpPr bwMode="auto">
                  <a:xfrm flipV="1">
                    <a:off x="1940" y="1008"/>
                    <a:ext cx="47" cy="144"/>
                    <a:chOff x="792" y="1392"/>
                    <a:chExt cx="47" cy="144"/>
                  </a:xfrm>
                </p:grpSpPr>
                <p:sp>
                  <p:nvSpPr>
                    <p:cNvPr id="44" name="Line 34"/>
                    <p:cNvSpPr>
                      <a:spLocks noChangeShapeType="1"/>
                    </p:cNvSpPr>
                    <p:nvPr/>
                  </p:nvSpPr>
                  <p:spPr bwMode="auto">
                    <a:xfrm>
                      <a:off x="816" y="1488"/>
                      <a:ext cx="0" cy="48"/>
                    </a:xfrm>
                    <a:prstGeom prst="line">
                      <a:avLst/>
                    </a:prstGeom>
                    <a:noFill/>
                    <a:ln w="28575">
                      <a:solidFill>
                        <a:schemeClr val="tx1"/>
                      </a:solidFill>
                      <a:round/>
                      <a:headEnd/>
                      <a:tailEnd/>
                    </a:ln>
                    <a:effectLst/>
                  </p:spPr>
                  <p:txBody>
                    <a:bodyPr wrap="none" anchor="ctr"/>
                    <a:lstStyle/>
                    <a:p>
                      <a:endParaRPr lang="fa-IR"/>
                    </a:p>
                  </p:txBody>
                </p:sp>
                <p:sp>
                  <p:nvSpPr>
                    <p:cNvPr id="45" name="Oval 35"/>
                    <p:cNvSpPr>
                      <a:spLocks noChangeArrowheads="1"/>
                    </p:cNvSpPr>
                    <p:nvPr/>
                  </p:nvSpPr>
                  <p:spPr bwMode="auto">
                    <a:xfrm rot="-5400000">
                      <a:off x="767" y="1417"/>
                      <a:ext cx="98" cy="47"/>
                    </a:xfrm>
                    <a:prstGeom prst="ellipse">
                      <a:avLst/>
                    </a:prstGeom>
                    <a:solidFill>
                      <a:schemeClr val="folHlink"/>
                    </a:solidFill>
                    <a:ln w="9525">
                      <a:solidFill>
                        <a:schemeClr val="tx1"/>
                      </a:solidFill>
                      <a:round/>
                      <a:headEnd/>
                      <a:tailEnd/>
                    </a:ln>
                    <a:effectLst/>
                  </p:spPr>
                  <p:txBody>
                    <a:bodyPr wrap="none" anchor="ctr"/>
                    <a:lstStyle/>
                    <a:p>
                      <a:endParaRPr lang="fa-IR"/>
                    </a:p>
                  </p:txBody>
                </p:sp>
              </p:grpSp>
              <p:grpSp>
                <p:nvGrpSpPr>
                  <p:cNvPr id="22" name="Group 36"/>
                  <p:cNvGrpSpPr>
                    <a:grpSpLocks/>
                  </p:cNvGrpSpPr>
                  <p:nvPr/>
                </p:nvGrpSpPr>
                <p:grpSpPr bwMode="auto">
                  <a:xfrm rot="-1358215">
                    <a:off x="3124" y="798"/>
                    <a:ext cx="47" cy="144"/>
                    <a:chOff x="792" y="1392"/>
                    <a:chExt cx="47" cy="144"/>
                  </a:xfrm>
                </p:grpSpPr>
                <p:sp>
                  <p:nvSpPr>
                    <p:cNvPr id="42" name="Line 37"/>
                    <p:cNvSpPr>
                      <a:spLocks noChangeShapeType="1"/>
                    </p:cNvSpPr>
                    <p:nvPr/>
                  </p:nvSpPr>
                  <p:spPr bwMode="auto">
                    <a:xfrm>
                      <a:off x="816" y="1488"/>
                      <a:ext cx="0" cy="48"/>
                    </a:xfrm>
                    <a:prstGeom prst="line">
                      <a:avLst/>
                    </a:prstGeom>
                    <a:noFill/>
                    <a:ln w="28575">
                      <a:solidFill>
                        <a:schemeClr val="tx1"/>
                      </a:solidFill>
                      <a:round/>
                      <a:headEnd/>
                      <a:tailEnd/>
                    </a:ln>
                    <a:effectLst/>
                  </p:spPr>
                  <p:txBody>
                    <a:bodyPr wrap="none" anchor="ctr"/>
                    <a:lstStyle/>
                    <a:p>
                      <a:endParaRPr lang="fa-IR"/>
                    </a:p>
                  </p:txBody>
                </p:sp>
                <p:sp>
                  <p:nvSpPr>
                    <p:cNvPr id="43" name="Oval 38"/>
                    <p:cNvSpPr>
                      <a:spLocks noChangeArrowheads="1"/>
                    </p:cNvSpPr>
                    <p:nvPr/>
                  </p:nvSpPr>
                  <p:spPr bwMode="auto">
                    <a:xfrm rot="-5400000">
                      <a:off x="767" y="1417"/>
                      <a:ext cx="98" cy="47"/>
                    </a:xfrm>
                    <a:prstGeom prst="ellipse">
                      <a:avLst/>
                    </a:prstGeom>
                    <a:solidFill>
                      <a:schemeClr val="folHlink"/>
                    </a:solidFill>
                    <a:ln w="9525">
                      <a:solidFill>
                        <a:schemeClr val="tx1"/>
                      </a:solidFill>
                      <a:round/>
                      <a:headEnd/>
                      <a:tailEnd/>
                    </a:ln>
                    <a:effectLst/>
                  </p:spPr>
                  <p:txBody>
                    <a:bodyPr wrap="none" anchor="ctr"/>
                    <a:lstStyle/>
                    <a:p>
                      <a:endParaRPr lang="fa-IR"/>
                    </a:p>
                  </p:txBody>
                </p:sp>
              </p:grpSp>
              <p:grpSp>
                <p:nvGrpSpPr>
                  <p:cNvPr id="23" name="Group 39"/>
                  <p:cNvGrpSpPr>
                    <a:grpSpLocks/>
                  </p:cNvGrpSpPr>
                  <p:nvPr/>
                </p:nvGrpSpPr>
                <p:grpSpPr bwMode="auto">
                  <a:xfrm rot="1200515">
                    <a:off x="3744" y="766"/>
                    <a:ext cx="47" cy="144"/>
                    <a:chOff x="792" y="1392"/>
                    <a:chExt cx="47" cy="144"/>
                  </a:xfrm>
                </p:grpSpPr>
                <p:sp>
                  <p:nvSpPr>
                    <p:cNvPr id="40" name="Line 40"/>
                    <p:cNvSpPr>
                      <a:spLocks noChangeShapeType="1"/>
                    </p:cNvSpPr>
                    <p:nvPr/>
                  </p:nvSpPr>
                  <p:spPr bwMode="auto">
                    <a:xfrm>
                      <a:off x="816" y="1488"/>
                      <a:ext cx="0" cy="48"/>
                    </a:xfrm>
                    <a:prstGeom prst="line">
                      <a:avLst/>
                    </a:prstGeom>
                    <a:noFill/>
                    <a:ln w="28575">
                      <a:solidFill>
                        <a:schemeClr val="tx1"/>
                      </a:solidFill>
                      <a:round/>
                      <a:headEnd/>
                      <a:tailEnd/>
                    </a:ln>
                    <a:effectLst/>
                  </p:spPr>
                  <p:txBody>
                    <a:bodyPr wrap="none" anchor="ctr"/>
                    <a:lstStyle/>
                    <a:p>
                      <a:endParaRPr lang="fa-IR"/>
                    </a:p>
                  </p:txBody>
                </p:sp>
                <p:sp>
                  <p:nvSpPr>
                    <p:cNvPr id="41" name="Oval 41"/>
                    <p:cNvSpPr>
                      <a:spLocks noChangeArrowheads="1"/>
                    </p:cNvSpPr>
                    <p:nvPr/>
                  </p:nvSpPr>
                  <p:spPr bwMode="auto">
                    <a:xfrm rot="-5400000">
                      <a:off x="767" y="1417"/>
                      <a:ext cx="98" cy="47"/>
                    </a:xfrm>
                    <a:prstGeom prst="ellipse">
                      <a:avLst/>
                    </a:prstGeom>
                    <a:solidFill>
                      <a:schemeClr val="folHlink"/>
                    </a:solidFill>
                    <a:ln w="9525">
                      <a:solidFill>
                        <a:schemeClr val="tx1"/>
                      </a:solidFill>
                      <a:round/>
                      <a:headEnd/>
                      <a:tailEnd/>
                    </a:ln>
                    <a:effectLst/>
                  </p:spPr>
                  <p:txBody>
                    <a:bodyPr wrap="none" anchor="ctr"/>
                    <a:lstStyle/>
                    <a:p>
                      <a:endParaRPr lang="fa-IR"/>
                    </a:p>
                  </p:txBody>
                </p:sp>
              </p:grpSp>
              <p:grpSp>
                <p:nvGrpSpPr>
                  <p:cNvPr id="24" name="Group 42"/>
                  <p:cNvGrpSpPr>
                    <a:grpSpLocks/>
                  </p:cNvGrpSpPr>
                  <p:nvPr/>
                </p:nvGrpSpPr>
                <p:grpSpPr bwMode="auto">
                  <a:xfrm rot="955393" flipV="1">
                    <a:off x="2432" y="1398"/>
                    <a:ext cx="47" cy="144"/>
                    <a:chOff x="792" y="1392"/>
                    <a:chExt cx="47" cy="144"/>
                  </a:xfrm>
                </p:grpSpPr>
                <p:sp>
                  <p:nvSpPr>
                    <p:cNvPr id="38" name="Line 43"/>
                    <p:cNvSpPr>
                      <a:spLocks noChangeShapeType="1"/>
                    </p:cNvSpPr>
                    <p:nvPr/>
                  </p:nvSpPr>
                  <p:spPr bwMode="auto">
                    <a:xfrm>
                      <a:off x="816" y="1488"/>
                      <a:ext cx="0" cy="48"/>
                    </a:xfrm>
                    <a:prstGeom prst="line">
                      <a:avLst/>
                    </a:prstGeom>
                    <a:noFill/>
                    <a:ln w="28575">
                      <a:solidFill>
                        <a:schemeClr val="tx1"/>
                      </a:solidFill>
                      <a:round/>
                      <a:headEnd/>
                      <a:tailEnd/>
                    </a:ln>
                    <a:effectLst/>
                  </p:spPr>
                  <p:txBody>
                    <a:bodyPr wrap="none" anchor="ctr"/>
                    <a:lstStyle/>
                    <a:p>
                      <a:endParaRPr lang="fa-IR"/>
                    </a:p>
                  </p:txBody>
                </p:sp>
                <p:sp>
                  <p:nvSpPr>
                    <p:cNvPr id="39" name="Oval 44"/>
                    <p:cNvSpPr>
                      <a:spLocks noChangeArrowheads="1"/>
                    </p:cNvSpPr>
                    <p:nvPr/>
                  </p:nvSpPr>
                  <p:spPr bwMode="auto">
                    <a:xfrm rot="-5400000">
                      <a:off x="767" y="1417"/>
                      <a:ext cx="98" cy="47"/>
                    </a:xfrm>
                    <a:prstGeom prst="ellipse">
                      <a:avLst/>
                    </a:prstGeom>
                    <a:solidFill>
                      <a:schemeClr val="folHlink"/>
                    </a:solidFill>
                    <a:ln w="9525">
                      <a:solidFill>
                        <a:schemeClr val="tx1"/>
                      </a:solidFill>
                      <a:round/>
                      <a:headEnd/>
                      <a:tailEnd/>
                    </a:ln>
                    <a:effectLst/>
                  </p:spPr>
                  <p:txBody>
                    <a:bodyPr wrap="none" anchor="ctr"/>
                    <a:lstStyle/>
                    <a:p>
                      <a:endParaRPr lang="fa-IR"/>
                    </a:p>
                  </p:txBody>
                </p:sp>
              </p:grpSp>
              <p:grpSp>
                <p:nvGrpSpPr>
                  <p:cNvPr id="25" name="Group 45"/>
                  <p:cNvGrpSpPr>
                    <a:grpSpLocks/>
                  </p:cNvGrpSpPr>
                  <p:nvPr/>
                </p:nvGrpSpPr>
                <p:grpSpPr bwMode="auto">
                  <a:xfrm rot="19248098" flipV="1">
                    <a:off x="3177" y="1298"/>
                    <a:ext cx="47" cy="144"/>
                    <a:chOff x="792" y="1392"/>
                    <a:chExt cx="47" cy="144"/>
                  </a:xfrm>
                </p:grpSpPr>
                <p:sp>
                  <p:nvSpPr>
                    <p:cNvPr id="36" name="Line 46"/>
                    <p:cNvSpPr>
                      <a:spLocks noChangeShapeType="1"/>
                    </p:cNvSpPr>
                    <p:nvPr/>
                  </p:nvSpPr>
                  <p:spPr bwMode="auto">
                    <a:xfrm>
                      <a:off x="816" y="1488"/>
                      <a:ext cx="0" cy="48"/>
                    </a:xfrm>
                    <a:prstGeom prst="line">
                      <a:avLst/>
                    </a:prstGeom>
                    <a:noFill/>
                    <a:ln w="28575">
                      <a:solidFill>
                        <a:schemeClr val="tx1"/>
                      </a:solidFill>
                      <a:round/>
                      <a:headEnd/>
                      <a:tailEnd/>
                    </a:ln>
                    <a:effectLst/>
                  </p:spPr>
                  <p:txBody>
                    <a:bodyPr wrap="none" anchor="ctr"/>
                    <a:lstStyle/>
                    <a:p>
                      <a:endParaRPr lang="fa-IR"/>
                    </a:p>
                  </p:txBody>
                </p:sp>
                <p:sp>
                  <p:nvSpPr>
                    <p:cNvPr id="37" name="Oval 47"/>
                    <p:cNvSpPr>
                      <a:spLocks noChangeArrowheads="1"/>
                    </p:cNvSpPr>
                    <p:nvPr/>
                  </p:nvSpPr>
                  <p:spPr bwMode="auto">
                    <a:xfrm rot="-5400000">
                      <a:off x="767" y="1417"/>
                      <a:ext cx="98" cy="47"/>
                    </a:xfrm>
                    <a:prstGeom prst="ellipse">
                      <a:avLst/>
                    </a:prstGeom>
                    <a:solidFill>
                      <a:schemeClr val="folHlink"/>
                    </a:solidFill>
                    <a:ln w="9525">
                      <a:solidFill>
                        <a:schemeClr val="tx1"/>
                      </a:solidFill>
                      <a:round/>
                      <a:headEnd/>
                      <a:tailEnd/>
                    </a:ln>
                    <a:effectLst/>
                  </p:spPr>
                  <p:txBody>
                    <a:bodyPr wrap="none" anchor="ctr"/>
                    <a:lstStyle/>
                    <a:p>
                      <a:endParaRPr lang="fa-IR"/>
                    </a:p>
                  </p:txBody>
                </p:sp>
              </p:grpSp>
              <p:grpSp>
                <p:nvGrpSpPr>
                  <p:cNvPr id="26" name="Group 48"/>
                  <p:cNvGrpSpPr>
                    <a:grpSpLocks/>
                  </p:cNvGrpSpPr>
                  <p:nvPr/>
                </p:nvGrpSpPr>
                <p:grpSpPr bwMode="auto">
                  <a:xfrm rot="1387430" flipV="1">
                    <a:off x="3598" y="1024"/>
                    <a:ext cx="47" cy="144"/>
                    <a:chOff x="792" y="1392"/>
                    <a:chExt cx="47" cy="144"/>
                  </a:xfrm>
                </p:grpSpPr>
                <p:sp>
                  <p:nvSpPr>
                    <p:cNvPr id="34" name="Line 49"/>
                    <p:cNvSpPr>
                      <a:spLocks noChangeShapeType="1"/>
                    </p:cNvSpPr>
                    <p:nvPr/>
                  </p:nvSpPr>
                  <p:spPr bwMode="auto">
                    <a:xfrm>
                      <a:off x="816" y="1488"/>
                      <a:ext cx="0" cy="48"/>
                    </a:xfrm>
                    <a:prstGeom prst="line">
                      <a:avLst/>
                    </a:prstGeom>
                    <a:noFill/>
                    <a:ln w="28575">
                      <a:solidFill>
                        <a:schemeClr val="tx1"/>
                      </a:solidFill>
                      <a:round/>
                      <a:headEnd/>
                      <a:tailEnd/>
                    </a:ln>
                    <a:effectLst/>
                  </p:spPr>
                  <p:txBody>
                    <a:bodyPr wrap="none" anchor="ctr"/>
                    <a:lstStyle/>
                    <a:p>
                      <a:endParaRPr lang="fa-IR"/>
                    </a:p>
                  </p:txBody>
                </p:sp>
                <p:sp>
                  <p:nvSpPr>
                    <p:cNvPr id="35" name="Oval 50"/>
                    <p:cNvSpPr>
                      <a:spLocks noChangeArrowheads="1"/>
                    </p:cNvSpPr>
                    <p:nvPr/>
                  </p:nvSpPr>
                  <p:spPr bwMode="auto">
                    <a:xfrm rot="-5400000">
                      <a:off x="767" y="1417"/>
                      <a:ext cx="98" cy="47"/>
                    </a:xfrm>
                    <a:prstGeom prst="ellipse">
                      <a:avLst/>
                    </a:prstGeom>
                    <a:solidFill>
                      <a:schemeClr val="folHlink"/>
                    </a:solidFill>
                    <a:ln w="9525">
                      <a:solidFill>
                        <a:schemeClr val="tx1"/>
                      </a:solidFill>
                      <a:round/>
                      <a:headEnd/>
                      <a:tailEnd/>
                    </a:ln>
                    <a:effectLst/>
                  </p:spPr>
                  <p:txBody>
                    <a:bodyPr wrap="none" anchor="ctr"/>
                    <a:lstStyle/>
                    <a:p>
                      <a:endParaRPr lang="fa-IR"/>
                    </a:p>
                  </p:txBody>
                </p:sp>
              </p:grpSp>
              <p:sp>
                <p:nvSpPr>
                  <p:cNvPr id="28" name="Text Box 51"/>
                  <p:cNvSpPr txBox="1">
                    <a:spLocks noChangeArrowheads="1"/>
                  </p:cNvSpPr>
                  <p:nvPr/>
                </p:nvSpPr>
                <p:spPr bwMode="auto">
                  <a:xfrm>
                    <a:off x="2625" y="1618"/>
                    <a:ext cx="1487" cy="279"/>
                  </a:xfrm>
                  <a:prstGeom prst="rect">
                    <a:avLst/>
                  </a:prstGeom>
                  <a:noFill/>
                  <a:ln w="9525">
                    <a:noFill/>
                    <a:miter lim="800000"/>
                    <a:headEnd/>
                    <a:tailEnd/>
                  </a:ln>
                  <a:effectLst/>
                </p:spPr>
                <p:txBody>
                  <a:bodyPr wrap="square">
                    <a:spAutoFit/>
                  </a:bodyPr>
                  <a:lstStyle/>
                  <a:p>
                    <a:pPr algn="l" eaLnBrk="0" hangingPunct="0">
                      <a:spcBef>
                        <a:spcPct val="50000"/>
                      </a:spcBef>
                    </a:pPr>
                    <a:r>
                      <a:rPr lang="en-US" sz="1400" dirty="0"/>
                      <a:t>Native determinants</a:t>
                    </a:r>
                  </a:p>
                </p:txBody>
              </p:sp>
              <p:sp>
                <p:nvSpPr>
                  <p:cNvPr id="29" name="Text Box 52"/>
                  <p:cNvSpPr txBox="1">
                    <a:spLocks noChangeArrowheads="1"/>
                  </p:cNvSpPr>
                  <p:nvPr/>
                </p:nvSpPr>
                <p:spPr bwMode="auto">
                  <a:xfrm>
                    <a:off x="1200" y="373"/>
                    <a:ext cx="1907" cy="279"/>
                  </a:xfrm>
                  <a:prstGeom prst="rect">
                    <a:avLst/>
                  </a:prstGeom>
                  <a:noFill/>
                  <a:ln w="9525">
                    <a:noFill/>
                    <a:miter lim="800000"/>
                    <a:headEnd/>
                    <a:tailEnd/>
                  </a:ln>
                  <a:effectLst/>
                </p:spPr>
                <p:txBody>
                  <a:bodyPr wrap="square">
                    <a:spAutoFit/>
                  </a:bodyPr>
                  <a:lstStyle/>
                  <a:p>
                    <a:pPr algn="l" eaLnBrk="0" hangingPunct="0">
                      <a:spcBef>
                        <a:spcPct val="50000"/>
                      </a:spcBef>
                    </a:pPr>
                    <a:r>
                      <a:rPr lang="en-US" sz="1400" dirty="0" err="1"/>
                      <a:t>Haptenic</a:t>
                    </a:r>
                    <a:r>
                      <a:rPr lang="en-US" sz="1400" dirty="0"/>
                      <a:t> determinants</a:t>
                    </a:r>
                  </a:p>
                </p:txBody>
              </p:sp>
              <p:sp>
                <p:nvSpPr>
                  <p:cNvPr id="30" name="Line 53"/>
                  <p:cNvSpPr>
                    <a:spLocks noChangeShapeType="1"/>
                  </p:cNvSpPr>
                  <p:nvPr/>
                </p:nvSpPr>
                <p:spPr bwMode="auto">
                  <a:xfrm>
                    <a:off x="2880" y="1488"/>
                    <a:ext cx="384" cy="192"/>
                  </a:xfrm>
                  <a:prstGeom prst="line">
                    <a:avLst/>
                  </a:prstGeom>
                  <a:noFill/>
                  <a:ln w="19050">
                    <a:solidFill>
                      <a:schemeClr val="tx1"/>
                    </a:solidFill>
                    <a:round/>
                    <a:headEnd/>
                    <a:tailEnd/>
                  </a:ln>
                  <a:effectLst/>
                </p:spPr>
                <p:txBody>
                  <a:bodyPr wrap="none" anchor="ctr"/>
                  <a:lstStyle/>
                  <a:p>
                    <a:endParaRPr lang="fa-IR"/>
                  </a:p>
                </p:txBody>
              </p:sp>
              <p:sp>
                <p:nvSpPr>
                  <p:cNvPr id="31" name="Line 54"/>
                  <p:cNvSpPr>
                    <a:spLocks noChangeShapeType="1"/>
                  </p:cNvSpPr>
                  <p:nvPr/>
                </p:nvSpPr>
                <p:spPr bwMode="auto">
                  <a:xfrm flipH="1">
                    <a:off x="3264" y="1056"/>
                    <a:ext cx="96" cy="624"/>
                  </a:xfrm>
                  <a:prstGeom prst="line">
                    <a:avLst/>
                  </a:prstGeom>
                  <a:noFill/>
                  <a:ln w="19050">
                    <a:solidFill>
                      <a:schemeClr val="tx1"/>
                    </a:solidFill>
                    <a:round/>
                    <a:headEnd/>
                    <a:tailEnd/>
                  </a:ln>
                  <a:effectLst/>
                </p:spPr>
                <p:txBody>
                  <a:bodyPr wrap="none" anchor="ctr"/>
                  <a:lstStyle/>
                  <a:p>
                    <a:endParaRPr lang="fa-IR"/>
                  </a:p>
                </p:txBody>
              </p:sp>
              <p:sp>
                <p:nvSpPr>
                  <p:cNvPr id="32" name="Line 55"/>
                  <p:cNvSpPr>
                    <a:spLocks noChangeShapeType="1"/>
                  </p:cNvSpPr>
                  <p:nvPr/>
                </p:nvSpPr>
                <p:spPr bwMode="auto">
                  <a:xfrm flipV="1">
                    <a:off x="1632" y="576"/>
                    <a:ext cx="336" cy="192"/>
                  </a:xfrm>
                  <a:prstGeom prst="line">
                    <a:avLst/>
                  </a:prstGeom>
                  <a:noFill/>
                  <a:ln w="19050">
                    <a:solidFill>
                      <a:schemeClr val="tx1"/>
                    </a:solidFill>
                    <a:round/>
                    <a:headEnd/>
                    <a:tailEnd/>
                  </a:ln>
                  <a:effectLst/>
                </p:spPr>
                <p:txBody>
                  <a:bodyPr wrap="none" anchor="ctr"/>
                  <a:lstStyle/>
                  <a:p>
                    <a:endParaRPr lang="fa-IR"/>
                  </a:p>
                </p:txBody>
              </p:sp>
              <p:sp>
                <p:nvSpPr>
                  <p:cNvPr id="33" name="Line 56"/>
                  <p:cNvSpPr>
                    <a:spLocks noChangeShapeType="1"/>
                  </p:cNvSpPr>
                  <p:nvPr/>
                </p:nvSpPr>
                <p:spPr bwMode="auto">
                  <a:xfrm flipH="1" flipV="1">
                    <a:off x="1968" y="576"/>
                    <a:ext cx="240" cy="192"/>
                  </a:xfrm>
                  <a:prstGeom prst="line">
                    <a:avLst/>
                  </a:prstGeom>
                  <a:noFill/>
                  <a:ln w="19050">
                    <a:solidFill>
                      <a:schemeClr val="tx1"/>
                    </a:solidFill>
                    <a:round/>
                    <a:headEnd/>
                    <a:tailEnd/>
                  </a:ln>
                  <a:effectLst/>
                </p:spPr>
                <p:txBody>
                  <a:bodyPr wrap="none" anchor="ctr"/>
                  <a:lstStyle/>
                  <a:p>
                    <a:endParaRPr lang="fa-IR"/>
                  </a:p>
                </p:txBody>
              </p:sp>
            </p:grpSp>
          </p:gr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60848"/>
            <a:ext cx="8229600" cy="1143000"/>
          </a:xfrm>
        </p:spPr>
        <p:txBody>
          <a:bodyPr>
            <a:normAutofit/>
          </a:bodyPr>
          <a:lstStyle/>
          <a:p>
            <a:pPr algn="ctr"/>
            <a:r>
              <a:rPr lang="fa-IR" sz="3200" dirty="0">
                <a:cs typeface="B Nazanin" panose="00000400000000000000" pitchFamily="2" charset="-78"/>
              </a:rPr>
              <a:t>عوامل موثر روی </a:t>
            </a:r>
            <a:r>
              <a:rPr lang="fa-IR" sz="3200" dirty="0" err="1">
                <a:cs typeface="B Nazanin" panose="00000400000000000000" pitchFamily="2" charset="-78"/>
              </a:rPr>
              <a:t>ایمونوژنیسیتی</a:t>
            </a:r>
            <a:r>
              <a:rPr lang="fa-IR" sz="3200" dirty="0">
                <a:cs typeface="B Nazanin" panose="00000400000000000000" pitchFamily="2" charset="-78"/>
              </a:rPr>
              <a:t> آنتی ژن ها </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003976757"/>
              </p:ext>
            </p:extLst>
          </p:nvPr>
        </p:nvGraphicFramePr>
        <p:xfrm>
          <a:off x="457200" y="3622014"/>
          <a:ext cx="8229600" cy="2225040"/>
        </p:xfrm>
        <a:graphic>
          <a:graphicData uri="http://schemas.openxmlformats.org/drawingml/2006/table">
            <a:tbl>
              <a:tblPr rtl="1" firstRow="1" bandRow="1">
                <a:tableStyleId>{5C22544A-7EE6-4342-B048-85BDC9FD1C3A}</a:tableStyleId>
              </a:tblPr>
              <a:tblGrid>
                <a:gridCol w="2743200">
                  <a:extLst>
                    <a:ext uri="{9D8B030D-6E8A-4147-A177-3AD203B41FA5}">
                      <a16:colId xmlns:a16="http://schemas.microsoft.com/office/drawing/2014/main" val="20000"/>
                    </a:ext>
                  </a:extLst>
                </a:gridCol>
                <a:gridCol w="2372670">
                  <a:extLst>
                    <a:ext uri="{9D8B030D-6E8A-4147-A177-3AD203B41FA5}">
                      <a16:colId xmlns:a16="http://schemas.microsoft.com/office/drawing/2014/main" val="20001"/>
                    </a:ext>
                  </a:extLst>
                </a:gridCol>
                <a:gridCol w="3113730">
                  <a:extLst>
                    <a:ext uri="{9D8B030D-6E8A-4147-A177-3AD203B41FA5}">
                      <a16:colId xmlns:a16="http://schemas.microsoft.com/office/drawing/2014/main" val="20002"/>
                    </a:ext>
                  </a:extLst>
                </a:gridCol>
              </a:tblGrid>
              <a:tr h="370840">
                <a:tc>
                  <a:txBody>
                    <a:bodyPr/>
                    <a:lstStyle/>
                    <a:p>
                      <a:pPr rtl="1"/>
                      <a:r>
                        <a:rPr lang="fa-IR" dirty="0">
                          <a:cs typeface="B Nazanin" pitchFamily="2" charset="-78"/>
                        </a:rPr>
                        <a:t>عوامل وابسته به ماهیت آنتی ژن</a:t>
                      </a:r>
                    </a:p>
                  </a:txBody>
                  <a:tcPr/>
                </a:tc>
                <a:tc>
                  <a:txBody>
                    <a:bodyPr/>
                    <a:lstStyle/>
                    <a:p>
                      <a:pPr rtl="1"/>
                      <a:r>
                        <a:rPr lang="fa-IR" dirty="0">
                          <a:cs typeface="B Nazanin" pitchFamily="2" charset="-78"/>
                        </a:rPr>
                        <a:t>عوامل</a:t>
                      </a:r>
                      <a:r>
                        <a:rPr lang="fa-IR" baseline="0" dirty="0">
                          <a:cs typeface="B Nazanin" pitchFamily="2" charset="-78"/>
                        </a:rPr>
                        <a:t> وابسته به میزبان</a:t>
                      </a:r>
                      <a:endParaRPr lang="fa-IR" dirty="0">
                        <a:cs typeface="B Nazanin" pitchFamily="2" charset="-78"/>
                      </a:endParaRPr>
                    </a:p>
                  </a:txBody>
                  <a:tcPr/>
                </a:tc>
                <a:tc>
                  <a:txBody>
                    <a:bodyPr/>
                    <a:lstStyle/>
                    <a:p>
                      <a:pPr rtl="1"/>
                      <a:r>
                        <a:rPr lang="fa-IR" dirty="0">
                          <a:cs typeface="B Nazanin" pitchFamily="2" charset="-78"/>
                        </a:rPr>
                        <a:t>نحوه عرضه آنتی ژن به سیستم ایمنی</a:t>
                      </a:r>
                    </a:p>
                  </a:txBody>
                  <a:tcPr/>
                </a:tc>
                <a:extLst>
                  <a:ext uri="{0D108BD9-81ED-4DB2-BD59-A6C34878D82A}">
                    <a16:rowId xmlns:a16="http://schemas.microsoft.com/office/drawing/2014/main" val="10000"/>
                  </a:ext>
                </a:extLst>
              </a:tr>
              <a:tr h="370840">
                <a:tc>
                  <a:txBody>
                    <a:bodyPr/>
                    <a:lstStyle/>
                    <a:p>
                      <a:pPr rtl="1"/>
                      <a:r>
                        <a:rPr lang="fa-IR" dirty="0">
                          <a:cs typeface="B Nazanin" pitchFamily="2" charset="-78"/>
                        </a:rPr>
                        <a:t>اندازه یا وزن مولکولی</a:t>
                      </a:r>
                    </a:p>
                  </a:txBody>
                  <a:tcPr/>
                </a:tc>
                <a:tc>
                  <a:txBody>
                    <a:bodyPr/>
                    <a:lstStyle/>
                    <a:p>
                      <a:pPr rtl="1"/>
                      <a:r>
                        <a:rPr lang="fa-IR" dirty="0">
                          <a:cs typeface="B Nazanin" pitchFamily="2" charset="-78"/>
                        </a:rPr>
                        <a:t>سن</a:t>
                      </a:r>
                    </a:p>
                  </a:txBody>
                  <a:tcPr/>
                </a:tc>
                <a:tc>
                  <a:txBody>
                    <a:bodyPr/>
                    <a:lstStyle/>
                    <a:p>
                      <a:pPr rtl="1"/>
                      <a:r>
                        <a:rPr lang="fa-IR" dirty="0">
                          <a:cs typeface="B Nazanin" pitchFamily="2" charset="-78"/>
                        </a:rPr>
                        <a:t>مقدار</a:t>
                      </a:r>
                    </a:p>
                  </a:txBody>
                  <a:tcPr/>
                </a:tc>
                <a:extLst>
                  <a:ext uri="{0D108BD9-81ED-4DB2-BD59-A6C34878D82A}">
                    <a16:rowId xmlns:a16="http://schemas.microsoft.com/office/drawing/2014/main" val="10001"/>
                  </a:ext>
                </a:extLst>
              </a:tr>
              <a:tr h="370840">
                <a:tc>
                  <a:txBody>
                    <a:bodyPr/>
                    <a:lstStyle/>
                    <a:p>
                      <a:pPr rtl="1"/>
                      <a:r>
                        <a:rPr lang="fa-IR" dirty="0">
                          <a:cs typeface="B Nazanin" pitchFamily="2" charset="-78"/>
                        </a:rPr>
                        <a:t>ساختار شیمیایی آنتی ژن</a:t>
                      </a:r>
                    </a:p>
                  </a:txBody>
                  <a:tcPr/>
                </a:tc>
                <a:tc>
                  <a:txBody>
                    <a:bodyPr/>
                    <a:lstStyle/>
                    <a:p>
                      <a:pPr rtl="1"/>
                      <a:r>
                        <a:rPr lang="fa-IR" dirty="0">
                          <a:cs typeface="B Nazanin" pitchFamily="2" charset="-78"/>
                        </a:rPr>
                        <a:t>ژنتیک</a:t>
                      </a:r>
                    </a:p>
                  </a:txBody>
                  <a:tcPr/>
                </a:tc>
                <a:tc>
                  <a:txBody>
                    <a:bodyPr/>
                    <a:lstStyle/>
                    <a:p>
                      <a:pPr rtl="1"/>
                      <a:r>
                        <a:rPr lang="fa-IR" dirty="0">
                          <a:cs typeface="B Nazanin" pitchFamily="2" charset="-78"/>
                        </a:rPr>
                        <a:t>نوبت تماس</a:t>
                      </a:r>
                    </a:p>
                  </a:txBody>
                  <a:tcPr/>
                </a:tc>
                <a:extLst>
                  <a:ext uri="{0D108BD9-81ED-4DB2-BD59-A6C34878D82A}">
                    <a16:rowId xmlns:a16="http://schemas.microsoft.com/office/drawing/2014/main" val="10002"/>
                  </a:ext>
                </a:extLst>
              </a:tr>
              <a:tr h="370840">
                <a:tc>
                  <a:txBody>
                    <a:bodyPr/>
                    <a:lstStyle/>
                    <a:p>
                      <a:pPr rtl="1"/>
                      <a:r>
                        <a:rPr lang="fa-IR" dirty="0">
                          <a:cs typeface="B Nazanin" pitchFamily="2" charset="-78"/>
                        </a:rPr>
                        <a:t>بیگانگی (بیگانه</a:t>
                      </a:r>
                      <a:r>
                        <a:rPr lang="fa-IR" baseline="0" dirty="0">
                          <a:cs typeface="B Nazanin" pitchFamily="2" charset="-78"/>
                        </a:rPr>
                        <a:t> بودن)</a:t>
                      </a:r>
                      <a:endParaRPr lang="fa-IR" dirty="0">
                        <a:cs typeface="B Nazanin" pitchFamily="2" charset="-78"/>
                      </a:endParaRPr>
                    </a:p>
                  </a:txBody>
                  <a:tcPr/>
                </a:tc>
                <a:tc>
                  <a:txBody>
                    <a:bodyPr/>
                    <a:lstStyle/>
                    <a:p>
                      <a:r>
                        <a:rPr lang="fa-IR" dirty="0">
                          <a:cs typeface="B Nazanin" pitchFamily="2" charset="-78"/>
                        </a:rPr>
                        <a:t>تغذیه</a:t>
                      </a:r>
                    </a:p>
                  </a:txBody>
                  <a:tcPr/>
                </a:tc>
                <a:tc>
                  <a:txBody>
                    <a:bodyPr/>
                    <a:lstStyle/>
                    <a:p>
                      <a:pPr rtl="1"/>
                      <a:r>
                        <a:rPr lang="fa-IR" dirty="0">
                          <a:cs typeface="B Nazanin" pitchFamily="2" charset="-78"/>
                        </a:rPr>
                        <a:t>راه ورود</a:t>
                      </a:r>
                    </a:p>
                  </a:txBody>
                  <a:tcPr/>
                </a:tc>
                <a:extLst>
                  <a:ext uri="{0D108BD9-81ED-4DB2-BD59-A6C34878D82A}">
                    <a16:rowId xmlns:a16="http://schemas.microsoft.com/office/drawing/2014/main" val="10003"/>
                  </a:ext>
                </a:extLst>
              </a:tr>
              <a:tr h="370840">
                <a:tc>
                  <a:txBody>
                    <a:bodyPr/>
                    <a:lstStyle/>
                    <a:p>
                      <a:pPr rtl="1"/>
                      <a:r>
                        <a:rPr lang="fa-IR" dirty="0">
                          <a:cs typeface="B Nazanin" pitchFamily="2" charset="-78"/>
                        </a:rPr>
                        <a:t>پیچیدگی ساختمانی</a:t>
                      </a:r>
                    </a:p>
                  </a:txBody>
                  <a:tcPr/>
                </a:tc>
                <a:tc>
                  <a:txBody>
                    <a:bodyPr/>
                    <a:lstStyle/>
                    <a:p>
                      <a:r>
                        <a:rPr lang="fa-IR" dirty="0">
                          <a:cs typeface="B Nazanin" pitchFamily="2" charset="-78"/>
                        </a:rPr>
                        <a:t>ورزش</a:t>
                      </a:r>
                    </a:p>
                  </a:txBody>
                  <a:tcPr/>
                </a:tc>
                <a:tc>
                  <a:txBody>
                    <a:bodyPr/>
                    <a:lstStyle/>
                    <a:p>
                      <a:pPr rtl="1"/>
                      <a:r>
                        <a:rPr lang="fa-IR" dirty="0">
                          <a:cs typeface="B Nazanin" pitchFamily="2" charset="-78"/>
                        </a:rPr>
                        <a:t>ادجوانت</a:t>
                      </a:r>
                    </a:p>
                  </a:txBody>
                  <a:tcPr/>
                </a:tc>
                <a:extLst>
                  <a:ext uri="{0D108BD9-81ED-4DB2-BD59-A6C34878D82A}">
                    <a16:rowId xmlns:a16="http://schemas.microsoft.com/office/drawing/2014/main" val="10004"/>
                  </a:ext>
                </a:extLst>
              </a:tr>
              <a:tr h="370840">
                <a:tc>
                  <a:txBody>
                    <a:bodyPr/>
                    <a:lstStyle/>
                    <a:p>
                      <a:pPr rtl="1"/>
                      <a:r>
                        <a:rPr lang="fa-IR" dirty="0">
                          <a:cs typeface="B Nazanin" pitchFamily="2" charset="-78"/>
                        </a:rPr>
                        <a:t>قابلیت تجزیه آنزیمی</a:t>
                      </a:r>
                    </a:p>
                  </a:txBody>
                  <a:tcPr/>
                </a:tc>
                <a:tc>
                  <a:txBody>
                    <a:bodyPr/>
                    <a:lstStyle/>
                    <a:p>
                      <a:pPr rtl="1"/>
                      <a:r>
                        <a:rPr lang="fa-IR" dirty="0">
                          <a:cs typeface="B Nazanin" pitchFamily="2" charset="-78"/>
                        </a:rPr>
                        <a:t>استرس</a:t>
                      </a:r>
                    </a:p>
                  </a:txBody>
                  <a:tcPr/>
                </a:tc>
                <a:tc>
                  <a:txBody>
                    <a:bodyPr/>
                    <a:lstStyle/>
                    <a:p>
                      <a:pPr rtl="1"/>
                      <a:endParaRPr lang="fa-IR" dirty="0">
                        <a:cs typeface="B Nazanin" pitchFamily="2" charset="-78"/>
                      </a:endParaRPr>
                    </a:p>
                  </a:txBody>
                  <a:tcPr/>
                </a:tc>
                <a:extLst>
                  <a:ext uri="{0D108BD9-81ED-4DB2-BD59-A6C34878D82A}">
                    <a16:rowId xmlns:a16="http://schemas.microsoft.com/office/drawing/2014/main" val="10005"/>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2"/>
          <p:cNvGrpSpPr>
            <a:grpSpLocks/>
          </p:cNvGrpSpPr>
          <p:nvPr/>
        </p:nvGrpSpPr>
        <p:grpSpPr bwMode="auto">
          <a:xfrm>
            <a:off x="2114600" y="4921478"/>
            <a:ext cx="3581400" cy="762000"/>
            <a:chOff x="762000" y="4419600"/>
            <a:chExt cx="3581400" cy="762000"/>
          </a:xfrm>
        </p:grpSpPr>
        <p:pic>
          <p:nvPicPr>
            <p:cNvPr id="15407" name="Picture 15" descr="LPS.png"/>
            <p:cNvPicPr>
              <a:picLocks noChangeAspect="1"/>
            </p:cNvPicPr>
            <p:nvPr/>
          </p:nvPicPr>
          <p:blipFill>
            <a:blip r:embed="rId3"/>
            <a:srcRect/>
            <a:stretch>
              <a:fillRect/>
            </a:stretch>
          </p:blipFill>
          <p:spPr bwMode="auto">
            <a:xfrm>
              <a:off x="838200" y="4495800"/>
              <a:ext cx="3276600" cy="560358"/>
            </a:xfrm>
            <a:prstGeom prst="rect">
              <a:avLst/>
            </a:prstGeom>
            <a:noFill/>
            <a:ln w="9525">
              <a:noFill/>
              <a:miter lim="800000"/>
              <a:headEnd/>
              <a:tailEnd/>
            </a:ln>
          </p:spPr>
        </p:pic>
        <p:sp>
          <p:nvSpPr>
            <p:cNvPr id="20" name="Rectangle 19"/>
            <p:cNvSpPr/>
            <p:nvPr/>
          </p:nvSpPr>
          <p:spPr>
            <a:xfrm>
              <a:off x="762000" y="4419600"/>
              <a:ext cx="762000" cy="762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2" name="Rectangle 21"/>
            <p:cNvSpPr/>
            <p:nvPr/>
          </p:nvSpPr>
          <p:spPr>
            <a:xfrm>
              <a:off x="3581400" y="4419600"/>
              <a:ext cx="762000" cy="762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grpSp>
        <p:nvGrpSpPr>
          <p:cNvPr id="3" name="Group 18"/>
          <p:cNvGrpSpPr>
            <a:grpSpLocks/>
          </p:cNvGrpSpPr>
          <p:nvPr/>
        </p:nvGrpSpPr>
        <p:grpSpPr bwMode="auto">
          <a:xfrm>
            <a:off x="514400" y="3749898"/>
            <a:ext cx="3505200" cy="838200"/>
            <a:chOff x="762000" y="3276600"/>
            <a:chExt cx="3505200" cy="838200"/>
          </a:xfrm>
        </p:grpSpPr>
        <p:pic>
          <p:nvPicPr>
            <p:cNvPr id="15405" name="Picture 16" descr="LPS.png"/>
            <p:cNvPicPr>
              <a:picLocks noChangeAspect="1"/>
            </p:cNvPicPr>
            <p:nvPr/>
          </p:nvPicPr>
          <p:blipFill>
            <a:blip r:embed="rId3"/>
            <a:srcRect/>
            <a:stretch>
              <a:fillRect/>
            </a:stretch>
          </p:blipFill>
          <p:spPr bwMode="auto">
            <a:xfrm>
              <a:off x="990600" y="3429000"/>
              <a:ext cx="3276600" cy="560358"/>
            </a:xfrm>
            <a:prstGeom prst="rect">
              <a:avLst/>
            </a:prstGeom>
            <a:noFill/>
            <a:ln w="9525">
              <a:noFill/>
              <a:miter lim="800000"/>
              <a:headEnd/>
              <a:tailEnd/>
            </a:ln>
          </p:spPr>
        </p:pic>
        <p:sp>
          <p:nvSpPr>
            <p:cNvPr id="18" name="Rectangle 17"/>
            <p:cNvSpPr/>
            <p:nvPr/>
          </p:nvSpPr>
          <p:spPr>
            <a:xfrm>
              <a:off x="762000" y="3276600"/>
              <a:ext cx="2971800" cy="838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15364" name="Title 3"/>
          <p:cNvSpPr>
            <a:spLocks noGrp="1"/>
          </p:cNvSpPr>
          <p:nvPr>
            <p:ph type="title"/>
          </p:nvPr>
        </p:nvSpPr>
        <p:spPr>
          <a:xfrm>
            <a:off x="971600" y="1052736"/>
            <a:ext cx="7772400" cy="1143000"/>
          </a:xfrm>
        </p:spPr>
        <p:txBody>
          <a:bodyPr>
            <a:normAutofit/>
          </a:bodyPr>
          <a:lstStyle/>
          <a:p>
            <a:pPr algn="ctr"/>
            <a:r>
              <a:rPr lang="fa-IR" dirty="0">
                <a:cs typeface="B Nazanin" pitchFamily="2" charset="-78"/>
              </a:rPr>
              <a:t>براساس ماهیت بیوشیمیایی آنتی ژنها</a:t>
            </a:r>
            <a:endParaRPr lang="en-US" dirty="0"/>
          </a:p>
        </p:txBody>
      </p:sp>
      <p:grpSp>
        <p:nvGrpSpPr>
          <p:cNvPr id="4" name="Group 23"/>
          <p:cNvGrpSpPr>
            <a:grpSpLocks/>
          </p:cNvGrpSpPr>
          <p:nvPr/>
        </p:nvGrpSpPr>
        <p:grpSpPr bwMode="auto">
          <a:xfrm>
            <a:off x="4343448" y="6064486"/>
            <a:ext cx="1306513" cy="614363"/>
            <a:chOff x="2895600" y="3810000"/>
            <a:chExt cx="1305951" cy="613585"/>
          </a:xfrm>
        </p:grpSpPr>
        <p:sp>
          <p:nvSpPr>
            <p:cNvPr id="25" name="Freeform 24"/>
            <p:cNvSpPr/>
            <p:nvPr/>
          </p:nvSpPr>
          <p:spPr>
            <a:xfrm>
              <a:off x="3047934" y="3810000"/>
              <a:ext cx="1153617" cy="613585"/>
            </a:xfrm>
            <a:custGeom>
              <a:avLst/>
              <a:gdLst>
                <a:gd name="connsiteX0" fmla="*/ 591015 w 1204332"/>
                <a:gd name="connsiteY0" fmla="*/ 593244 h 738210"/>
                <a:gd name="connsiteX1" fmla="*/ 446049 w 1204332"/>
                <a:gd name="connsiteY1" fmla="*/ 715907 h 738210"/>
                <a:gd name="connsiteX2" fmla="*/ 345688 w 1204332"/>
                <a:gd name="connsiteY2" fmla="*/ 738210 h 738210"/>
                <a:gd name="connsiteX3" fmla="*/ 144966 w 1204332"/>
                <a:gd name="connsiteY3" fmla="*/ 727059 h 738210"/>
                <a:gd name="connsiteX4" fmla="*/ 111512 w 1204332"/>
                <a:gd name="connsiteY4" fmla="*/ 704756 h 738210"/>
                <a:gd name="connsiteX5" fmla="*/ 66907 w 1204332"/>
                <a:gd name="connsiteY5" fmla="*/ 671302 h 738210"/>
                <a:gd name="connsiteX6" fmla="*/ 0 w 1204332"/>
                <a:gd name="connsiteY6" fmla="*/ 559790 h 738210"/>
                <a:gd name="connsiteX7" fmla="*/ 11151 w 1204332"/>
                <a:gd name="connsiteY7" fmla="*/ 470581 h 738210"/>
                <a:gd name="connsiteX8" fmla="*/ 55756 w 1204332"/>
                <a:gd name="connsiteY8" fmla="*/ 414824 h 738210"/>
                <a:gd name="connsiteX9" fmla="*/ 78059 w 1204332"/>
                <a:gd name="connsiteY9" fmla="*/ 392522 h 738210"/>
                <a:gd name="connsiteX10" fmla="*/ 156117 w 1204332"/>
                <a:gd name="connsiteY10" fmla="*/ 370220 h 738210"/>
                <a:gd name="connsiteX11" fmla="*/ 301083 w 1204332"/>
                <a:gd name="connsiteY11" fmla="*/ 381371 h 738210"/>
                <a:gd name="connsiteX12" fmla="*/ 367990 w 1204332"/>
                <a:gd name="connsiteY12" fmla="*/ 414824 h 738210"/>
                <a:gd name="connsiteX13" fmla="*/ 412595 w 1204332"/>
                <a:gd name="connsiteY13" fmla="*/ 425976 h 738210"/>
                <a:gd name="connsiteX14" fmla="*/ 446049 w 1204332"/>
                <a:gd name="connsiteY14" fmla="*/ 448278 h 738210"/>
                <a:gd name="connsiteX15" fmla="*/ 602166 w 1204332"/>
                <a:gd name="connsiteY15" fmla="*/ 448278 h 738210"/>
                <a:gd name="connsiteX16" fmla="*/ 624468 w 1204332"/>
                <a:gd name="connsiteY16" fmla="*/ 414824 h 738210"/>
                <a:gd name="connsiteX17" fmla="*/ 613317 w 1204332"/>
                <a:gd name="connsiteY17" fmla="*/ 359068 h 738210"/>
                <a:gd name="connsiteX18" fmla="*/ 568712 w 1204332"/>
                <a:gd name="connsiteY18" fmla="*/ 303312 h 738210"/>
                <a:gd name="connsiteX19" fmla="*/ 301083 w 1204332"/>
                <a:gd name="connsiteY19" fmla="*/ 269859 h 738210"/>
                <a:gd name="connsiteX20" fmla="*/ 256478 w 1204332"/>
                <a:gd name="connsiteY20" fmla="*/ 225254 h 738210"/>
                <a:gd name="connsiteX21" fmla="*/ 267629 w 1204332"/>
                <a:gd name="connsiteY21" fmla="*/ 158346 h 738210"/>
                <a:gd name="connsiteX22" fmla="*/ 301083 w 1204332"/>
                <a:gd name="connsiteY22" fmla="*/ 124893 h 738210"/>
                <a:gd name="connsiteX23" fmla="*/ 367990 w 1204332"/>
                <a:gd name="connsiteY23" fmla="*/ 80288 h 738210"/>
                <a:gd name="connsiteX24" fmla="*/ 479503 w 1204332"/>
                <a:gd name="connsiteY24" fmla="*/ 57985 h 738210"/>
                <a:gd name="connsiteX25" fmla="*/ 602166 w 1204332"/>
                <a:gd name="connsiteY25" fmla="*/ 102590 h 738210"/>
                <a:gd name="connsiteX26" fmla="*/ 579864 w 1204332"/>
                <a:gd name="connsiteY26" fmla="*/ 124893 h 738210"/>
                <a:gd name="connsiteX27" fmla="*/ 557561 w 1204332"/>
                <a:gd name="connsiteY27" fmla="*/ 158346 h 738210"/>
                <a:gd name="connsiteX28" fmla="*/ 490654 w 1204332"/>
                <a:gd name="connsiteY28" fmla="*/ 180649 h 738210"/>
                <a:gd name="connsiteX29" fmla="*/ 501805 w 1204332"/>
                <a:gd name="connsiteY29" fmla="*/ 214102 h 738210"/>
                <a:gd name="connsiteX30" fmla="*/ 568712 w 1204332"/>
                <a:gd name="connsiteY30" fmla="*/ 214102 h 738210"/>
                <a:gd name="connsiteX31" fmla="*/ 602166 w 1204332"/>
                <a:gd name="connsiteY31" fmla="*/ 191800 h 738210"/>
                <a:gd name="connsiteX32" fmla="*/ 635620 w 1204332"/>
                <a:gd name="connsiteY32" fmla="*/ 180649 h 738210"/>
                <a:gd name="connsiteX33" fmla="*/ 702527 w 1204332"/>
                <a:gd name="connsiteY33" fmla="*/ 147195 h 738210"/>
                <a:gd name="connsiteX34" fmla="*/ 735981 w 1204332"/>
                <a:gd name="connsiteY34" fmla="*/ 124893 h 738210"/>
                <a:gd name="connsiteX35" fmla="*/ 802888 w 1204332"/>
                <a:gd name="connsiteY35" fmla="*/ 102590 h 738210"/>
                <a:gd name="connsiteX36" fmla="*/ 836342 w 1204332"/>
                <a:gd name="connsiteY36" fmla="*/ 91439 h 738210"/>
                <a:gd name="connsiteX37" fmla="*/ 869795 w 1204332"/>
                <a:gd name="connsiteY37" fmla="*/ 80288 h 738210"/>
                <a:gd name="connsiteX38" fmla="*/ 925551 w 1204332"/>
                <a:gd name="connsiteY38" fmla="*/ 35683 h 738210"/>
                <a:gd name="connsiteX39" fmla="*/ 947854 w 1204332"/>
                <a:gd name="connsiteY39" fmla="*/ 13381 h 738210"/>
                <a:gd name="connsiteX40" fmla="*/ 981307 w 1204332"/>
                <a:gd name="connsiteY40" fmla="*/ 2229 h 738210"/>
                <a:gd name="connsiteX41" fmla="*/ 1092820 w 1204332"/>
                <a:gd name="connsiteY41" fmla="*/ 46834 h 738210"/>
                <a:gd name="connsiteX42" fmla="*/ 1081668 w 1204332"/>
                <a:gd name="connsiteY42" fmla="*/ 80288 h 738210"/>
                <a:gd name="connsiteX43" fmla="*/ 1037064 w 1204332"/>
                <a:gd name="connsiteY43" fmla="*/ 136044 h 738210"/>
                <a:gd name="connsiteX44" fmla="*/ 1003610 w 1204332"/>
                <a:gd name="connsiteY44" fmla="*/ 158346 h 738210"/>
                <a:gd name="connsiteX45" fmla="*/ 869795 w 1204332"/>
                <a:gd name="connsiteY45" fmla="*/ 169498 h 738210"/>
                <a:gd name="connsiteX46" fmla="*/ 814039 w 1204332"/>
                <a:gd name="connsiteY46" fmla="*/ 202951 h 738210"/>
                <a:gd name="connsiteX47" fmla="*/ 780585 w 1204332"/>
                <a:gd name="connsiteY47" fmla="*/ 214102 h 738210"/>
                <a:gd name="connsiteX48" fmla="*/ 769434 w 1204332"/>
                <a:gd name="connsiteY48" fmla="*/ 247556 h 738210"/>
                <a:gd name="connsiteX49" fmla="*/ 758283 w 1204332"/>
                <a:gd name="connsiteY49" fmla="*/ 336766 h 738210"/>
                <a:gd name="connsiteX50" fmla="*/ 691376 w 1204332"/>
                <a:gd name="connsiteY50" fmla="*/ 370220 h 738210"/>
                <a:gd name="connsiteX51" fmla="*/ 702527 w 1204332"/>
                <a:gd name="connsiteY51" fmla="*/ 403673 h 738210"/>
                <a:gd name="connsiteX52" fmla="*/ 724829 w 1204332"/>
                <a:gd name="connsiteY52" fmla="*/ 425976 h 738210"/>
                <a:gd name="connsiteX53" fmla="*/ 691376 w 1204332"/>
                <a:gd name="connsiteY53" fmla="*/ 526337 h 738210"/>
                <a:gd name="connsiteX54" fmla="*/ 724829 w 1204332"/>
                <a:gd name="connsiteY54" fmla="*/ 537488 h 738210"/>
                <a:gd name="connsiteX55" fmla="*/ 869795 w 1204332"/>
                <a:gd name="connsiteY55" fmla="*/ 515185 h 738210"/>
                <a:gd name="connsiteX56" fmla="*/ 936703 w 1204332"/>
                <a:gd name="connsiteY56" fmla="*/ 504034 h 738210"/>
                <a:gd name="connsiteX57" fmla="*/ 1048215 w 1204332"/>
                <a:gd name="connsiteY57" fmla="*/ 470581 h 738210"/>
                <a:gd name="connsiteX58" fmla="*/ 1092820 w 1204332"/>
                <a:gd name="connsiteY58" fmla="*/ 459429 h 738210"/>
                <a:gd name="connsiteX59" fmla="*/ 1204332 w 1204332"/>
                <a:gd name="connsiteY59" fmla="*/ 437127 h 73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04332" h="738210">
                  <a:moveTo>
                    <a:pt x="591015" y="593244"/>
                  </a:moveTo>
                  <a:cubicBezTo>
                    <a:pt x="574333" y="609926"/>
                    <a:pt x="485058" y="709405"/>
                    <a:pt x="446049" y="715907"/>
                  </a:cubicBezTo>
                  <a:cubicBezTo>
                    <a:pt x="367547" y="728992"/>
                    <a:pt x="400592" y="719909"/>
                    <a:pt x="345688" y="738210"/>
                  </a:cubicBezTo>
                  <a:cubicBezTo>
                    <a:pt x="278781" y="734493"/>
                    <a:pt x="211303" y="736536"/>
                    <a:pt x="144966" y="727059"/>
                  </a:cubicBezTo>
                  <a:cubicBezTo>
                    <a:pt x="131698" y="725164"/>
                    <a:pt x="122418" y="712546"/>
                    <a:pt x="111512" y="704756"/>
                  </a:cubicBezTo>
                  <a:cubicBezTo>
                    <a:pt x="96388" y="693953"/>
                    <a:pt x="79254" y="685193"/>
                    <a:pt x="66907" y="671302"/>
                  </a:cubicBezTo>
                  <a:cubicBezTo>
                    <a:pt x="36152" y="636702"/>
                    <a:pt x="19983" y="599754"/>
                    <a:pt x="0" y="559790"/>
                  </a:cubicBezTo>
                  <a:cubicBezTo>
                    <a:pt x="3717" y="530054"/>
                    <a:pt x="393" y="498551"/>
                    <a:pt x="11151" y="470581"/>
                  </a:cubicBezTo>
                  <a:cubicBezTo>
                    <a:pt x="19695" y="448366"/>
                    <a:pt x="40266" y="432895"/>
                    <a:pt x="55756" y="414824"/>
                  </a:cubicBezTo>
                  <a:cubicBezTo>
                    <a:pt x="62598" y="406842"/>
                    <a:pt x="69044" y="397931"/>
                    <a:pt x="78059" y="392522"/>
                  </a:cubicBezTo>
                  <a:cubicBezTo>
                    <a:pt x="89487" y="385665"/>
                    <a:pt x="147784" y="372303"/>
                    <a:pt x="156117" y="370220"/>
                  </a:cubicBezTo>
                  <a:cubicBezTo>
                    <a:pt x="204439" y="373937"/>
                    <a:pt x="252992" y="375360"/>
                    <a:pt x="301083" y="381371"/>
                  </a:cubicBezTo>
                  <a:cubicBezTo>
                    <a:pt x="345308" y="386899"/>
                    <a:pt x="326972" y="397245"/>
                    <a:pt x="367990" y="414824"/>
                  </a:cubicBezTo>
                  <a:cubicBezTo>
                    <a:pt x="382077" y="420861"/>
                    <a:pt x="397727" y="422259"/>
                    <a:pt x="412595" y="425976"/>
                  </a:cubicBezTo>
                  <a:cubicBezTo>
                    <a:pt x="423746" y="433410"/>
                    <a:pt x="434062" y="442285"/>
                    <a:pt x="446049" y="448278"/>
                  </a:cubicBezTo>
                  <a:cubicBezTo>
                    <a:pt x="498031" y="474268"/>
                    <a:pt x="539125" y="454009"/>
                    <a:pt x="602166" y="448278"/>
                  </a:cubicBezTo>
                  <a:cubicBezTo>
                    <a:pt x="609600" y="437127"/>
                    <a:pt x="622806" y="428123"/>
                    <a:pt x="624468" y="414824"/>
                  </a:cubicBezTo>
                  <a:cubicBezTo>
                    <a:pt x="626819" y="396017"/>
                    <a:pt x="619972" y="376815"/>
                    <a:pt x="613317" y="359068"/>
                  </a:cubicBezTo>
                  <a:cubicBezTo>
                    <a:pt x="609680" y="349370"/>
                    <a:pt x="581273" y="309593"/>
                    <a:pt x="568712" y="303312"/>
                  </a:cubicBezTo>
                  <a:cubicBezTo>
                    <a:pt x="487164" y="262538"/>
                    <a:pt x="385802" y="274566"/>
                    <a:pt x="301083" y="269859"/>
                  </a:cubicBezTo>
                  <a:cubicBezTo>
                    <a:pt x="286215" y="254991"/>
                    <a:pt x="253021" y="245995"/>
                    <a:pt x="256478" y="225254"/>
                  </a:cubicBezTo>
                  <a:cubicBezTo>
                    <a:pt x="260195" y="202951"/>
                    <a:pt x="258446" y="179008"/>
                    <a:pt x="267629" y="158346"/>
                  </a:cubicBezTo>
                  <a:cubicBezTo>
                    <a:pt x="274034" y="143935"/>
                    <a:pt x="288635" y="134575"/>
                    <a:pt x="301083" y="124893"/>
                  </a:cubicBezTo>
                  <a:cubicBezTo>
                    <a:pt x="322241" y="108437"/>
                    <a:pt x="341551" y="84694"/>
                    <a:pt x="367990" y="80288"/>
                  </a:cubicBezTo>
                  <a:cubicBezTo>
                    <a:pt x="450015" y="66617"/>
                    <a:pt x="412963" y="74621"/>
                    <a:pt x="479503" y="57985"/>
                  </a:cubicBezTo>
                  <a:cubicBezTo>
                    <a:pt x="488230" y="58858"/>
                    <a:pt x="615224" y="37300"/>
                    <a:pt x="602166" y="102590"/>
                  </a:cubicBezTo>
                  <a:cubicBezTo>
                    <a:pt x="600104" y="112899"/>
                    <a:pt x="586432" y="116683"/>
                    <a:pt x="579864" y="124893"/>
                  </a:cubicBezTo>
                  <a:cubicBezTo>
                    <a:pt x="571492" y="135358"/>
                    <a:pt x="568926" y="151243"/>
                    <a:pt x="557561" y="158346"/>
                  </a:cubicBezTo>
                  <a:cubicBezTo>
                    <a:pt x="537626" y="170806"/>
                    <a:pt x="490654" y="180649"/>
                    <a:pt x="490654" y="180649"/>
                  </a:cubicBezTo>
                  <a:cubicBezTo>
                    <a:pt x="494371" y="191800"/>
                    <a:pt x="493494" y="205791"/>
                    <a:pt x="501805" y="214102"/>
                  </a:cubicBezTo>
                  <a:cubicBezTo>
                    <a:pt x="521631" y="233928"/>
                    <a:pt x="548886" y="224015"/>
                    <a:pt x="568712" y="214102"/>
                  </a:cubicBezTo>
                  <a:cubicBezTo>
                    <a:pt x="580699" y="208108"/>
                    <a:pt x="590179" y="197793"/>
                    <a:pt x="602166" y="191800"/>
                  </a:cubicBezTo>
                  <a:cubicBezTo>
                    <a:pt x="612680" y="186543"/>
                    <a:pt x="624469" y="184366"/>
                    <a:pt x="635620" y="180649"/>
                  </a:cubicBezTo>
                  <a:cubicBezTo>
                    <a:pt x="680506" y="135761"/>
                    <a:pt x="630598" y="178021"/>
                    <a:pt x="702527" y="147195"/>
                  </a:cubicBezTo>
                  <a:cubicBezTo>
                    <a:pt x="714846" y="141916"/>
                    <a:pt x="723734" y="130336"/>
                    <a:pt x="735981" y="124893"/>
                  </a:cubicBezTo>
                  <a:cubicBezTo>
                    <a:pt x="757464" y="115345"/>
                    <a:pt x="780586" y="110024"/>
                    <a:pt x="802888" y="102590"/>
                  </a:cubicBezTo>
                  <a:lnTo>
                    <a:pt x="836342" y="91439"/>
                  </a:lnTo>
                  <a:lnTo>
                    <a:pt x="869795" y="80288"/>
                  </a:lnTo>
                  <a:cubicBezTo>
                    <a:pt x="923642" y="26441"/>
                    <a:pt x="855221" y="91946"/>
                    <a:pt x="925551" y="35683"/>
                  </a:cubicBezTo>
                  <a:cubicBezTo>
                    <a:pt x="933761" y="29115"/>
                    <a:pt x="938839" y="18790"/>
                    <a:pt x="947854" y="13381"/>
                  </a:cubicBezTo>
                  <a:cubicBezTo>
                    <a:pt x="957933" y="7333"/>
                    <a:pt x="970156" y="5946"/>
                    <a:pt x="981307" y="2229"/>
                  </a:cubicBezTo>
                  <a:cubicBezTo>
                    <a:pt x="1014262" y="6937"/>
                    <a:pt x="1077209" y="0"/>
                    <a:pt x="1092820" y="46834"/>
                  </a:cubicBezTo>
                  <a:cubicBezTo>
                    <a:pt x="1096537" y="57985"/>
                    <a:pt x="1086925" y="69774"/>
                    <a:pt x="1081668" y="80288"/>
                  </a:cubicBezTo>
                  <a:cubicBezTo>
                    <a:pt x="1072009" y="99605"/>
                    <a:pt x="1054349" y="122216"/>
                    <a:pt x="1037064" y="136044"/>
                  </a:cubicBezTo>
                  <a:cubicBezTo>
                    <a:pt x="1026599" y="144416"/>
                    <a:pt x="1016752" y="155718"/>
                    <a:pt x="1003610" y="158346"/>
                  </a:cubicBezTo>
                  <a:cubicBezTo>
                    <a:pt x="959720" y="167124"/>
                    <a:pt x="914400" y="165781"/>
                    <a:pt x="869795" y="169498"/>
                  </a:cubicBezTo>
                  <a:cubicBezTo>
                    <a:pt x="775026" y="201088"/>
                    <a:pt x="890577" y="157030"/>
                    <a:pt x="814039" y="202951"/>
                  </a:cubicBezTo>
                  <a:cubicBezTo>
                    <a:pt x="803960" y="208998"/>
                    <a:pt x="791736" y="210385"/>
                    <a:pt x="780585" y="214102"/>
                  </a:cubicBezTo>
                  <a:cubicBezTo>
                    <a:pt x="776868" y="225253"/>
                    <a:pt x="771537" y="235991"/>
                    <a:pt x="769434" y="247556"/>
                  </a:cubicBezTo>
                  <a:cubicBezTo>
                    <a:pt x="764073" y="277041"/>
                    <a:pt x="769413" y="308941"/>
                    <a:pt x="758283" y="336766"/>
                  </a:cubicBezTo>
                  <a:cubicBezTo>
                    <a:pt x="751632" y="353392"/>
                    <a:pt x="705458" y="365526"/>
                    <a:pt x="691376" y="370220"/>
                  </a:cubicBezTo>
                  <a:cubicBezTo>
                    <a:pt x="695093" y="381371"/>
                    <a:pt x="696480" y="393594"/>
                    <a:pt x="702527" y="403673"/>
                  </a:cubicBezTo>
                  <a:cubicBezTo>
                    <a:pt x="707936" y="412688"/>
                    <a:pt x="723525" y="415544"/>
                    <a:pt x="724829" y="425976"/>
                  </a:cubicBezTo>
                  <a:cubicBezTo>
                    <a:pt x="731155" y="476582"/>
                    <a:pt x="714554" y="491569"/>
                    <a:pt x="691376" y="526337"/>
                  </a:cubicBezTo>
                  <a:cubicBezTo>
                    <a:pt x="702527" y="530054"/>
                    <a:pt x="713075" y="537488"/>
                    <a:pt x="724829" y="537488"/>
                  </a:cubicBezTo>
                  <a:cubicBezTo>
                    <a:pt x="772057" y="537488"/>
                    <a:pt x="823099" y="523675"/>
                    <a:pt x="869795" y="515185"/>
                  </a:cubicBezTo>
                  <a:cubicBezTo>
                    <a:pt x="892041" y="511140"/>
                    <a:pt x="914672" y="509118"/>
                    <a:pt x="936703" y="504034"/>
                  </a:cubicBezTo>
                  <a:cubicBezTo>
                    <a:pt x="1054625" y="476822"/>
                    <a:pt x="976683" y="491019"/>
                    <a:pt x="1048215" y="470581"/>
                  </a:cubicBezTo>
                  <a:cubicBezTo>
                    <a:pt x="1062951" y="466371"/>
                    <a:pt x="1077952" y="463146"/>
                    <a:pt x="1092820" y="459429"/>
                  </a:cubicBezTo>
                  <a:cubicBezTo>
                    <a:pt x="1147923" y="422694"/>
                    <a:pt x="1112871" y="437127"/>
                    <a:pt x="1204332" y="437127"/>
                  </a:cubicBezTo>
                </a:path>
              </a:pathLst>
            </a:custGeom>
            <a:ln w="63500"/>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26" name="Oval 25"/>
            <p:cNvSpPr/>
            <p:nvPr/>
          </p:nvSpPr>
          <p:spPr>
            <a:xfrm>
              <a:off x="2895600" y="4114414"/>
              <a:ext cx="145987" cy="126839"/>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7" name="Freeform 26"/>
            <p:cNvSpPr/>
            <p:nvPr/>
          </p:nvSpPr>
          <p:spPr>
            <a:xfrm>
              <a:off x="3047934" y="4114414"/>
              <a:ext cx="153922" cy="250507"/>
            </a:xfrm>
            <a:custGeom>
              <a:avLst/>
              <a:gdLst>
                <a:gd name="connsiteX0" fmla="*/ 160223 w 160223"/>
                <a:gd name="connsiteY0" fmla="*/ 11151 h 301082"/>
                <a:gd name="connsiteX1" fmla="*/ 126769 w 160223"/>
                <a:gd name="connsiteY1" fmla="*/ 0 h 301082"/>
                <a:gd name="connsiteX2" fmla="*/ 37559 w 160223"/>
                <a:gd name="connsiteY2" fmla="*/ 22302 h 301082"/>
                <a:gd name="connsiteX3" fmla="*/ 26408 w 160223"/>
                <a:gd name="connsiteY3" fmla="*/ 256478 h 301082"/>
                <a:gd name="connsiteX4" fmla="*/ 48711 w 160223"/>
                <a:gd name="connsiteY4" fmla="*/ 278780 h 301082"/>
                <a:gd name="connsiteX5" fmla="*/ 82164 w 160223"/>
                <a:gd name="connsiteY5" fmla="*/ 301082 h 301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223" h="301082">
                  <a:moveTo>
                    <a:pt x="160223" y="11151"/>
                  </a:moveTo>
                  <a:cubicBezTo>
                    <a:pt x="149072" y="7434"/>
                    <a:pt x="138524" y="0"/>
                    <a:pt x="126769" y="0"/>
                  </a:cubicBezTo>
                  <a:cubicBezTo>
                    <a:pt x="99857" y="0"/>
                    <a:pt x="63957" y="13503"/>
                    <a:pt x="37559" y="22302"/>
                  </a:cubicBezTo>
                  <a:cubicBezTo>
                    <a:pt x="3347" y="124939"/>
                    <a:pt x="0" y="106833"/>
                    <a:pt x="26408" y="256478"/>
                  </a:cubicBezTo>
                  <a:cubicBezTo>
                    <a:pt x="28235" y="266832"/>
                    <a:pt x="40501" y="272212"/>
                    <a:pt x="48711" y="278780"/>
                  </a:cubicBezTo>
                  <a:cubicBezTo>
                    <a:pt x="59176" y="287152"/>
                    <a:pt x="82164" y="301082"/>
                    <a:pt x="82164" y="301082"/>
                  </a:cubicBezTo>
                </a:path>
              </a:pathLst>
            </a:custGeom>
            <a:ln w="63500">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grpSp>
      <p:sp>
        <p:nvSpPr>
          <p:cNvPr id="15368" name="TextBox 35"/>
          <p:cNvSpPr txBox="1">
            <a:spLocks noChangeArrowheads="1"/>
          </p:cNvSpPr>
          <p:nvPr/>
        </p:nvSpPr>
        <p:spPr bwMode="auto">
          <a:xfrm>
            <a:off x="2873875" y="2649756"/>
            <a:ext cx="1398140" cy="369332"/>
          </a:xfrm>
          <a:prstGeom prst="rect">
            <a:avLst/>
          </a:prstGeom>
          <a:noFill/>
          <a:ln w="9525">
            <a:noFill/>
            <a:miter lim="800000"/>
            <a:headEnd/>
            <a:tailEnd/>
          </a:ln>
        </p:spPr>
        <p:txBody>
          <a:bodyPr wrap="none">
            <a:spAutoFit/>
          </a:bodyPr>
          <a:lstStyle/>
          <a:p>
            <a:r>
              <a:rPr lang="en-US" dirty="0">
                <a:latin typeface="Calibri" pitchFamily="34" charset="0"/>
              </a:rPr>
              <a:t>Nucleic acids</a:t>
            </a:r>
          </a:p>
        </p:txBody>
      </p:sp>
      <p:sp>
        <p:nvSpPr>
          <p:cNvPr id="15370" name="TextBox 37"/>
          <p:cNvSpPr txBox="1">
            <a:spLocks noChangeArrowheads="1"/>
          </p:cNvSpPr>
          <p:nvPr/>
        </p:nvSpPr>
        <p:spPr bwMode="auto">
          <a:xfrm>
            <a:off x="4248200" y="3902298"/>
            <a:ext cx="722313" cy="369888"/>
          </a:xfrm>
          <a:prstGeom prst="rect">
            <a:avLst/>
          </a:prstGeom>
          <a:noFill/>
          <a:ln w="9525">
            <a:noFill/>
            <a:miter lim="800000"/>
            <a:headEnd/>
            <a:tailEnd/>
          </a:ln>
        </p:spPr>
        <p:txBody>
          <a:bodyPr wrap="none">
            <a:spAutoFit/>
          </a:bodyPr>
          <a:lstStyle/>
          <a:p>
            <a:r>
              <a:rPr lang="en-US">
                <a:latin typeface="Calibri" pitchFamily="34" charset="0"/>
              </a:rPr>
              <a:t>Lipids</a:t>
            </a:r>
          </a:p>
        </p:txBody>
      </p:sp>
      <p:sp>
        <p:nvSpPr>
          <p:cNvPr id="15372" name="TextBox 39"/>
          <p:cNvSpPr txBox="1">
            <a:spLocks noChangeArrowheads="1"/>
          </p:cNvSpPr>
          <p:nvPr/>
        </p:nvSpPr>
        <p:spPr bwMode="auto">
          <a:xfrm>
            <a:off x="5272142" y="5064354"/>
            <a:ext cx="1546225" cy="369888"/>
          </a:xfrm>
          <a:prstGeom prst="rect">
            <a:avLst/>
          </a:prstGeom>
          <a:noFill/>
          <a:ln w="9525">
            <a:noFill/>
            <a:miter lim="800000"/>
            <a:headEnd/>
            <a:tailEnd/>
          </a:ln>
        </p:spPr>
        <p:txBody>
          <a:bodyPr wrap="none">
            <a:spAutoFit/>
          </a:bodyPr>
          <a:lstStyle/>
          <a:p>
            <a:r>
              <a:rPr lang="en-US" dirty="0">
                <a:latin typeface="Calibri" pitchFamily="34" charset="0"/>
              </a:rPr>
              <a:t>Carbohydrates</a:t>
            </a:r>
          </a:p>
        </p:txBody>
      </p:sp>
      <p:sp>
        <p:nvSpPr>
          <p:cNvPr id="15373" name="TextBox 40"/>
          <p:cNvSpPr txBox="1">
            <a:spLocks noChangeArrowheads="1"/>
          </p:cNvSpPr>
          <p:nvPr/>
        </p:nvSpPr>
        <p:spPr bwMode="auto">
          <a:xfrm>
            <a:off x="6200836" y="5850172"/>
            <a:ext cx="955675" cy="369888"/>
          </a:xfrm>
          <a:prstGeom prst="rect">
            <a:avLst/>
          </a:prstGeom>
          <a:noFill/>
          <a:ln w="9525">
            <a:noFill/>
            <a:miter lim="800000"/>
            <a:headEnd/>
            <a:tailEnd/>
          </a:ln>
        </p:spPr>
        <p:txBody>
          <a:bodyPr wrap="none">
            <a:spAutoFit/>
          </a:bodyPr>
          <a:lstStyle/>
          <a:p>
            <a:r>
              <a:rPr lang="en-US" dirty="0">
                <a:latin typeface="Calibri" pitchFamily="34" charset="0"/>
              </a:rPr>
              <a:t>Proteins</a:t>
            </a:r>
          </a:p>
        </p:txBody>
      </p:sp>
      <p:sp>
        <p:nvSpPr>
          <p:cNvPr id="42" name="Right Arrow 41"/>
          <p:cNvSpPr/>
          <p:nvPr/>
        </p:nvSpPr>
        <p:spPr>
          <a:xfrm rot="2793284">
            <a:off x="4435525" y="3583211"/>
            <a:ext cx="4343400" cy="914400"/>
          </a:xfrm>
          <a:prstGeom prst="rightArrow">
            <a:avLst/>
          </a:prstGeom>
          <a:gradFill>
            <a:gsLst>
              <a:gs pos="0">
                <a:srgbClr val="03D4A8"/>
              </a:gs>
              <a:gs pos="25000">
                <a:srgbClr val="21D6E0"/>
              </a:gs>
              <a:gs pos="75000">
                <a:srgbClr val="0087E6"/>
              </a:gs>
              <a:gs pos="100000">
                <a:srgbClr val="005CBF"/>
              </a:gs>
            </a:gsLst>
            <a:lin ang="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2400" dirty="0">
                <a:solidFill>
                  <a:schemeClr val="tx1"/>
                </a:solidFill>
              </a:rPr>
              <a:t>Increasing immunogenicity</a:t>
            </a:r>
          </a:p>
        </p:txBody>
      </p:sp>
      <p:pic>
        <p:nvPicPr>
          <p:cNvPr id="195" name="Picture 194"/>
          <p:cNvPicPr/>
          <p:nvPr/>
        </p:nvPicPr>
        <p:blipFill>
          <a:blip r:embed="rId4"/>
          <a:srcRect t="6279" r="64194" b="81623"/>
          <a:stretch>
            <a:fillRect/>
          </a:stretch>
        </p:blipFill>
        <p:spPr bwMode="auto">
          <a:xfrm>
            <a:off x="1343052" y="2421148"/>
            <a:ext cx="1605516" cy="839972"/>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85800" y="1052736"/>
            <a:ext cx="7772400" cy="939784"/>
          </a:xfrm>
        </p:spPr>
        <p:txBody>
          <a:bodyPr>
            <a:normAutofit/>
          </a:bodyPr>
          <a:lstStyle/>
          <a:p>
            <a:pPr algn="ctr"/>
            <a:r>
              <a:rPr lang="fa-IR" sz="3600" b="1" dirty="0">
                <a:solidFill>
                  <a:srgbClr val="C00000"/>
                </a:solidFill>
                <a:cs typeface="B Nazanin" pitchFamily="2" charset="-78"/>
              </a:rPr>
              <a:t>پیچیدگی ساختمانی</a:t>
            </a:r>
          </a:p>
        </p:txBody>
      </p:sp>
      <p:pic>
        <p:nvPicPr>
          <p:cNvPr id="15363" name="Picture 4"/>
          <p:cNvPicPr>
            <a:picLocks noChangeAspect="1" noChangeArrowheads="1"/>
          </p:cNvPicPr>
          <p:nvPr/>
        </p:nvPicPr>
        <p:blipFill>
          <a:blip r:embed="rId2"/>
          <a:srcRect/>
          <a:stretch>
            <a:fillRect/>
          </a:stretch>
        </p:blipFill>
        <p:spPr bwMode="auto">
          <a:xfrm>
            <a:off x="1490476" y="2276872"/>
            <a:ext cx="6163048" cy="4026152"/>
          </a:xfrm>
          <a:prstGeom prst="rect">
            <a:avLst/>
          </a:prstGeom>
          <a:noFill/>
          <a:ln w="9525">
            <a:noFill/>
            <a:miter lim="800000"/>
            <a:headEnd/>
            <a:tailEnd/>
          </a:ln>
        </p:spPr>
      </p:pic>
      <p:sp>
        <p:nvSpPr>
          <p:cNvPr id="15364" name="FlagCount" hidden="1">
            <a:hlinkClick r:id="rId3"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a:latin typeface="Tahoma" pitchFamily="34" charset="0"/>
              </a:rPr>
              <a:t>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3"/>
          <p:cNvSpPr>
            <a:spLocks noGrp="1" noChangeArrowheads="1"/>
          </p:cNvSpPr>
          <p:nvPr>
            <p:ph type="body" idx="1"/>
          </p:nvPr>
        </p:nvSpPr>
        <p:spPr>
          <a:xfrm>
            <a:off x="457200" y="1977656"/>
            <a:ext cx="8229600" cy="5668963"/>
          </a:xfrm>
        </p:spPr>
        <p:txBody>
          <a:bodyPr>
            <a:normAutofit/>
          </a:bodyPr>
          <a:lstStyle/>
          <a:p>
            <a:pPr eaLnBrk="1" hangingPunct="1">
              <a:buFontTx/>
              <a:buNone/>
            </a:pPr>
            <a:r>
              <a:rPr lang="fa-IR" sz="2400" b="1" dirty="0">
                <a:solidFill>
                  <a:srgbClr val="C00000"/>
                </a:solidFill>
                <a:cs typeface="B Nazanin" pitchFamily="2" charset="-78"/>
              </a:rPr>
              <a:t>یاد آورها يا ادجوانت</a:t>
            </a:r>
            <a:r>
              <a:rPr lang="en-US" sz="2400" b="1" dirty="0">
                <a:solidFill>
                  <a:srgbClr val="C00000"/>
                </a:solidFill>
                <a:cs typeface="B Nazanin" pitchFamily="2" charset="-78"/>
              </a:rPr>
              <a:t>(</a:t>
            </a:r>
            <a:r>
              <a:rPr lang="en-US" sz="2400" b="1" dirty="0" err="1">
                <a:solidFill>
                  <a:srgbClr val="C00000"/>
                </a:solidFill>
                <a:cs typeface="B Nazanin" pitchFamily="2" charset="-78"/>
              </a:rPr>
              <a:t>Adjuvantes</a:t>
            </a:r>
            <a:r>
              <a:rPr lang="en-US" sz="2400" b="1" dirty="0">
                <a:solidFill>
                  <a:srgbClr val="C00000"/>
                </a:solidFill>
                <a:cs typeface="B Nazanin" pitchFamily="2" charset="-78"/>
              </a:rPr>
              <a:t>)  </a:t>
            </a:r>
            <a:endParaRPr lang="fa-IR" sz="2400" b="1" dirty="0">
              <a:solidFill>
                <a:srgbClr val="C00000"/>
              </a:solidFill>
              <a:cs typeface="B Nazanin" pitchFamily="2" charset="-78"/>
            </a:endParaRPr>
          </a:p>
          <a:p>
            <a:pPr eaLnBrk="1" hangingPunct="1">
              <a:buFontTx/>
              <a:buNone/>
            </a:pPr>
            <a:r>
              <a:rPr lang="fa-IR" sz="2400" dirty="0">
                <a:cs typeface="B Nazanin" pitchFamily="2" charset="-78"/>
              </a:rPr>
              <a:t>    </a:t>
            </a:r>
            <a:r>
              <a:rPr lang="fa-IR" sz="2000" dirty="0">
                <a:cs typeface="B Nazanin" pitchFamily="2" charset="-78"/>
              </a:rPr>
              <a:t>ادجوانت در لاتين يعني كمك كردن </a:t>
            </a:r>
          </a:p>
          <a:p>
            <a:pPr eaLnBrk="1" hangingPunct="1">
              <a:buFontTx/>
              <a:buNone/>
            </a:pPr>
            <a:r>
              <a:rPr lang="fa-IR" sz="2000" dirty="0">
                <a:cs typeface="B Nazanin" pitchFamily="2" charset="-78"/>
              </a:rPr>
              <a:t>به ترکیباتی گفته مي شود كه همراه آنتی ژن يا موادي كه ايمونوژن ضعيفي هستند تجویز می شوند تا تولید پاسخ بیشتری را عليه آن مواد بنمایند. </a:t>
            </a:r>
          </a:p>
          <a:p>
            <a:pPr>
              <a:lnSpc>
                <a:spcPct val="90000"/>
              </a:lnSpc>
              <a:buNone/>
            </a:pPr>
            <a:endParaRPr lang="fa-IR" sz="2000" dirty="0">
              <a:cs typeface="B Nazanin" pitchFamily="2" charset="-78"/>
            </a:endParaRPr>
          </a:p>
          <a:p>
            <a:pPr>
              <a:lnSpc>
                <a:spcPct val="90000"/>
              </a:lnSpc>
            </a:pPr>
            <a:r>
              <a:rPr lang="fa-IR" sz="2000" b="1" dirty="0" err="1">
                <a:cs typeface="B Nazanin" pitchFamily="2" charset="-78"/>
              </a:rPr>
              <a:t>ادجوانت</a:t>
            </a:r>
            <a:r>
              <a:rPr lang="fa-IR" sz="2000" b="1" dirty="0">
                <a:cs typeface="B Nazanin" pitchFamily="2" charset="-78"/>
              </a:rPr>
              <a:t> کامل </a:t>
            </a:r>
            <a:r>
              <a:rPr lang="fa-IR" sz="2000" b="1" dirty="0" err="1">
                <a:cs typeface="B Nazanin" pitchFamily="2" charset="-78"/>
              </a:rPr>
              <a:t>فروند</a:t>
            </a:r>
            <a:r>
              <a:rPr lang="fa-IR" sz="2000" dirty="0" err="1">
                <a:cs typeface="B Nazanin" pitchFamily="2" charset="-78"/>
              </a:rPr>
              <a:t>:امولسیون</a:t>
            </a:r>
            <a:r>
              <a:rPr lang="fa-IR" sz="2000" dirty="0">
                <a:cs typeface="B Nazanin" pitchFamily="2" charset="-78"/>
              </a:rPr>
              <a:t> روغن در آب که از </a:t>
            </a:r>
            <a:r>
              <a:rPr lang="fa-IR" sz="2000" dirty="0">
                <a:solidFill>
                  <a:srgbClr val="0000FF"/>
                </a:solidFill>
                <a:cs typeface="B Nazanin" pitchFamily="2" charset="-78"/>
              </a:rPr>
              <a:t>روغن </a:t>
            </a:r>
            <a:r>
              <a:rPr lang="fa-IR" sz="2000" dirty="0" err="1">
                <a:solidFill>
                  <a:srgbClr val="0000FF"/>
                </a:solidFill>
                <a:cs typeface="B Nazanin" pitchFamily="2" charset="-78"/>
              </a:rPr>
              <a:t>پارافین</a:t>
            </a:r>
            <a:r>
              <a:rPr lang="fa-IR" sz="2000" dirty="0">
                <a:solidFill>
                  <a:srgbClr val="0000FF"/>
                </a:solidFill>
                <a:cs typeface="B Nazanin" pitchFamily="2" charset="-78"/>
              </a:rPr>
              <a:t> + </a:t>
            </a:r>
            <a:r>
              <a:rPr lang="fa-IR" sz="2000" dirty="0" err="1">
                <a:solidFill>
                  <a:srgbClr val="0000FF"/>
                </a:solidFill>
                <a:cs typeface="B Nazanin" pitchFamily="2" charset="-78"/>
              </a:rPr>
              <a:t>مانید</a:t>
            </a:r>
            <a:r>
              <a:rPr lang="fa-IR" sz="2000" dirty="0">
                <a:solidFill>
                  <a:srgbClr val="0000FF"/>
                </a:solidFill>
                <a:cs typeface="B Nazanin" pitchFamily="2" charset="-78"/>
              </a:rPr>
              <a:t> </a:t>
            </a:r>
            <a:r>
              <a:rPr lang="fa-IR" sz="2000" dirty="0" err="1">
                <a:solidFill>
                  <a:srgbClr val="0000FF"/>
                </a:solidFill>
                <a:cs typeface="B Nazanin" pitchFamily="2" charset="-78"/>
              </a:rPr>
              <a:t>منولئات</a:t>
            </a:r>
            <a:r>
              <a:rPr lang="fa-IR" sz="2000" dirty="0">
                <a:solidFill>
                  <a:srgbClr val="0000FF"/>
                </a:solidFill>
                <a:cs typeface="B Nazanin" pitchFamily="2" charset="-78"/>
              </a:rPr>
              <a:t> + مایکوباکتریوم کشته</a:t>
            </a:r>
            <a:r>
              <a:rPr lang="fa-IR" sz="2000" dirty="0">
                <a:cs typeface="B Nazanin" pitchFamily="2" charset="-78"/>
              </a:rPr>
              <a:t> شده  تشکیل شده است که قادر است ماکروفاژها را فعال کند.</a:t>
            </a:r>
          </a:p>
          <a:p>
            <a:pPr>
              <a:lnSpc>
                <a:spcPct val="90000"/>
              </a:lnSpc>
            </a:pPr>
            <a:endParaRPr lang="fa-IR" sz="2000" dirty="0">
              <a:cs typeface="B Nazanin" pitchFamily="2" charset="-78"/>
            </a:endParaRPr>
          </a:p>
          <a:p>
            <a:pPr>
              <a:lnSpc>
                <a:spcPct val="90000"/>
              </a:lnSpc>
            </a:pPr>
            <a:r>
              <a:rPr lang="fa-IR" sz="2000" b="1" dirty="0" err="1">
                <a:cs typeface="B Nazanin" pitchFamily="2" charset="-78"/>
              </a:rPr>
              <a:t>ادجوانت</a:t>
            </a:r>
            <a:r>
              <a:rPr lang="fa-IR" sz="2000" b="1" dirty="0">
                <a:cs typeface="B Nazanin" pitchFamily="2" charset="-78"/>
              </a:rPr>
              <a:t> ناقص فروند: </a:t>
            </a:r>
            <a:r>
              <a:rPr lang="fa-IR" sz="2000" dirty="0">
                <a:cs typeface="B Nazanin" pitchFamily="2" charset="-78"/>
              </a:rPr>
              <a:t>حاوی روغن </a:t>
            </a:r>
            <a:r>
              <a:rPr lang="fa-IR" sz="2000" dirty="0" err="1">
                <a:cs typeface="B Nazanin" pitchFamily="2" charset="-78"/>
              </a:rPr>
              <a:t>پارافین</a:t>
            </a:r>
            <a:r>
              <a:rPr lang="fa-IR" sz="2000" dirty="0">
                <a:cs typeface="B Nazanin" pitchFamily="2" charset="-78"/>
              </a:rPr>
              <a:t> و </a:t>
            </a:r>
            <a:r>
              <a:rPr lang="fa-IR" sz="2000" dirty="0" err="1">
                <a:cs typeface="B Nazanin" pitchFamily="2" charset="-78"/>
              </a:rPr>
              <a:t>مانید</a:t>
            </a:r>
            <a:r>
              <a:rPr lang="fa-IR" sz="2000" dirty="0">
                <a:cs typeface="B Nazanin" pitchFamily="2" charset="-78"/>
              </a:rPr>
              <a:t> </a:t>
            </a:r>
            <a:r>
              <a:rPr lang="fa-IR" sz="2000" dirty="0" err="1">
                <a:cs typeface="B Nazanin" pitchFamily="2" charset="-78"/>
              </a:rPr>
              <a:t>منولئات</a:t>
            </a:r>
            <a:r>
              <a:rPr lang="en-US" sz="2000" dirty="0">
                <a:cs typeface="B Nazanin" pitchFamily="2" charset="-78"/>
              </a:rPr>
              <a:t> </a:t>
            </a:r>
            <a:r>
              <a:rPr lang="fa-IR" sz="2000" dirty="0">
                <a:cs typeface="B Nazanin" pitchFamily="2" charset="-78"/>
              </a:rPr>
              <a:t>(</a:t>
            </a:r>
            <a:r>
              <a:rPr lang="fa-IR" sz="2000" dirty="0" err="1">
                <a:cs typeface="B Nazanin" pitchFamily="2" charset="-78"/>
              </a:rPr>
              <a:t>سورفکتانت</a:t>
            </a:r>
            <a:r>
              <a:rPr lang="fa-IR" sz="2000" dirty="0">
                <a:cs typeface="B Nazanin" pitchFamily="2" charset="-78"/>
              </a:rPr>
              <a:t> </a:t>
            </a:r>
            <a:r>
              <a:rPr lang="fa-IR" sz="2000" dirty="0" err="1">
                <a:cs typeface="B Nazanin" pitchFamily="2" charset="-78"/>
              </a:rPr>
              <a:t>لیپوفیلیک</a:t>
            </a:r>
            <a:r>
              <a:rPr lang="fa-IR" sz="2000" dirty="0">
                <a:cs typeface="B Nazanin" pitchFamily="2" charset="-78"/>
              </a:rPr>
              <a:t>) </a:t>
            </a:r>
            <a:r>
              <a:rPr lang="fa-IR" sz="2000" dirty="0">
                <a:solidFill>
                  <a:srgbClr val="0000FF"/>
                </a:solidFill>
                <a:cs typeface="B Nazanin" pitchFamily="2" charset="-78"/>
              </a:rPr>
              <a:t>بدون مایکوباکتریوم </a:t>
            </a:r>
            <a:endParaRPr lang="fa-IR" sz="2000" dirty="0">
              <a:cs typeface="B Nazanin" pitchFamily="2" charset="-78"/>
            </a:endParaRPr>
          </a:p>
          <a:p>
            <a:pPr>
              <a:lnSpc>
                <a:spcPct val="90000"/>
              </a:lnSpc>
            </a:pPr>
            <a:endParaRPr lang="fa-IR" sz="2000" dirty="0">
              <a:cs typeface="B Nazanin" pitchFamily="2" charset="-78"/>
            </a:endParaRPr>
          </a:p>
          <a:p>
            <a:pPr>
              <a:lnSpc>
                <a:spcPct val="90000"/>
              </a:lnSpc>
            </a:pPr>
            <a:r>
              <a:rPr lang="fa-IR" sz="2000" b="1" dirty="0">
                <a:cs typeface="B Nazanin" pitchFamily="2" charset="-78"/>
              </a:rPr>
              <a:t>نمک آلومینیوم (</a:t>
            </a:r>
            <a:r>
              <a:rPr lang="fa-IR" sz="2000" b="1" dirty="0" err="1">
                <a:cs typeface="B Nazanin" pitchFamily="2" charset="-78"/>
              </a:rPr>
              <a:t>آلوم</a:t>
            </a:r>
            <a:r>
              <a:rPr lang="fa-IR" sz="2000" b="1" dirty="0">
                <a:cs typeface="B Nazanin" pitchFamily="2" charset="-78"/>
              </a:rPr>
              <a:t>): </a:t>
            </a:r>
            <a:r>
              <a:rPr lang="fa-IR" sz="2000" dirty="0">
                <a:cs typeface="B Nazanin" pitchFamily="2" charset="-78"/>
              </a:rPr>
              <a:t>با آهسته رها سازی آنتی ژن عمل میکند.</a:t>
            </a:r>
          </a:p>
          <a:p>
            <a:pPr>
              <a:lnSpc>
                <a:spcPct val="90000"/>
              </a:lnSpc>
            </a:pPr>
            <a:r>
              <a:rPr lang="fa-IR" sz="2000" b="1" dirty="0">
                <a:cs typeface="B Nazanin" pitchFamily="2" charset="-78"/>
              </a:rPr>
              <a:t>سایر </a:t>
            </a:r>
            <a:r>
              <a:rPr lang="fa-IR" sz="2000" b="1" dirty="0" err="1">
                <a:cs typeface="B Nazanin" pitchFamily="2" charset="-78"/>
              </a:rPr>
              <a:t>ادجوانت</a:t>
            </a:r>
            <a:r>
              <a:rPr lang="fa-IR" sz="2000" b="1" dirty="0">
                <a:cs typeface="B Nazanin" pitchFamily="2" charset="-78"/>
              </a:rPr>
              <a:t> ها: </a:t>
            </a:r>
            <a:r>
              <a:rPr lang="fa-IR" sz="2000" dirty="0" err="1">
                <a:cs typeface="B Nazanin" pitchFamily="2" charset="-78"/>
              </a:rPr>
              <a:t>لیپوزومها</a:t>
            </a:r>
            <a:r>
              <a:rPr lang="fa-IR" sz="2000" dirty="0">
                <a:cs typeface="B Nazanin" pitchFamily="2" charset="-78"/>
              </a:rPr>
              <a:t>، </a:t>
            </a:r>
            <a:r>
              <a:rPr lang="fa-IR" sz="2000" dirty="0" err="1">
                <a:cs typeface="B Nazanin" pitchFamily="2" charset="-78"/>
              </a:rPr>
              <a:t>توکسوئیدها</a:t>
            </a:r>
            <a:r>
              <a:rPr lang="fa-IR" sz="2000" dirty="0">
                <a:cs typeface="B Nazanin" pitchFamily="2" charset="-78"/>
              </a:rPr>
              <a:t> و مشتقات دیواره سلولی</a:t>
            </a:r>
          </a:p>
        </p:txBody>
      </p:sp>
      <p:pic>
        <p:nvPicPr>
          <p:cNvPr id="3" name="Picture 2">
            <a:extLst>
              <a:ext uri="{FF2B5EF4-FFF2-40B4-BE49-F238E27FC236}">
                <a16:creationId xmlns:a16="http://schemas.microsoft.com/office/drawing/2014/main" id="{4F17C54A-44A9-9A6A-4E6F-30BDA2927FBA}"/>
              </a:ext>
            </a:extLst>
          </p:cNvPr>
          <p:cNvPicPr>
            <a:picLocks noChangeAspect="1"/>
          </p:cNvPicPr>
          <p:nvPr/>
        </p:nvPicPr>
        <p:blipFill>
          <a:blip r:embed="rId3"/>
          <a:stretch>
            <a:fillRect/>
          </a:stretch>
        </p:blipFill>
        <p:spPr>
          <a:xfrm>
            <a:off x="251520" y="4812138"/>
            <a:ext cx="1080120" cy="1755194"/>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2"/>
          <p:cNvSpPr>
            <a:spLocks noGrp="1" noChangeArrowheads="1"/>
          </p:cNvSpPr>
          <p:nvPr>
            <p:ph type="title"/>
          </p:nvPr>
        </p:nvSpPr>
        <p:spPr>
          <a:xfrm>
            <a:off x="301625" y="1196752"/>
            <a:ext cx="8540750" cy="1143000"/>
          </a:xfrm>
        </p:spPr>
        <p:txBody>
          <a:bodyPr>
            <a:normAutofit/>
          </a:bodyPr>
          <a:lstStyle/>
          <a:p>
            <a:pPr algn="ctr"/>
            <a:r>
              <a:rPr lang="fa-IR" sz="3200" b="1" dirty="0">
                <a:cs typeface="B Nazanin" pitchFamily="2" charset="-78"/>
              </a:rPr>
              <a:t>آنتی بادی ـ آنتی کر ـ ایمونوگلبولین ـ پادتن</a:t>
            </a:r>
            <a:endParaRPr lang="en-US" sz="3200" dirty="0">
              <a:cs typeface="B Nazanin" pitchFamily="2" charset="-78"/>
            </a:endParaRPr>
          </a:p>
        </p:txBody>
      </p:sp>
      <p:pic>
        <p:nvPicPr>
          <p:cNvPr id="32" name="Picture 4" descr="rocking antibody"/>
          <p:cNvPicPr>
            <a:picLocks noChangeAspect="1" noChangeArrowheads="1" noCrop="1"/>
          </p:cNvPicPr>
          <p:nvPr/>
        </p:nvPicPr>
        <p:blipFill>
          <a:blip r:embed="rId3"/>
          <a:srcRect/>
          <a:stretch>
            <a:fillRect/>
          </a:stretch>
        </p:blipFill>
        <p:spPr bwMode="auto">
          <a:xfrm>
            <a:off x="2750331" y="2492896"/>
            <a:ext cx="3643338" cy="4071966"/>
          </a:xfrm>
          <a:prstGeom prst="rect">
            <a:avLst/>
          </a:prstGeom>
          <a:noFill/>
          <a:ln w="9525">
            <a:solidFill>
              <a:srgbClr val="00B050"/>
            </a:solid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2"/>
          </p:nvPr>
        </p:nvSpPr>
        <p:spPr>
          <a:xfrm>
            <a:off x="4932040" y="2636912"/>
            <a:ext cx="3749040" cy="4572000"/>
          </a:xfrm>
        </p:spPr>
        <p:txBody>
          <a:bodyPr>
            <a:normAutofit/>
          </a:bodyPr>
          <a:lstStyle/>
          <a:p>
            <a:r>
              <a:rPr lang="fa-IR" sz="2400" dirty="0">
                <a:cs typeface="B Nazanin" pitchFamily="2" charset="-78"/>
              </a:rPr>
              <a:t>ایمونوگلبولینها گلیکوپروتئینهائی هستند که از 82 تا 96 درصد پلی پپتید و بر حسب نوع ایمونوگلبولین بین 4 تا 18 درصد قند تشکیل یافته اند. </a:t>
            </a:r>
          </a:p>
          <a:p>
            <a:r>
              <a:rPr lang="fa-IR" sz="2400" dirty="0">
                <a:cs typeface="B Nazanin" pitchFamily="2" charset="-78"/>
              </a:rPr>
              <a:t>ایمونوگلبولینها در سرم، پلاسما و مایعات بافتی تمام پستانداران یافت می شوند.</a:t>
            </a:r>
          </a:p>
          <a:p>
            <a:endParaRPr lang="fa-IR" sz="2400" dirty="0">
              <a:cs typeface="B Nazanin" pitchFamily="2" charset="-78"/>
            </a:endParaRPr>
          </a:p>
        </p:txBody>
      </p:sp>
      <p:pic>
        <p:nvPicPr>
          <p:cNvPr id="5" name="Content Placeholder 4"/>
          <p:cNvPicPr>
            <a:picLocks noGrp="1" noChangeAspect="1" noChangeArrowheads="1"/>
          </p:cNvPicPr>
          <p:nvPr>
            <p:ph sz="quarter" idx="1"/>
          </p:nvPr>
        </p:nvPicPr>
        <p:blipFill>
          <a:blip r:embed="rId2"/>
          <a:srcRect/>
          <a:stretch>
            <a:fillRect/>
          </a:stretch>
        </p:blipFill>
        <p:spPr bwMode="auto">
          <a:xfrm>
            <a:off x="822326" y="2636912"/>
            <a:ext cx="3390770" cy="4081795"/>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85691" y="1998472"/>
            <a:ext cx="7772400" cy="4572000"/>
          </a:xfrm>
        </p:spPr>
        <p:txBody>
          <a:bodyPr>
            <a:normAutofit/>
          </a:bodyPr>
          <a:lstStyle/>
          <a:p>
            <a:r>
              <a:rPr lang="fa-IR" sz="2400" dirty="0">
                <a:latin typeface="Times New Roman" pitchFamily="18" charset="0"/>
                <a:cs typeface="B Nazanin" pitchFamily="2" charset="-78"/>
              </a:rPr>
              <a:t>ایمونوگلبولینها متنوع هستند ولی واحد ساختمانی </a:t>
            </a:r>
            <a:r>
              <a:rPr lang="en-US" sz="2000" dirty="0">
                <a:latin typeface="Times New Roman" pitchFamily="18" charset="0"/>
                <a:cs typeface="B Nazanin" pitchFamily="2" charset="-78"/>
              </a:rPr>
              <a:t>(Subunit)</a:t>
            </a:r>
            <a:r>
              <a:rPr lang="fa-IR" sz="2000" dirty="0">
                <a:latin typeface="Times New Roman" pitchFamily="18" charset="0"/>
                <a:cs typeface="B Nazanin" pitchFamily="2" charset="-78"/>
              </a:rPr>
              <a:t> </a:t>
            </a:r>
            <a:r>
              <a:rPr lang="fa-IR" sz="2400" dirty="0">
                <a:latin typeface="Times New Roman" pitchFamily="18" charset="0"/>
                <a:cs typeface="B Nazanin" pitchFamily="2" charset="-78"/>
              </a:rPr>
              <a:t>در تمام آنها یکسان و شبیه حروف  </a:t>
            </a:r>
            <a:r>
              <a:rPr lang="en-US" sz="2000" dirty="0">
                <a:latin typeface="Times New Roman" pitchFamily="18" charset="0"/>
                <a:cs typeface="B Nazanin" pitchFamily="2" charset="-78"/>
              </a:rPr>
              <a:t>(Y,T)</a:t>
            </a:r>
            <a:r>
              <a:rPr lang="fa-IR" sz="2400" dirty="0">
                <a:latin typeface="Times New Roman" pitchFamily="18" charset="0"/>
                <a:cs typeface="B Nazanin" pitchFamily="2" charset="-78"/>
              </a:rPr>
              <a:t> </a:t>
            </a:r>
          </a:p>
          <a:p>
            <a:r>
              <a:rPr lang="fa-IR" sz="2400" dirty="0">
                <a:latin typeface="Times New Roman" pitchFamily="18" charset="0"/>
                <a:cs typeface="B Nazanin" pitchFamily="2" charset="-78"/>
              </a:rPr>
              <a:t>دارای دو زنجیره یکسان پلی پپتیدی بلند یا سنگین </a:t>
            </a:r>
            <a:r>
              <a:rPr lang="en-US" sz="2400" dirty="0">
                <a:latin typeface="Times New Roman" pitchFamily="18" charset="0"/>
                <a:cs typeface="B Nazanin" pitchFamily="2" charset="-78"/>
              </a:rPr>
              <a:t> </a:t>
            </a:r>
            <a:r>
              <a:rPr lang="en-US" sz="2000" dirty="0">
                <a:latin typeface="Times New Roman" pitchFamily="18" charset="0"/>
                <a:cs typeface="B Nazanin" pitchFamily="2" charset="-78"/>
              </a:rPr>
              <a:t>(Heavy chain) (H)</a:t>
            </a:r>
            <a:r>
              <a:rPr lang="fa-IR" sz="2000" dirty="0">
                <a:latin typeface="Times New Roman" pitchFamily="18" charset="0"/>
                <a:cs typeface="B Nazanin" pitchFamily="2" charset="-78"/>
              </a:rPr>
              <a:t> </a:t>
            </a:r>
            <a:r>
              <a:rPr lang="fa-IR" sz="2400" dirty="0">
                <a:latin typeface="Times New Roman" pitchFamily="18" charset="0"/>
                <a:cs typeface="B Nazanin" pitchFamily="2" charset="-78"/>
              </a:rPr>
              <a:t>و دو زنجیره یکسان پلی پپتیدی کوتاه یا سبک </a:t>
            </a:r>
            <a:r>
              <a:rPr lang="en-US" sz="2000" dirty="0">
                <a:latin typeface="Times New Roman" pitchFamily="18" charset="0"/>
                <a:cs typeface="B Nazanin" pitchFamily="2" charset="-78"/>
              </a:rPr>
              <a:t>(L) (Light chain)</a:t>
            </a:r>
            <a:endParaRPr lang="fa-IR" sz="2000" dirty="0">
              <a:latin typeface="Times New Roman" pitchFamily="18" charset="0"/>
              <a:cs typeface="B Nazanin" pitchFamily="2" charset="-78"/>
            </a:endParaRPr>
          </a:p>
          <a:p>
            <a:r>
              <a:rPr lang="fa-IR" sz="2000" dirty="0">
                <a:latin typeface="Times New Roman" pitchFamily="18" charset="0"/>
                <a:cs typeface="B Nazanin" pitchFamily="2" charset="-78"/>
              </a:rPr>
              <a:t>ناحیه اتصال به آنتی ژن در آنتی بادی، </a:t>
            </a:r>
            <a:r>
              <a:rPr lang="en-US" sz="2000" dirty="0">
                <a:latin typeface="Times New Roman" pitchFamily="18" charset="0"/>
                <a:cs typeface="B Nazanin" pitchFamily="2" charset="-78"/>
              </a:rPr>
              <a:t>Fab</a:t>
            </a:r>
            <a:r>
              <a:rPr lang="fa-IR" sz="2000" dirty="0">
                <a:latin typeface="Times New Roman" pitchFamily="18" charset="0"/>
                <a:cs typeface="B Nazanin" pitchFamily="2" charset="-78"/>
              </a:rPr>
              <a:t> (</a:t>
            </a:r>
            <a:r>
              <a:rPr lang="en-US" sz="2000" dirty="0">
                <a:latin typeface="Times New Roman" pitchFamily="18" charset="0"/>
                <a:cs typeface="B Nazanin" pitchFamily="2" charset="-78"/>
              </a:rPr>
              <a:t>Fragment antigen binding</a:t>
            </a:r>
            <a:r>
              <a:rPr lang="fa-IR" sz="2000" dirty="0">
                <a:latin typeface="Times New Roman" pitchFamily="18" charset="0"/>
                <a:cs typeface="B Nazanin" pitchFamily="2" charset="-78"/>
              </a:rPr>
              <a:t>) نامیده می شود</a:t>
            </a:r>
          </a:p>
        </p:txBody>
      </p:sp>
      <p:grpSp>
        <p:nvGrpSpPr>
          <p:cNvPr id="5" name="Group 5"/>
          <p:cNvGrpSpPr>
            <a:grpSpLocks/>
          </p:cNvGrpSpPr>
          <p:nvPr/>
        </p:nvGrpSpPr>
        <p:grpSpPr bwMode="auto">
          <a:xfrm>
            <a:off x="2627784" y="4293096"/>
            <a:ext cx="3082285" cy="2308991"/>
            <a:chOff x="2167" y="1465"/>
            <a:chExt cx="2893" cy="2926"/>
          </a:xfrm>
        </p:grpSpPr>
        <p:grpSp>
          <p:nvGrpSpPr>
            <p:cNvPr id="6" name="Group 6"/>
            <p:cNvGrpSpPr>
              <a:grpSpLocks/>
            </p:cNvGrpSpPr>
            <p:nvPr/>
          </p:nvGrpSpPr>
          <p:grpSpPr bwMode="auto">
            <a:xfrm>
              <a:off x="2832" y="1968"/>
              <a:ext cx="2016" cy="2052"/>
              <a:chOff x="2832" y="1968"/>
              <a:chExt cx="2016" cy="2052"/>
            </a:xfrm>
          </p:grpSpPr>
          <p:grpSp>
            <p:nvGrpSpPr>
              <p:cNvPr id="22" name="Group 7"/>
              <p:cNvGrpSpPr>
                <a:grpSpLocks/>
              </p:cNvGrpSpPr>
              <p:nvPr/>
            </p:nvGrpSpPr>
            <p:grpSpPr bwMode="auto">
              <a:xfrm flipH="1">
                <a:off x="3902" y="1992"/>
                <a:ext cx="946" cy="2016"/>
                <a:chOff x="3950" y="1920"/>
                <a:chExt cx="946" cy="2016"/>
              </a:xfrm>
            </p:grpSpPr>
            <p:sp>
              <p:nvSpPr>
                <p:cNvPr id="26" name="Rectangle 8"/>
                <p:cNvSpPr>
                  <a:spLocks noChangeArrowheads="1"/>
                </p:cNvSpPr>
                <p:nvPr/>
              </p:nvSpPr>
              <p:spPr bwMode="auto">
                <a:xfrm rot="-1857826">
                  <a:off x="4176" y="2064"/>
                  <a:ext cx="240" cy="960"/>
                </a:xfrm>
                <a:prstGeom prst="rect">
                  <a:avLst/>
                </a:prstGeom>
                <a:solidFill>
                  <a:srgbClr val="0000FF"/>
                </a:solidFill>
                <a:ln w="25400">
                  <a:solidFill>
                    <a:srgbClr val="000000"/>
                  </a:solidFill>
                  <a:miter lim="800000"/>
                  <a:headEnd/>
                  <a:tailEnd/>
                </a:ln>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SA" sz="16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27" name="Freeform 9"/>
                <p:cNvSpPr>
                  <a:spLocks/>
                </p:cNvSpPr>
                <p:nvPr/>
              </p:nvSpPr>
              <p:spPr bwMode="auto">
                <a:xfrm>
                  <a:off x="4224" y="1920"/>
                  <a:ext cx="672" cy="2016"/>
                </a:xfrm>
                <a:custGeom>
                  <a:avLst/>
                  <a:gdLst>
                    <a:gd name="T0" fmla="*/ 0 w 672"/>
                    <a:gd name="T1" fmla="*/ 96 h 2016"/>
                    <a:gd name="T2" fmla="*/ 480 w 672"/>
                    <a:gd name="T3" fmla="*/ 912 h 2016"/>
                    <a:gd name="T4" fmla="*/ 480 w 672"/>
                    <a:gd name="T5" fmla="*/ 2016 h 2016"/>
                    <a:gd name="T6" fmla="*/ 672 w 672"/>
                    <a:gd name="T7" fmla="*/ 2016 h 2016"/>
                    <a:gd name="T8" fmla="*/ 672 w 672"/>
                    <a:gd name="T9" fmla="*/ 816 h 2016"/>
                    <a:gd name="T10" fmla="*/ 192 w 672"/>
                    <a:gd name="T11" fmla="*/ 0 h 2016"/>
                    <a:gd name="T12" fmla="*/ 0 w 672"/>
                    <a:gd name="T13" fmla="*/ 96 h 2016"/>
                    <a:gd name="T14" fmla="*/ 0 60000 65536"/>
                    <a:gd name="T15" fmla="*/ 0 60000 65536"/>
                    <a:gd name="T16" fmla="*/ 0 60000 65536"/>
                    <a:gd name="T17" fmla="*/ 0 60000 65536"/>
                    <a:gd name="T18" fmla="*/ 0 60000 65536"/>
                    <a:gd name="T19" fmla="*/ 0 60000 65536"/>
                    <a:gd name="T20" fmla="*/ 0 60000 65536"/>
                    <a:gd name="T21" fmla="*/ 0 w 672"/>
                    <a:gd name="T22" fmla="*/ 0 h 2016"/>
                    <a:gd name="T23" fmla="*/ 672 w 672"/>
                    <a:gd name="T24" fmla="*/ 2016 h 20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72" h="2016">
                      <a:moveTo>
                        <a:pt x="0" y="96"/>
                      </a:moveTo>
                      <a:lnTo>
                        <a:pt x="480" y="912"/>
                      </a:lnTo>
                      <a:lnTo>
                        <a:pt x="480" y="2016"/>
                      </a:lnTo>
                      <a:lnTo>
                        <a:pt x="672" y="2016"/>
                      </a:lnTo>
                      <a:lnTo>
                        <a:pt x="672" y="816"/>
                      </a:lnTo>
                      <a:lnTo>
                        <a:pt x="192" y="0"/>
                      </a:lnTo>
                      <a:lnTo>
                        <a:pt x="0" y="96"/>
                      </a:lnTo>
                      <a:close/>
                    </a:path>
                  </a:pathLst>
                </a:custGeom>
                <a:solidFill>
                  <a:srgbClr val="00FF00"/>
                </a:solidFill>
                <a:ln w="25400">
                  <a:solidFill>
                    <a:srgbClr val="000000"/>
                  </a:solidFill>
                  <a:round/>
                  <a:headEnd/>
                  <a:tailEnd/>
                </a:ln>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6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28" name="Rectangle 10"/>
                <p:cNvSpPr>
                  <a:spLocks noChangeArrowheads="1"/>
                </p:cNvSpPr>
                <p:nvPr/>
              </p:nvSpPr>
              <p:spPr bwMode="auto">
                <a:xfrm rot="-1857826">
                  <a:off x="3950" y="2114"/>
                  <a:ext cx="240" cy="144"/>
                </a:xfrm>
                <a:prstGeom prst="rect">
                  <a:avLst/>
                </a:prstGeom>
                <a:solidFill>
                  <a:srgbClr val="FF0000"/>
                </a:solidFill>
                <a:ln w="25400">
                  <a:solidFill>
                    <a:srgbClr val="000000"/>
                  </a:solidFill>
                  <a:miter lim="800000"/>
                  <a:headEnd/>
                  <a:tailEnd/>
                </a:ln>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SA" sz="16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29" name="Rectangle 11"/>
                <p:cNvSpPr>
                  <a:spLocks noChangeArrowheads="1"/>
                </p:cNvSpPr>
                <p:nvPr/>
              </p:nvSpPr>
              <p:spPr bwMode="auto">
                <a:xfrm rot="-1857826">
                  <a:off x="4260" y="1954"/>
                  <a:ext cx="202" cy="158"/>
                </a:xfrm>
                <a:prstGeom prst="rect">
                  <a:avLst/>
                </a:prstGeom>
                <a:solidFill>
                  <a:srgbClr val="FF0000"/>
                </a:solidFill>
                <a:ln w="25400">
                  <a:solidFill>
                    <a:srgbClr val="000000"/>
                  </a:solidFill>
                  <a:miter lim="800000"/>
                  <a:headEnd/>
                  <a:tailEnd/>
                </a:ln>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ar-SA" sz="16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30" name="Line 12"/>
                <p:cNvSpPr>
                  <a:spLocks noChangeShapeType="1"/>
                </p:cNvSpPr>
                <p:nvPr/>
              </p:nvSpPr>
              <p:spPr bwMode="auto">
                <a:xfrm flipV="1">
                  <a:off x="4560" y="2708"/>
                  <a:ext cx="62" cy="38"/>
                </a:xfrm>
                <a:prstGeom prst="line">
                  <a:avLst/>
                </a:prstGeom>
                <a:noFill/>
                <a:ln w="25400">
                  <a:solidFill>
                    <a:srgbClr val="000000"/>
                  </a:solidFill>
                  <a:round/>
                  <a:headEnd/>
                  <a:tailEnd/>
                </a:ln>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6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grpSp>
          <p:pic>
            <p:nvPicPr>
              <p:cNvPr id="23" name="Picture 13"/>
              <p:cNvPicPr>
                <a:picLocks noChangeAspect="1" noChangeArrowheads="1"/>
              </p:cNvPicPr>
              <p:nvPr/>
            </p:nvPicPr>
            <p:blipFill>
              <a:blip r:embed="rId2"/>
              <a:srcRect/>
              <a:stretch>
                <a:fillRect/>
              </a:stretch>
            </p:blipFill>
            <p:spPr bwMode="auto">
              <a:xfrm>
                <a:off x="2832" y="1968"/>
                <a:ext cx="995" cy="2052"/>
              </a:xfrm>
              <a:prstGeom prst="rect">
                <a:avLst/>
              </a:prstGeom>
              <a:noFill/>
              <a:ln w="9525">
                <a:noFill/>
                <a:miter lim="800000"/>
                <a:headEnd/>
                <a:tailEnd/>
              </a:ln>
            </p:spPr>
          </p:pic>
          <p:sp>
            <p:nvSpPr>
              <p:cNvPr id="24" name="Line 14"/>
              <p:cNvSpPr>
                <a:spLocks noChangeShapeType="1"/>
              </p:cNvSpPr>
              <p:nvPr/>
            </p:nvSpPr>
            <p:spPr bwMode="auto">
              <a:xfrm>
                <a:off x="3807" y="2928"/>
                <a:ext cx="93" cy="0"/>
              </a:xfrm>
              <a:prstGeom prst="line">
                <a:avLst/>
              </a:prstGeom>
              <a:noFill/>
              <a:ln w="25400">
                <a:solidFill>
                  <a:srgbClr val="000000"/>
                </a:solidFill>
                <a:round/>
                <a:headEnd/>
                <a:tailEnd/>
              </a:ln>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6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25" name="Line 15"/>
              <p:cNvSpPr>
                <a:spLocks noChangeShapeType="1"/>
              </p:cNvSpPr>
              <p:nvPr/>
            </p:nvSpPr>
            <p:spPr bwMode="auto">
              <a:xfrm flipV="1">
                <a:off x="3804" y="3255"/>
                <a:ext cx="105" cy="0"/>
              </a:xfrm>
              <a:prstGeom prst="line">
                <a:avLst/>
              </a:prstGeom>
              <a:noFill/>
              <a:ln w="25400">
                <a:solidFill>
                  <a:srgbClr val="000000"/>
                </a:solidFill>
                <a:round/>
                <a:headEnd/>
                <a:tailEnd/>
              </a:ln>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6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grpSp>
        <p:grpSp>
          <p:nvGrpSpPr>
            <p:cNvPr id="7" name="Group 16"/>
            <p:cNvGrpSpPr>
              <a:grpSpLocks/>
            </p:cNvGrpSpPr>
            <p:nvPr/>
          </p:nvGrpSpPr>
          <p:grpSpPr bwMode="auto">
            <a:xfrm>
              <a:off x="2167" y="1465"/>
              <a:ext cx="2893" cy="2926"/>
              <a:chOff x="2167" y="1465"/>
              <a:chExt cx="2893" cy="2926"/>
            </a:xfrm>
          </p:grpSpPr>
          <p:grpSp>
            <p:nvGrpSpPr>
              <p:cNvPr id="8" name="Group 17"/>
              <p:cNvGrpSpPr>
                <a:grpSpLocks/>
              </p:cNvGrpSpPr>
              <p:nvPr/>
            </p:nvGrpSpPr>
            <p:grpSpPr bwMode="auto">
              <a:xfrm>
                <a:off x="2736" y="1776"/>
                <a:ext cx="864" cy="624"/>
                <a:chOff x="2736" y="1776"/>
                <a:chExt cx="864" cy="624"/>
              </a:xfrm>
            </p:grpSpPr>
            <p:sp>
              <p:nvSpPr>
                <p:cNvPr id="18" name="Line 18"/>
                <p:cNvSpPr>
                  <a:spLocks noChangeShapeType="1"/>
                </p:cNvSpPr>
                <p:nvPr/>
              </p:nvSpPr>
              <p:spPr bwMode="auto">
                <a:xfrm flipV="1">
                  <a:off x="2736" y="1920"/>
                  <a:ext cx="0" cy="480"/>
                </a:xfrm>
                <a:prstGeom prst="line">
                  <a:avLst/>
                </a:prstGeom>
                <a:noFill/>
                <a:ln w="25400">
                  <a:solidFill>
                    <a:srgbClr val="000000"/>
                  </a:solidFill>
                  <a:round/>
                  <a:headEnd/>
                  <a:tailEnd/>
                </a:ln>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6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19" name="Line 19"/>
                <p:cNvSpPr>
                  <a:spLocks noChangeShapeType="1"/>
                </p:cNvSpPr>
                <p:nvPr/>
              </p:nvSpPr>
              <p:spPr bwMode="auto">
                <a:xfrm>
                  <a:off x="2736" y="1920"/>
                  <a:ext cx="864" cy="0"/>
                </a:xfrm>
                <a:prstGeom prst="line">
                  <a:avLst/>
                </a:prstGeom>
                <a:noFill/>
                <a:ln w="25400">
                  <a:solidFill>
                    <a:srgbClr val="000000"/>
                  </a:solidFill>
                  <a:round/>
                  <a:headEnd/>
                  <a:tailEnd/>
                </a:ln>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6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20" name="Line 20"/>
                <p:cNvSpPr>
                  <a:spLocks noChangeShapeType="1"/>
                </p:cNvSpPr>
                <p:nvPr/>
              </p:nvSpPr>
              <p:spPr bwMode="auto">
                <a:xfrm>
                  <a:off x="3600" y="1920"/>
                  <a:ext cx="0" cy="240"/>
                </a:xfrm>
                <a:prstGeom prst="line">
                  <a:avLst/>
                </a:prstGeom>
                <a:noFill/>
                <a:ln w="25400">
                  <a:solidFill>
                    <a:srgbClr val="000000"/>
                  </a:solidFill>
                  <a:round/>
                  <a:headEnd/>
                  <a:tailEnd/>
                </a:ln>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6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21" name="Line 21"/>
                <p:cNvSpPr>
                  <a:spLocks noChangeShapeType="1"/>
                </p:cNvSpPr>
                <p:nvPr/>
              </p:nvSpPr>
              <p:spPr bwMode="auto">
                <a:xfrm flipV="1">
                  <a:off x="3168" y="1776"/>
                  <a:ext cx="0" cy="144"/>
                </a:xfrm>
                <a:prstGeom prst="line">
                  <a:avLst/>
                </a:prstGeom>
                <a:noFill/>
                <a:ln w="25400">
                  <a:solidFill>
                    <a:srgbClr val="000000"/>
                  </a:solidFill>
                  <a:round/>
                  <a:headEnd/>
                  <a:tailEnd/>
                </a:ln>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6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grpSp>
          <p:grpSp>
            <p:nvGrpSpPr>
              <p:cNvPr id="9" name="Group 22"/>
              <p:cNvGrpSpPr>
                <a:grpSpLocks/>
              </p:cNvGrpSpPr>
              <p:nvPr/>
            </p:nvGrpSpPr>
            <p:grpSpPr bwMode="auto">
              <a:xfrm flipH="1">
                <a:off x="4080" y="1728"/>
                <a:ext cx="864" cy="624"/>
                <a:chOff x="2736" y="1776"/>
                <a:chExt cx="864" cy="624"/>
              </a:xfrm>
            </p:grpSpPr>
            <p:sp>
              <p:nvSpPr>
                <p:cNvPr id="14" name="Line 23"/>
                <p:cNvSpPr>
                  <a:spLocks noChangeShapeType="1"/>
                </p:cNvSpPr>
                <p:nvPr/>
              </p:nvSpPr>
              <p:spPr bwMode="auto">
                <a:xfrm flipV="1">
                  <a:off x="2736" y="1920"/>
                  <a:ext cx="0" cy="480"/>
                </a:xfrm>
                <a:prstGeom prst="line">
                  <a:avLst/>
                </a:prstGeom>
                <a:noFill/>
                <a:ln w="25400">
                  <a:solidFill>
                    <a:srgbClr val="000000"/>
                  </a:solidFill>
                  <a:round/>
                  <a:headEnd/>
                  <a:tailEnd/>
                </a:ln>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6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15" name="Line 24"/>
                <p:cNvSpPr>
                  <a:spLocks noChangeShapeType="1"/>
                </p:cNvSpPr>
                <p:nvPr/>
              </p:nvSpPr>
              <p:spPr bwMode="auto">
                <a:xfrm>
                  <a:off x="2736" y="1920"/>
                  <a:ext cx="864" cy="0"/>
                </a:xfrm>
                <a:prstGeom prst="line">
                  <a:avLst/>
                </a:prstGeom>
                <a:noFill/>
                <a:ln w="25400">
                  <a:solidFill>
                    <a:srgbClr val="000000"/>
                  </a:solidFill>
                  <a:round/>
                  <a:headEnd/>
                  <a:tailEnd/>
                </a:ln>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6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16" name="Line 25"/>
                <p:cNvSpPr>
                  <a:spLocks noChangeShapeType="1"/>
                </p:cNvSpPr>
                <p:nvPr/>
              </p:nvSpPr>
              <p:spPr bwMode="auto">
                <a:xfrm>
                  <a:off x="3600" y="1920"/>
                  <a:ext cx="0" cy="240"/>
                </a:xfrm>
                <a:prstGeom prst="line">
                  <a:avLst/>
                </a:prstGeom>
                <a:noFill/>
                <a:ln w="25400">
                  <a:solidFill>
                    <a:srgbClr val="000000"/>
                  </a:solidFill>
                  <a:round/>
                  <a:headEnd/>
                  <a:tailEnd/>
                </a:ln>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6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17" name="Line 26"/>
                <p:cNvSpPr>
                  <a:spLocks noChangeShapeType="1"/>
                </p:cNvSpPr>
                <p:nvPr/>
              </p:nvSpPr>
              <p:spPr bwMode="auto">
                <a:xfrm flipV="1">
                  <a:off x="3168" y="1776"/>
                  <a:ext cx="0" cy="144"/>
                </a:xfrm>
                <a:prstGeom prst="line">
                  <a:avLst/>
                </a:prstGeom>
                <a:noFill/>
                <a:ln w="25400">
                  <a:solidFill>
                    <a:srgbClr val="000000"/>
                  </a:solidFill>
                  <a:round/>
                  <a:headEnd/>
                  <a:tailEnd/>
                </a:ln>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6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grpSp>
          <p:sp>
            <p:nvSpPr>
              <p:cNvPr id="10" name="Text Box 27"/>
              <p:cNvSpPr txBox="1">
                <a:spLocks noChangeArrowheads="1"/>
              </p:cNvSpPr>
              <p:nvPr/>
            </p:nvSpPr>
            <p:spPr bwMode="auto">
              <a:xfrm>
                <a:off x="3149" y="1465"/>
                <a:ext cx="1911" cy="429"/>
              </a:xfrm>
              <a:prstGeom prst="rect">
                <a:avLst/>
              </a:prstGeom>
              <a:noFill/>
              <a:ln w="9525">
                <a:noFill/>
                <a:miter lim="800000"/>
                <a:headEnd/>
                <a:tailEnd/>
              </a:ln>
            </p:spPr>
            <p:txBody>
              <a:bodyPr wrap="non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Perpetua"/>
                    <a:ea typeface="+mn-ea"/>
                    <a:cs typeface="+mn-cs"/>
                  </a:rPr>
                  <a:t>Antigen binding sites</a:t>
                </a:r>
              </a:p>
            </p:txBody>
          </p:sp>
          <p:sp>
            <p:nvSpPr>
              <p:cNvPr id="11" name="Line 28"/>
              <p:cNvSpPr>
                <a:spLocks noChangeShapeType="1"/>
              </p:cNvSpPr>
              <p:nvPr/>
            </p:nvSpPr>
            <p:spPr bwMode="auto">
              <a:xfrm flipV="1">
                <a:off x="2759" y="2723"/>
                <a:ext cx="336" cy="192"/>
              </a:xfrm>
              <a:prstGeom prst="line">
                <a:avLst/>
              </a:prstGeom>
              <a:noFill/>
              <a:ln w="25400">
                <a:solidFill>
                  <a:srgbClr val="000000"/>
                </a:solidFill>
                <a:round/>
                <a:headEnd/>
                <a:tailEnd type="triangle" w="med" len="med"/>
              </a:ln>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6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sp>
            <p:nvSpPr>
              <p:cNvPr id="12" name="Text Box 29"/>
              <p:cNvSpPr txBox="1">
                <a:spLocks noChangeArrowheads="1"/>
              </p:cNvSpPr>
              <p:nvPr/>
            </p:nvSpPr>
            <p:spPr bwMode="auto">
              <a:xfrm>
                <a:off x="2167" y="2909"/>
                <a:ext cx="714" cy="1482"/>
              </a:xfrm>
              <a:prstGeom prst="rect">
                <a:avLst/>
              </a:prstGeom>
              <a:noFill/>
              <a:ln w="9525">
                <a:noFill/>
                <a:miter lim="800000"/>
                <a:headEnd/>
                <a:tailEnd/>
              </a:ln>
            </p:spPr>
            <p:txBody>
              <a:bodyP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Perpetua"/>
                    <a:ea typeface="+mn-ea"/>
                    <a:cs typeface="+mn-cs"/>
                  </a:rPr>
                  <a:t>Light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Perpetua"/>
                    <a:ea typeface="+mn-ea"/>
                    <a:cs typeface="+mn-cs"/>
                  </a:rPr>
                  <a:t>Chain</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Perpetua"/>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Perpetua"/>
                    <a:ea typeface="+mn-ea"/>
                    <a:cs typeface="+mn-cs"/>
                  </a:rPr>
                  <a:t>Heavy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0000"/>
                    </a:solidFill>
                    <a:effectLst/>
                    <a:uLnTx/>
                    <a:uFillTx/>
                    <a:latin typeface="Perpetua"/>
                    <a:ea typeface="+mn-ea"/>
                    <a:cs typeface="+mn-cs"/>
                  </a:rPr>
                  <a:t>Chain</a:t>
                </a:r>
              </a:p>
            </p:txBody>
          </p:sp>
          <p:sp>
            <p:nvSpPr>
              <p:cNvPr id="13" name="Line 30"/>
              <p:cNvSpPr>
                <a:spLocks noChangeShapeType="1"/>
              </p:cNvSpPr>
              <p:nvPr/>
            </p:nvSpPr>
            <p:spPr bwMode="auto">
              <a:xfrm flipV="1">
                <a:off x="2832" y="3600"/>
                <a:ext cx="624" cy="144"/>
              </a:xfrm>
              <a:prstGeom prst="line">
                <a:avLst/>
              </a:prstGeom>
              <a:noFill/>
              <a:ln w="25400">
                <a:solidFill>
                  <a:srgbClr val="000000"/>
                </a:solidFill>
                <a:round/>
                <a:headEnd/>
                <a:tailEnd type="triangle" w="med" len="med"/>
              </a:ln>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600" b="0" i="0" u="none" strike="noStrike" kern="1200" cap="none" spc="0" normalizeH="0" baseline="0" noProof="0">
                  <a:ln>
                    <a:noFill/>
                  </a:ln>
                  <a:solidFill>
                    <a:prstClr val="black"/>
                  </a:solidFill>
                  <a:effectLst/>
                  <a:uLnTx/>
                  <a:uFillTx/>
                  <a:latin typeface="Perpetua"/>
                  <a:ea typeface="+mn-ea"/>
                  <a:cs typeface="Times New Roman" panose="02020603050405020304" pitchFamily="18" charset="0"/>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7200" y="1556792"/>
            <a:ext cx="8229600" cy="1470025"/>
          </a:xfrm>
        </p:spPr>
        <p:txBody>
          <a:bodyPr>
            <a:normAutofit/>
          </a:bodyPr>
          <a:lstStyle/>
          <a:p>
            <a:r>
              <a:rPr lang="fa-IR" dirty="0">
                <a:latin typeface="Times New Roman" pitchFamily="18" charset="0"/>
                <a:cs typeface="B Nazanin" pitchFamily="2" charset="-78"/>
              </a:rPr>
              <a:t>ساختمان اولیه ایمونوگلبولینها </a:t>
            </a:r>
            <a:br>
              <a:rPr dirty="0">
                <a:latin typeface="Times New Roman" pitchFamily="18" charset="0"/>
                <a:cs typeface="B Nazanin" pitchFamily="2" charset="-78"/>
              </a:rPr>
            </a:br>
            <a:r>
              <a:rPr sz="3600" dirty="0">
                <a:latin typeface="Times New Roman" pitchFamily="18" charset="0"/>
                <a:cs typeface="B Nazanin" pitchFamily="2" charset="-78"/>
              </a:rPr>
              <a:t>(Primary Structure of Immunoglobulins)</a:t>
            </a:r>
            <a:endParaRPr lang="fa-IR" dirty="0">
              <a:latin typeface="Times New Roman" pitchFamily="18" charset="0"/>
              <a:cs typeface="B Nazanin"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51520" y="2000216"/>
            <a:ext cx="8215370" cy="4857784"/>
          </a:xfrm>
        </p:spPr>
        <p:txBody>
          <a:bodyPr>
            <a:normAutofit/>
          </a:bodyPr>
          <a:lstStyle/>
          <a:p>
            <a:pPr>
              <a:buFont typeface="Wingdings" pitchFamily="2" charset="2"/>
              <a:buChar char="Ø"/>
            </a:pPr>
            <a:r>
              <a:rPr lang="fa-IR" sz="2400" b="1" dirty="0">
                <a:solidFill>
                  <a:srgbClr val="C00000"/>
                </a:solidFill>
                <a:cs typeface="B Nazanin" pitchFamily="2" charset="-78"/>
              </a:rPr>
              <a:t>ایمنوژن</a:t>
            </a:r>
            <a:r>
              <a:rPr lang="fa-IR" sz="2400" dirty="0">
                <a:cs typeface="B Nazanin" pitchFamily="2" charset="-78"/>
              </a:rPr>
              <a:t>: ماده ایی است که در نتیجه ورود به بدن قادر است سیستم ایمنی را تحریک کند.</a:t>
            </a:r>
          </a:p>
          <a:p>
            <a:pPr>
              <a:buFont typeface="Wingdings" pitchFamily="2" charset="2"/>
              <a:buChar char="Ø"/>
            </a:pPr>
            <a:r>
              <a:rPr lang="fa-IR" sz="2400" b="1" dirty="0">
                <a:solidFill>
                  <a:srgbClr val="C00000"/>
                </a:solidFill>
                <a:cs typeface="B Nazanin" pitchFamily="2" charset="-78"/>
              </a:rPr>
              <a:t>آنتی ژن</a:t>
            </a:r>
            <a:r>
              <a:rPr lang="fa-IR" sz="2400" dirty="0">
                <a:cs typeface="B Nazanin" pitchFamily="2" charset="-78"/>
              </a:rPr>
              <a:t>: ماده ایی است که به طور اختصاصی به آنتی بادی و گیرنده های آنتی ژن در سطح لنفوسیتها</a:t>
            </a:r>
            <a:r>
              <a:rPr lang="en-US" sz="2400" dirty="0">
                <a:cs typeface="B Nazanin" pitchFamily="2" charset="-78"/>
              </a:rPr>
              <a:t>B, T</a:t>
            </a:r>
            <a:r>
              <a:rPr lang="en-US" sz="2000" dirty="0">
                <a:cs typeface="B Nazanin" pitchFamily="2" charset="-78"/>
              </a:rPr>
              <a:t>)</a:t>
            </a:r>
            <a:r>
              <a:rPr lang="en-US" sz="2400" dirty="0">
                <a:cs typeface="B Nazanin" pitchFamily="2" charset="-78"/>
              </a:rPr>
              <a:t> </a:t>
            </a:r>
            <a:r>
              <a:rPr lang="fa-IR" sz="2400" dirty="0">
                <a:cs typeface="B Nazanin" pitchFamily="2" charset="-78"/>
              </a:rPr>
              <a:t>) متصل می شود.</a:t>
            </a:r>
          </a:p>
          <a:p>
            <a:pPr>
              <a:buFont typeface="Wingdings" pitchFamily="2" charset="2"/>
              <a:buChar char="Ø"/>
            </a:pPr>
            <a:endParaRPr lang="fa-IR" sz="2400" dirty="0">
              <a:cs typeface="B Nazanin" pitchFamily="2" charset="-78"/>
            </a:endParaRPr>
          </a:p>
          <a:p>
            <a:pPr>
              <a:buFont typeface="Wingdings" pitchFamily="2" charset="2"/>
              <a:buChar char="Ø"/>
            </a:pPr>
            <a:r>
              <a:rPr lang="fa-IR" sz="2400" b="1" dirty="0" err="1">
                <a:solidFill>
                  <a:srgbClr val="C00000"/>
                </a:solidFill>
                <a:cs typeface="B Nazanin" pitchFamily="2" charset="-78"/>
              </a:rPr>
              <a:t>پادگن</a:t>
            </a:r>
            <a:r>
              <a:rPr lang="fa-IR" sz="2400" dirty="0">
                <a:cs typeface="B Nazanin" pitchFamily="2" charset="-78"/>
              </a:rPr>
              <a:t>: معادل فارسی آنتی ژن</a:t>
            </a:r>
            <a:endParaRPr lang="en-US" sz="2400" dirty="0">
              <a:cs typeface="B Nazanin" pitchFamily="2" charset="-78"/>
            </a:endParaRPr>
          </a:p>
          <a:p>
            <a:pPr>
              <a:buFont typeface="Wingdings" pitchFamily="2" charset="2"/>
              <a:buChar char="Ø"/>
            </a:pPr>
            <a:endParaRPr lang="en-US" sz="2400" dirty="0">
              <a:cs typeface="B Nazanin" pitchFamily="2" charset="-78"/>
            </a:endParaRPr>
          </a:p>
          <a:p>
            <a:pPr>
              <a:buFont typeface="Wingdings" pitchFamily="2" charset="2"/>
              <a:buChar char="Ø"/>
            </a:pPr>
            <a:r>
              <a:rPr lang="fa-IR" b="1" dirty="0">
                <a:solidFill>
                  <a:srgbClr val="C00000"/>
                </a:solidFill>
                <a:cs typeface="B Nazanin" pitchFamily="2" charset="-78"/>
              </a:rPr>
              <a:t>ایمونوژنسیتی</a:t>
            </a:r>
            <a:r>
              <a:rPr lang="fa-IR" dirty="0">
                <a:cs typeface="B Nazanin" pitchFamily="2" charset="-78"/>
              </a:rPr>
              <a:t>: توانائی یک ماده </a:t>
            </a:r>
            <a:r>
              <a:rPr lang="fa-IR" dirty="0" err="1">
                <a:cs typeface="B Nazanin" pitchFamily="2" charset="-78"/>
              </a:rPr>
              <a:t>براي</a:t>
            </a:r>
            <a:r>
              <a:rPr lang="fa-IR" dirty="0">
                <a:cs typeface="B Nazanin" pitchFamily="2" charset="-78"/>
              </a:rPr>
              <a:t> ایجاد پاسخ </a:t>
            </a:r>
            <a:r>
              <a:rPr lang="fa-IR" dirty="0" err="1">
                <a:cs typeface="B Nazanin" pitchFamily="2" charset="-78"/>
              </a:rPr>
              <a:t>هاي</a:t>
            </a:r>
            <a:r>
              <a:rPr lang="fa-IR" dirty="0">
                <a:cs typeface="B Nazanin" pitchFamily="2" charset="-78"/>
              </a:rPr>
              <a:t> ایمنی </a:t>
            </a:r>
          </a:p>
          <a:p>
            <a:pPr>
              <a:buFont typeface="Wingdings" pitchFamily="2" charset="2"/>
              <a:buChar char="Ø"/>
            </a:pPr>
            <a:r>
              <a:rPr lang="fa-IR" b="1" dirty="0">
                <a:solidFill>
                  <a:srgbClr val="C00000"/>
                </a:solidFill>
                <a:cs typeface="B Nazanin" pitchFamily="2" charset="-78"/>
              </a:rPr>
              <a:t>آنتی </a:t>
            </a:r>
            <a:r>
              <a:rPr lang="fa-IR" b="1" dirty="0" err="1">
                <a:solidFill>
                  <a:srgbClr val="C00000"/>
                </a:solidFill>
                <a:cs typeface="B Nazanin" pitchFamily="2" charset="-78"/>
              </a:rPr>
              <a:t>ژنسیتی</a:t>
            </a:r>
            <a:r>
              <a:rPr lang="fa-IR" dirty="0">
                <a:cs typeface="B Nazanin" pitchFamily="2" charset="-78"/>
              </a:rPr>
              <a:t>: توانائی یک ماده </a:t>
            </a:r>
            <a:r>
              <a:rPr lang="fa-IR" dirty="0" err="1">
                <a:cs typeface="B Nazanin" pitchFamily="2" charset="-78"/>
              </a:rPr>
              <a:t>براي</a:t>
            </a:r>
            <a:r>
              <a:rPr lang="fa-IR" dirty="0">
                <a:cs typeface="B Nazanin" pitchFamily="2" charset="-78"/>
              </a:rPr>
              <a:t> اتصال با محصولات ایمنی و آنتی </a:t>
            </a:r>
            <a:r>
              <a:rPr lang="fa-IR" dirty="0" err="1">
                <a:cs typeface="B Nazanin" pitchFamily="2" charset="-78"/>
              </a:rPr>
              <a:t>بادي</a:t>
            </a:r>
            <a:r>
              <a:rPr lang="fa-IR" dirty="0">
                <a:cs typeface="B Nazanin" pitchFamily="2" charset="-78"/>
              </a:rPr>
              <a:t> ها </a:t>
            </a:r>
          </a:p>
          <a:p>
            <a:pPr>
              <a:buFont typeface="Wingdings" pitchFamily="2" charset="2"/>
              <a:buChar char="Ø"/>
            </a:pPr>
            <a:endParaRPr lang="fa-IR" sz="2400" dirty="0">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arn(inVertical)">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barn(inVertical)">
                                      <p:cBhvr>
                                        <p:cTn id="12" dur="500"/>
                                        <p:tgtEl>
                                          <p:spTgt spid="3">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barn(inVertical)">
                                      <p:cBhvr>
                                        <p:cTn id="1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98401C-B1E7-6FD7-B07C-7BDA03769B25}"/>
              </a:ext>
            </a:extLst>
          </p:cNvPr>
          <p:cNvSpPr>
            <a:spLocks noGrp="1"/>
          </p:cNvSpPr>
          <p:nvPr>
            <p:ph sz="quarter" idx="1"/>
          </p:nvPr>
        </p:nvSpPr>
        <p:spPr>
          <a:xfrm>
            <a:off x="883560" y="3278512"/>
            <a:ext cx="7772400" cy="4572000"/>
          </a:xfrm>
        </p:spPr>
        <p:txBody>
          <a:bodyPr>
            <a:normAutofit/>
          </a:bodyPr>
          <a:lstStyle/>
          <a:p>
            <a:r>
              <a:rPr lang="fa-IR" sz="2000" b="0" i="0" u="none" strike="noStrike" baseline="0" dirty="0">
                <a:latin typeface="BMitra"/>
                <a:cs typeface="B Nazanin" panose="00000400000000000000" pitchFamily="2" charset="-78"/>
              </a:rPr>
              <a:t>تمام </a:t>
            </a:r>
            <a:r>
              <a:rPr lang="fa-IR" sz="2000" b="0" i="0" u="none" strike="noStrike" baseline="0" dirty="0" err="1">
                <a:latin typeface="BMitra"/>
                <a:cs typeface="B Nazanin" panose="00000400000000000000" pitchFamily="2" charset="-78"/>
              </a:rPr>
              <a:t>مولکول</a:t>
            </a:r>
            <a:r>
              <a:rPr lang="fa-IR" sz="2000" b="0" i="0" u="none" strike="noStrike" baseline="0" dirty="0">
                <a:latin typeface="BMitra"/>
                <a:cs typeface="B Nazanin" panose="00000400000000000000" pitchFamily="2" charset="-78"/>
              </a:rPr>
              <a:t> </a:t>
            </a:r>
            <a:r>
              <a:rPr lang="fa-IR" sz="2000" b="0" i="0" u="none" strike="noStrike" baseline="0" dirty="0" err="1">
                <a:latin typeface="BMitra"/>
                <a:cs typeface="B Nazanin" panose="00000400000000000000" pitchFamily="2" charset="-78"/>
              </a:rPr>
              <a:t>هاي</a:t>
            </a:r>
            <a:r>
              <a:rPr lang="fa-IR" sz="2000" b="0" i="0" u="none" strike="noStrike" baseline="0" dirty="0">
                <a:latin typeface="BMitra"/>
                <a:cs typeface="B Nazanin" panose="00000400000000000000" pitchFamily="2" charset="-78"/>
              </a:rPr>
              <a:t> آنتی </a:t>
            </a:r>
            <a:r>
              <a:rPr lang="fa-IR" sz="2000" b="0" i="0" u="none" strike="noStrike" baseline="0" dirty="0" err="1">
                <a:latin typeface="BMitra"/>
                <a:cs typeface="B Nazanin" panose="00000400000000000000" pitchFamily="2" charset="-78"/>
              </a:rPr>
              <a:t>بادي</a:t>
            </a:r>
            <a:r>
              <a:rPr lang="fa-IR" sz="2000" b="0" i="0" u="none" strike="noStrike" baseline="0" dirty="0">
                <a:latin typeface="BMitra"/>
                <a:cs typeface="B Nazanin" panose="00000400000000000000" pitchFamily="2" charset="-78"/>
              </a:rPr>
              <a:t> از نظر ساختمان کلی و خواص </a:t>
            </a:r>
            <a:r>
              <a:rPr lang="fa-IR" sz="2000" b="0" i="0" u="none" strike="noStrike" baseline="0" dirty="0" err="1">
                <a:latin typeface="BMitra"/>
                <a:cs typeface="B Nazanin" panose="00000400000000000000" pitchFamily="2" charset="-78"/>
              </a:rPr>
              <a:t>فیزیکو</a:t>
            </a:r>
            <a:r>
              <a:rPr lang="fa-IR" sz="2000" b="0" i="0" u="none" strike="noStrike" baseline="0" dirty="0">
                <a:latin typeface="BMitra"/>
                <a:cs typeface="B Nazanin" panose="00000400000000000000" pitchFamily="2" charset="-78"/>
              </a:rPr>
              <a:t> شیمیایی مانند </a:t>
            </a:r>
            <a:r>
              <a:rPr lang="fa-IR" sz="2000" b="0" i="0" u="none" strike="noStrike" baseline="0" dirty="0" err="1">
                <a:latin typeface="BMitra"/>
                <a:cs typeface="B Nazanin" panose="00000400000000000000" pitchFamily="2" charset="-78"/>
              </a:rPr>
              <a:t>حلالیت</a:t>
            </a:r>
            <a:r>
              <a:rPr lang="fa-IR" sz="2000" b="0" i="0" u="none" strike="noStrike" baseline="0" dirty="0">
                <a:latin typeface="BMitra"/>
                <a:cs typeface="B Nazanin" panose="00000400000000000000" pitchFamily="2" charset="-78"/>
              </a:rPr>
              <a:t> و بار الکتریکی یکسان هستند و </a:t>
            </a:r>
            <a:r>
              <a:rPr lang="fa-IR" sz="2000" b="0" i="0" u="none" strike="noStrike" baseline="0" dirty="0" err="1">
                <a:latin typeface="BMitra"/>
                <a:cs typeface="B Nazanin" panose="00000400000000000000" pitchFamily="2" charset="-78"/>
              </a:rPr>
              <a:t>داراي</a:t>
            </a:r>
            <a:r>
              <a:rPr lang="fa-IR" sz="2000" b="0" i="0" u="none" strike="noStrike" baseline="0" dirty="0">
                <a:latin typeface="BMitra"/>
                <a:cs typeface="B Nazanin" panose="00000400000000000000" pitchFamily="2" charset="-78"/>
              </a:rPr>
              <a:t> ساختمان کلی مشترکی می باشند.</a:t>
            </a:r>
          </a:p>
          <a:p>
            <a:endParaRPr lang="fa-IR" sz="2000" b="0" i="0" u="none" strike="noStrike" baseline="0" dirty="0">
              <a:latin typeface="BMitra"/>
              <a:cs typeface="B Nazanin" panose="00000400000000000000" pitchFamily="2" charset="-78"/>
            </a:endParaRPr>
          </a:p>
          <a:p>
            <a:r>
              <a:rPr lang="fa-IR" sz="2000" b="0" i="0" u="none" strike="noStrike" baseline="0" dirty="0">
                <a:latin typeface="BMitra"/>
                <a:cs typeface="B Nazanin" panose="00000400000000000000" pitchFamily="2" charset="-78"/>
              </a:rPr>
              <a:t> آنتی </a:t>
            </a:r>
            <a:r>
              <a:rPr lang="fa-IR" sz="2000" b="0" i="0" u="none" strike="noStrike" baseline="0" dirty="0" err="1">
                <a:latin typeface="BMitra"/>
                <a:cs typeface="B Nazanin" panose="00000400000000000000" pitchFamily="2" charset="-78"/>
              </a:rPr>
              <a:t>بادي</a:t>
            </a:r>
            <a:r>
              <a:rPr lang="fa-IR" sz="2000" b="0" i="0" u="none" strike="noStrike" baseline="0" dirty="0">
                <a:latin typeface="BMitra"/>
                <a:cs typeface="B Nazanin" panose="00000400000000000000" pitchFamily="2" charset="-78"/>
              </a:rPr>
              <a:t> ها </a:t>
            </a:r>
            <a:r>
              <a:rPr lang="fa-IR" sz="2000" b="0" i="0" u="none" strike="noStrike" baseline="0" dirty="0" err="1">
                <a:latin typeface="BMitra"/>
                <a:cs typeface="B Nazanin" panose="00000400000000000000" pitchFamily="2" charset="-78"/>
              </a:rPr>
              <a:t>گلیکو</a:t>
            </a:r>
            <a:r>
              <a:rPr lang="fa-IR" sz="2000" b="0" i="0" u="none" strike="noStrike" baseline="0" dirty="0">
                <a:latin typeface="BMitra"/>
                <a:cs typeface="B Nazanin" panose="00000400000000000000" pitchFamily="2" charset="-78"/>
              </a:rPr>
              <a:t> پروتئین </a:t>
            </a:r>
            <a:r>
              <a:rPr lang="fa-IR" sz="2000" b="0" i="0" u="none" strike="noStrike" baseline="0" dirty="0" err="1">
                <a:latin typeface="BMitra"/>
                <a:cs typeface="B Nazanin" panose="00000400000000000000" pitchFamily="2" charset="-78"/>
              </a:rPr>
              <a:t>هایی</a:t>
            </a:r>
            <a:r>
              <a:rPr lang="fa-IR" sz="2000" b="0" i="0" u="none" strike="noStrike" baseline="0" dirty="0">
                <a:latin typeface="BMitra"/>
                <a:cs typeface="B Nazanin" panose="00000400000000000000" pitchFamily="2" charset="-78"/>
              </a:rPr>
              <a:t> هستند با چهار زنجیره پلی </a:t>
            </a:r>
            <a:r>
              <a:rPr lang="fa-IR" sz="2000" b="0" i="0" u="none" strike="noStrike" baseline="0" dirty="0" err="1">
                <a:latin typeface="BMitra"/>
                <a:cs typeface="B Nazanin" panose="00000400000000000000" pitchFamily="2" charset="-78"/>
              </a:rPr>
              <a:t>پپتیدي</a:t>
            </a:r>
            <a:r>
              <a:rPr lang="fa-IR" sz="2000" b="0" i="0" u="none" strike="noStrike" baseline="0" dirty="0">
                <a:latin typeface="BMitra"/>
                <a:cs typeface="B Nazanin" panose="00000400000000000000" pitchFamily="2" charset="-78"/>
              </a:rPr>
              <a:t> که دو به دو با هم مشابهند، دو زنجیره سبک یکسان </a:t>
            </a:r>
            <a:r>
              <a:rPr lang="en-US" sz="2000" i="1" dirty="0">
                <a:latin typeface="Times New Roman" panose="02020603050405020304" pitchFamily="18" charset="0"/>
                <a:cs typeface="B Nazanin" panose="00000400000000000000" pitchFamily="2" charset="-78"/>
              </a:rPr>
              <a:t>Light Chain) </a:t>
            </a:r>
            <a:r>
              <a:rPr lang="fa-IR" sz="2000" dirty="0">
                <a:latin typeface="BMitra"/>
                <a:cs typeface="B Nazanin" panose="00000400000000000000" pitchFamily="2" charset="-78"/>
              </a:rPr>
              <a:t>) و</a:t>
            </a:r>
            <a:r>
              <a:rPr lang="fa-IR" sz="2000" b="0" i="0" u="none" strike="noStrike" baseline="0" dirty="0">
                <a:latin typeface="BMitra"/>
                <a:cs typeface="B Nazanin" panose="00000400000000000000" pitchFamily="2" charset="-78"/>
              </a:rPr>
              <a:t> دو زنجیره سنگین یکسان </a:t>
            </a:r>
            <a:r>
              <a:rPr lang="en-US" sz="2000" b="0" i="1" u="none" strike="noStrike" baseline="0" dirty="0">
                <a:latin typeface="Times New Roman" panose="02020603050405020304" pitchFamily="18" charset="0"/>
                <a:cs typeface="B Nazanin" panose="00000400000000000000" pitchFamily="2" charset="-78"/>
              </a:rPr>
              <a:t>(Heavy Chain) </a:t>
            </a:r>
            <a:endParaRPr lang="en-US" sz="2800" dirty="0">
              <a:cs typeface="B Nazanin" panose="00000400000000000000" pitchFamily="2" charset="-78"/>
            </a:endParaRPr>
          </a:p>
        </p:txBody>
      </p:sp>
      <p:sp>
        <p:nvSpPr>
          <p:cNvPr id="4" name="Rectangle 2">
            <a:extLst>
              <a:ext uri="{FF2B5EF4-FFF2-40B4-BE49-F238E27FC236}">
                <a16:creationId xmlns:a16="http://schemas.microsoft.com/office/drawing/2014/main" id="{8207B519-5D5D-C4D7-B1DB-1DD1FCFF6CBE}"/>
              </a:ext>
            </a:extLst>
          </p:cNvPr>
          <p:cNvSpPr txBox="1">
            <a:spLocks noChangeArrowheads="1"/>
          </p:cNvSpPr>
          <p:nvPr/>
        </p:nvSpPr>
        <p:spPr>
          <a:xfrm>
            <a:off x="899592" y="1916832"/>
            <a:ext cx="7772400" cy="1143000"/>
          </a:xfrm>
          <a:prstGeom prst="rect">
            <a:avLst/>
          </a:prstGeom>
        </p:spPr>
        <p:txBody>
          <a:bodyPr bIns="91440" anchor="b" anchorCtr="0">
            <a:normAutofit/>
          </a:bodyPr>
          <a:lstStyle>
            <a:lvl1pPr algn="l" rtl="1" eaLnBrk="1" latinLnBrk="0" hangingPunct="1">
              <a:spcBef>
                <a:spcPct val="0"/>
              </a:spcBef>
              <a:buNone/>
              <a:defRPr kumimoji="0" sz="4000" kern="1200">
                <a:solidFill>
                  <a:schemeClr val="tx2"/>
                </a:solidFill>
                <a:latin typeface="+mj-lt"/>
                <a:ea typeface="+mj-ea"/>
                <a:cs typeface="+mj-cs"/>
              </a:defRPr>
            </a:lvl1pPr>
          </a:lstStyle>
          <a:p>
            <a:pPr algn="ctr"/>
            <a:r>
              <a:rPr lang="fa-IR" sz="3600" b="1" dirty="0">
                <a:solidFill>
                  <a:schemeClr val="tx1"/>
                </a:solidFill>
                <a:cs typeface="B Nazanin" pitchFamily="2" charset="-78"/>
              </a:rPr>
              <a:t>ساختار آنتی بادی</a:t>
            </a:r>
            <a:endParaRPr lang="en-US" sz="3600" b="1" dirty="0">
              <a:solidFill>
                <a:schemeClr val="tx1"/>
              </a:solidFill>
              <a:cs typeface="B Nazanin" pitchFamily="2" charset="-78"/>
            </a:endParaRPr>
          </a:p>
        </p:txBody>
      </p:sp>
    </p:spTree>
    <p:extLst>
      <p:ext uri="{BB962C8B-B14F-4D97-AF65-F5344CB8AC3E}">
        <p14:creationId xmlns:p14="http://schemas.microsoft.com/office/powerpoint/2010/main" val="4804235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862797" y="1592052"/>
            <a:ext cx="7772400" cy="1143000"/>
          </a:xfrm>
        </p:spPr>
        <p:txBody>
          <a:bodyPr>
            <a:normAutofit/>
          </a:bodyPr>
          <a:lstStyle/>
          <a:p>
            <a:r>
              <a:rPr lang="fa-IR" sz="3600" dirty="0">
                <a:cs typeface="B Nazanin" pitchFamily="2" charset="-78"/>
              </a:rPr>
              <a:t>ساختار آنتی بادی</a:t>
            </a:r>
            <a:endParaRPr lang="en-US" sz="3600" dirty="0">
              <a:cs typeface="B Nazanin" pitchFamily="2" charset="-78"/>
            </a:endParaRPr>
          </a:p>
        </p:txBody>
      </p:sp>
      <p:sp>
        <p:nvSpPr>
          <p:cNvPr id="50179" name="Rectangle 3"/>
          <p:cNvSpPr>
            <a:spLocks noGrp="1" noChangeArrowheads="1"/>
          </p:cNvSpPr>
          <p:nvPr>
            <p:ph idx="1"/>
          </p:nvPr>
        </p:nvSpPr>
        <p:spPr>
          <a:xfrm>
            <a:off x="577825" y="3052599"/>
            <a:ext cx="4795291" cy="4191000"/>
          </a:xfrm>
        </p:spPr>
        <p:txBody>
          <a:bodyPr/>
          <a:lstStyle/>
          <a:p>
            <a:pPr algn="l" rtl="0"/>
            <a:endParaRPr lang="en-US" sz="2400" dirty="0"/>
          </a:p>
          <a:p>
            <a:pPr algn="l" rtl="0"/>
            <a:r>
              <a:rPr lang="en-US" sz="2400" dirty="0"/>
              <a:t>Variable &amp;</a:t>
            </a:r>
            <a:r>
              <a:rPr lang="fa-IR" sz="2400" dirty="0"/>
              <a:t> </a:t>
            </a:r>
            <a:r>
              <a:rPr lang="en-US" sz="2400" dirty="0"/>
              <a:t>Constant Regions</a:t>
            </a:r>
          </a:p>
          <a:p>
            <a:pPr lvl="1" algn="l" rtl="0"/>
            <a:r>
              <a:rPr lang="en-US" sz="2000" dirty="0"/>
              <a:t>V</a:t>
            </a:r>
            <a:r>
              <a:rPr lang="en-US" sz="2000" baseline="-25000" dirty="0"/>
              <a:t>L</a:t>
            </a:r>
            <a:r>
              <a:rPr lang="en-US" sz="2000" dirty="0"/>
              <a:t> &amp; C</a:t>
            </a:r>
            <a:r>
              <a:rPr lang="en-US" sz="2000" baseline="-25000" dirty="0"/>
              <a:t>L</a:t>
            </a:r>
            <a:endParaRPr lang="en-US" sz="2000" dirty="0"/>
          </a:p>
          <a:p>
            <a:pPr lvl="1" algn="l" rtl="0"/>
            <a:r>
              <a:rPr lang="en-US" sz="2000" dirty="0"/>
              <a:t>V</a:t>
            </a:r>
            <a:r>
              <a:rPr lang="en-US" sz="2000" baseline="-25000" dirty="0"/>
              <a:t>H</a:t>
            </a:r>
            <a:r>
              <a:rPr lang="en-US" sz="2000" dirty="0"/>
              <a:t> &amp; C</a:t>
            </a:r>
            <a:r>
              <a:rPr lang="en-US" sz="2000" baseline="-25000" dirty="0"/>
              <a:t>H</a:t>
            </a:r>
            <a:endParaRPr lang="fa-IR" sz="2000" baseline="-25000" dirty="0"/>
          </a:p>
          <a:p>
            <a:pPr marL="457200" lvl="1" indent="0" algn="l" rtl="0">
              <a:buNone/>
            </a:pPr>
            <a:endParaRPr lang="en-US" sz="2000" dirty="0"/>
          </a:p>
          <a:p>
            <a:pPr algn="l" rtl="0"/>
            <a:r>
              <a:rPr lang="en-US" sz="2400" dirty="0"/>
              <a:t>Hinge Region</a:t>
            </a:r>
          </a:p>
        </p:txBody>
      </p:sp>
      <p:grpSp>
        <p:nvGrpSpPr>
          <p:cNvPr id="2" name="Group 5"/>
          <p:cNvGrpSpPr>
            <a:grpSpLocks/>
          </p:cNvGrpSpPr>
          <p:nvPr/>
        </p:nvGrpSpPr>
        <p:grpSpPr bwMode="auto">
          <a:xfrm>
            <a:off x="4541393" y="2708920"/>
            <a:ext cx="4211191" cy="3197498"/>
            <a:chOff x="1392" y="960"/>
            <a:chExt cx="2921" cy="2153"/>
          </a:xfrm>
        </p:grpSpPr>
        <p:grpSp>
          <p:nvGrpSpPr>
            <p:cNvPr id="3" name="Group 6"/>
            <p:cNvGrpSpPr>
              <a:grpSpLocks/>
            </p:cNvGrpSpPr>
            <p:nvPr/>
          </p:nvGrpSpPr>
          <p:grpSpPr bwMode="auto">
            <a:xfrm>
              <a:off x="1440" y="1296"/>
              <a:ext cx="2873" cy="1656"/>
              <a:chOff x="1440" y="1296"/>
              <a:chExt cx="2873" cy="1656"/>
            </a:xfrm>
          </p:grpSpPr>
          <p:sp>
            <p:nvSpPr>
              <p:cNvPr id="50183" name="Oval 7"/>
              <p:cNvSpPr>
                <a:spLocks noChangeArrowheads="1"/>
              </p:cNvSpPr>
              <p:nvPr/>
            </p:nvSpPr>
            <p:spPr bwMode="auto">
              <a:xfrm>
                <a:off x="3298" y="2468"/>
                <a:ext cx="96" cy="96"/>
              </a:xfrm>
              <a:prstGeom prst="ellipse">
                <a:avLst/>
              </a:prstGeom>
              <a:solidFill>
                <a:srgbClr val="FFFF99"/>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grpSp>
            <p:nvGrpSpPr>
              <p:cNvPr id="4" name="Group 8"/>
              <p:cNvGrpSpPr>
                <a:grpSpLocks/>
              </p:cNvGrpSpPr>
              <p:nvPr/>
            </p:nvGrpSpPr>
            <p:grpSpPr bwMode="auto">
              <a:xfrm>
                <a:off x="1440" y="1296"/>
                <a:ext cx="2873" cy="1656"/>
                <a:chOff x="1392" y="1144"/>
                <a:chExt cx="2873" cy="1656"/>
              </a:xfrm>
            </p:grpSpPr>
            <p:sp>
              <p:nvSpPr>
                <p:cNvPr id="50185" name="Line 9"/>
                <p:cNvSpPr>
                  <a:spLocks noChangeShapeType="1"/>
                </p:cNvSpPr>
                <p:nvPr/>
              </p:nvSpPr>
              <p:spPr bwMode="auto">
                <a:xfrm>
                  <a:off x="2840" y="1920"/>
                  <a:ext cx="0" cy="96"/>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186" name="Line 10"/>
                <p:cNvSpPr>
                  <a:spLocks noChangeShapeType="1"/>
                </p:cNvSpPr>
                <p:nvPr/>
              </p:nvSpPr>
              <p:spPr bwMode="auto">
                <a:xfrm>
                  <a:off x="2944" y="1920"/>
                  <a:ext cx="0" cy="96"/>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187" name="AutoShape 11"/>
                <p:cNvSpPr>
                  <a:spLocks noChangeArrowheads="1"/>
                </p:cNvSpPr>
                <p:nvPr/>
              </p:nvSpPr>
              <p:spPr bwMode="auto">
                <a:xfrm rot="-1539414">
                  <a:off x="1982" y="202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188" name="Rectangle 12"/>
                <p:cNvSpPr>
                  <a:spLocks noChangeArrowheads="1"/>
                </p:cNvSpPr>
                <p:nvPr/>
              </p:nvSpPr>
              <p:spPr bwMode="auto">
                <a:xfrm rot="-1539414">
                  <a:off x="2317" y="2103"/>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189" name="Rectangle 13"/>
                <p:cNvSpPr>
                  <a:spLocks noChangeArrowheads="1"/>
                </p:cNvSpPr>
                <p:nvPr/>
              </p:nvSpPr>
              <p:spPr bwMode="auto">
                <a:xfrm rot="-1539414">
                  <a:off x="1970" y="2271"/>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190" name="AutoShape 14"/>
                <p:cNvSpPr>
                  <a:spLocks noChangeArrowheads="1"/>
                </p:cNvSpPr>
                <p:nvPr/>
              </p:nvSpPr>
              <p:spPr bwMode="auto">
                <a:xfrm rot="-1539414">
                  <a:off x="1415" y="2303"/>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191" name="Rectangle 15"/>
                <p:cNvSpPr>
                  <a:spLocks noChangeArrowheads="1"/>
                </p:cNvSpPr>
                <p:nvPr/>
              </p:nvSpPr>
              <p:spPr bwMode="auto">
                <a:xfrm rot="-1539414">
                  <a:off x="1750" y="2378"/>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192" name="Rectangle 16"/>
                <p:cNvSpPr>
                  <a:spLocks noChangeArrowheads="1"/>
                </p:cNvSpPr>
                <p:nvPr/>
              </p:nvSpPr>
              <p:spPr bwMode="auto">
                <a:xfrm rot="-1539414">
                  <a:off x="1400" y="2548"/>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193" name="AutoShape 17"/>
                <p:cNvSpPr>
                  <a:spLocks noChangeArrowheads="1"/>
                </p:cNvSpPr>
                <p:nvPr/>
              </p:nvSpPr>
              <p:spPr bwMode="auto">
                <a:xfrm flipV="1">
                  <a:off x="3058" y="2088"/>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194" name="Rectangle 18"/>
                <p:cNvSpPr>
                  <a:spLocks noChangeArrowheads="1"/>
                </p:cNvSpPr>
                <p:nvPr/>
              </p:nvSpPr>
              <p:spPr bwMode="auto">
                <a:xfrm flipV="1">
                  <a:off x="3377" y="2098"/>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195" name="Rectangle 19"/>
                <p:cNvSpPr>
                  <a:spLocks noChangeArrowheads="1"/>
                </p:cNvSpPr>
                <p:nvPr/>
              </p:nvSpPr>
              <p:spPr bwMode="auto">
                <a:xfrm flipV="1">
                  <a:off x="2989" y="2093"/>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196" name="AutoShape 20"/>
                <p:cNvSpPr>
                  <a:spLocks noChangeArrowheads="1"/>
                </p:cNvSpPr>
                <p:nvPr/>
              </p:nvSpPr>
              <p:spPr bwMode="auto">
                <a:xfrm flipV="1">
                  <a:off x="3694" y="2092"/>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197" name="Rectangle 21"/>
                <p:cNvSpPr>
                  <a:spLocks noChangeArrowheads="1"/>
                </p:cNvSpPr>
                <p:nvPr/>
              </p:nvSpPr>
              <p:spPr bwMode="auto">
                <a:xfrm flipV="1">
                  <a:off x="4015" y="2104"/>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198" name="Rectangle 22"/>
                <p:cNvSpPr>
                  <a:spLocks noChangeArrowheads="1"/>
                </p:cNvSpPr>
                <p:nvPr/>
              </p:nvSpPr>
              <p:spPr bwMode="auto">
                <a:xfrm flipV="1">
                  <a:off x="3627" y="2097"/>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199" name="Oval 23"/>
                <p:cNvSpPr>
                  <a:spLocks noChangeArrowheads="1"/>
                </p:cNvSpPr>
                <p:nvPr/>
              </p:nvSpPr>
              <p:spPr bwMode="auto">
                <a:xfrm flipV="1">
                  <a:off x="2891" y="2008"/>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00" name="Oval 24"/>
                <p:cNvSpPr>
                  <a:spLocks noChangeArrowheads="1"/>
                </p:cNvSpPr>
                <p:nvPr/>
              </p:nvSpPr>
              <p:spPr bwMode="auto">
                <a:xfrm flipV="1">
                  <a:off x="2603" y="2008"/>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01" name="Oval 25"/>
                <p:cNvSpPr>
                  <a:spLocks noChangeArrowheads="1"/>
                </p:cNvSpPr>
                <p:nvPr/>
              </p:nvSpPr>
              <p:spPr bwMode="auto">
                <a:xfrm flipV="1">
                  <a:off x="2699" y="2008"/>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02" name="Oval 26"/>
                <p:cNvSpPr>
                  <a:spLocks noChangeArrowheads="1"/>
                </p:cNvSpPr>
                <p:nvPr/>
              </p:nvSpPr>
              <p:spPr bwMode="auto">
                <a:xfrm flipV="1">
                  <a:off x="2795" y="2008"/>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03" name="AutoShape 27"/>
                <p:cNvSpPr>
                  <a:spLocks noChangeArrowheads="1"/>
                </p:cNvSpPr>
                <p:nvPr/>
              </p:nvSpPr>
              <p:spPr bwMode="auto">
                <a:xfrm rot="20063253" flipV="1">
                  <a:off x="1544" y="2568"/>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04" name="Rectangle 28"/>
                <p:cNvSpPr>
                  <a:spLocks noChangeArrowheads="1"/>
                </p:cNvSpPr>
                <p:nvPr/>
              </p:nvSpPr>
              <p:spPr bwMode="auto">
                <a:xfrm rot="20063253" flipV="1">
                  <a:off x="1812" y="2500"/>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05" name="Rectangle 29"/>
                <p:cNvSpPr>
                  <a:spLocks noChangeArrowheads="1"/>
                </p:cNvSpPr>
                <p:nvPr/>
              </p:nvSpPr>
              <p:spPr bwMode="auto">
                <a:xfrm rot="20063253" flipV="1">
                  <a:off x="1458" y="2665"/>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06" name="AutoShape 30"/>
                <p:cNvSpPr>
                  <a:spLocks noChangeArrowheads="1"/>
                </p:cNvSpPr>
                <p:nvPr/>
              </p:nvSpPr>
              <p:spPr bwMode="auto">
                <a:xfrm rot="20063253" flipV="1">
                  <a:off x="2120" y="229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07" name="Rectangle 31"/>
                <p:cNvSpPr>
                  <a:spLocks noChangeArrowheads="1"/>
                </p:cNvSpPr>
                <p:nvPr/>
              </p:nvSpPr>
              <p:spPr bwMode="auto">
                <a:xfrm rot="20063253" flipV="1">
                  <a:off x="2386" y="2230"/>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08" name="Rectangle 32"/>
                <p:cNvSpPr>
                  <a:spLocks noChangeArrowheads="1"/>
                </p:cNvSpPr>
                <p:nvPr/>
              </p:nvSpPr>
              <p:spPr bwMode="auto">
                <a:xfrm rot="20063253" flipV="1">
                  <a:off x="2034" y="2395"/>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09" name="Line 33"/>
                <p:cNvSpPr>
                  <a:spLocks noChangeShapeType="1"/>
                </p:cNvSpPr>
                <p:nvPr/>
              </p:nvSpPr>
              <p:spPr bwMode="auto">
                <a:xfrm flipV="1">
                  <a:off x="3240" y="2120"/>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10" name="Line 34"/>
                <p:cNvSpPr>
                  <a:spLocks noChangeShapeType="1"/>
                </p:cNvSpPr>
                <p:nvPr/>
              </p:nvSpPr>
              <p:spPr bwMode="auto">
                <a:xfrm flipV="1">
                  <a:off x="3876" y="2130"/>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11" name="Line 35"/>
                <p:cNvSpPr>
                  <a:spLocks noChangeShapeType="1"/>
                </p:cNvSpPr>
                <p:nvPr/>
              </p:nvSpPr>
              <p:spPr bwMode="auto">
                <a:xfrm rot="20027783" flipV="1">
                  <a:off x="2258" y="2336"/>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12" name="Line 36"/>
                <p:cNvSpPr>
                  <a:spLocks noChangeShapeType="1"/>
                </p:cNvSpPr>
                <p:nvPr/>
              </p:nvSpPr>
              <p:spPr bwMode="auto">
                <a:xfrm rot="20027783" flipV="1">
                  <a:off x="1628" y="2492"/>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13" name="Line 37"/>
                <p:cNvSpPr>
                  <a:spLocks noChangeShapeType="1"/>
                </p:cNvSpPr>
                <p:nvPr/>
              </p:nvSpPr>
              <p:spPr bwMode="auto">
                <a:xfrm rot="20027783" flipV="1">
                  <a:off x="2198" y="2218"/>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14" name="Line 38"/>
                <p:cNvSpPr>
                  <a:spLocks noChangeShapeType="1"/>
                </p:cNvSpPr>
                <p:nvPr/>
              </p:nvSpPr>
              <p:spPr bwMode="auto">
                <a:xfrm rot="20027783" flipV="1">
                  <a:off x="1688" y="2608"/>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15" name="Line 39"/>
                <p:cNvSpPr>
                  <a:spLocks noChangeShapeType="1"/>
                </p:cNvSpPr>
                <p:nvPr/>
              </p:nvSpPr>
              <p:spPr bwMode="auto">
                <a:xfrm>
                  <a:off x="2552" y="2097"/>
                  <a:ext cx="48" cy="96"/>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16" name="AutoShape 40"/>
                <p:cNvSpPr>
                  <a:spLocks noChangeArrowheads="1"/>
                </p:cNvSpPr>
                <p:nvPr/>
              </p:nvSpPr>
              <p:spPr bwMode="auto">
                <a:xfrm rot="1539414" flipV="1">
                  <a:off x="1974" y="1688"/>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17" name="Rectangle 41"/>
                <p:cNvSpPr>
                  <a:spLocks noChangeArrowheads="1"/>
                </p:cNvSpPr>
                <p:nvPr/>
              </p:nvSpPr>
              <p:spPr bwMode="auto">
                <a:xfrm rot="1539414" flipV="1">
                  <a:off x="2309" y="1783"/>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18" name="Rectangle 42"/>
                <p:cNvSpPr>
                  <a:spLocks noChangeArrowheads="1"/>
                </p:cNvSpPr>
                <p:nvPr/>
              </p:nvSpPr>
              <p:spPr bwMode="auto">
                <a:xfrm rot="1539414" flipV="1">
                  <a:off x="1957" y="1614"/>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19" name="AutoShape 43"/>
                <p:cNvSpPr>
                  <a:spLocks noChangeArrowheads="1"/>
                </p:cNvSpPr>
                <p:nvPr/>
              </p:nvSpPr>
              <p:spPr bwMode="auto">
                <a:xfrm rot="1539414" flipV="1">
                  <a:off x="1407" y="1409"/>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20" name="Rectangle 44"/>
                <p:cNvSpPr>
                  <a:spLocks noChangeArrowheads="1"/>
                </p:cNvSpPr>
                <p:nvPr/>
              </p:nvSpPr>
              <p:spPr bwMode="auto">
                <a:xfrm rot="1539414" flipV="1">
                  <a:off x="1740" y="1510"/>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21" name="Rectangle 45"/>
                <p:cNvSpPr>
                  <a:spLocks noChangeArrowheads="1"/>
                </p:cNvSpPr>
                <p:nvPr/>
              </p:nvSpPr>
              <p:spPr bwMode="auto">
                <a:xfrm rot="1539414" flipV="1">
                  <a:off x="1392" y="1338"/>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22" name="AutoShape 46"/>
                <p:cNvSpPr>
                  <a:spLocks noChangeArrowheads="1"/>
                </p:cNvSpPr>
                <p:nvPr/>
              </p:nvSpPr>
              <p:spPr bwMode="auto">
                <a:xfrm>
                  <a:off x="3050" y="1624"/>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23" name="Rectangle 47"/>
                <p:cNvSpPr>
                  <a:spLocks noChangeArrowheads="1"/>
                </p:cNvSpPr>
                <p:nvPr/>
              </p:nvSpPr>
              <p:spPr bwMode="auto">
                <a:xfrm>
                  <a:off x="3369" y="1786"/>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24" name="Rectangle 48"/>
                <p:cNvSpPr>
                  <a:spLocks noChangeArrowheads="1"/>
                </p:cNvSpPr>
                <p:nvPr/>
              </p:nvSpPr>
              <p:spPr bwMode="auto">
                <a:xfrm>
                  <a:off x="2981" y="1793"/>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25" name="AutoShape 49"/>
                <p:cNvSpPr>
                  <a:spLocks noChangeArrowheads="1"/>
                </p:cNvSpPr>
                <p:nvPr/>
              </p:nvSpPr>
              <p:spPr bwMode="auto">
                <a:xfrm>
                  <a:off x="3688" y="161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26" name="Rectangle 50"/>
                <p:cNvSpPr>
                  <a:spLocks noChangeArrowheads="1"/>
                </p:cNvSpPr>
                <p:nvPr/>
              </p:nvSpPr>
              <p:spPr bwMode="auto">
                <a:xfrm>
                  <a:off x="4007" y="1782"/>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27" name="Rectangle 51"/>
                <p:cNvSpPr>
                  <a:spLocks noChangeArrowheads="1"/>
                </p:cNvSpPr>
                <p:nvPr/>
              </p:nvSpPr>
              <p:spPr bwMode="auto">
                <a:xfrm>
                  <a:off x="3619" y="1785"/>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28" name="Oval 52"/>
                <p:cNvSpPr>
                  <a:spLocks noChangeArrowheads="1"/>
                </p:cNvSpPr>
                <p:nvPr/>
              </p:nvSpPr>
              <p:spPr bwMode="auto">
                <a:xfrm>
                  <a:off x="2883" y="1696"/>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29" name="Oval 53"/>
                <p:cNvSpPr>
                  <a:spLocks noChangeArrowheads="1"/>
                </p:cNvSpPr>
                <p:nvPr/>
              </p:nvSpPr>
              <p:spPr bwMode="auto">
                <a:xfrm>
                  <a:off x="2595" y="1696"/>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30" name="Oval 54"/>
                <p:cNvSpPr>
                  <a:spLocks noChangeArrowheads="1"/>
                </p:cNvSpPr>
                <p:nvPr/>
              </p:nvSpPr>
              <p:spPr bwMode="auto">
                <a:xfrm>
                  <a:off x="2691" y="1696"/>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31" name="Oval 55"/>
                <p:cNvSpPr>
                  <a:spLocks noChangeArrowheads="1"/>
                </p:cNvSpPr>
                <p:nvPr/>
              </p:nvSpPr>
              <p:spPr bwMode="auto">
                <a:xfrm>
                  <a:off x="2787" y="1696"/>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32" name="AutoShape 56"/>
                <p:cNvSpPr>
                  <a:spLocks noChangeArrowheads="1"/>
                </p:cNvSpPr>
                <p:nvPr/>
              </p:nvSpPr>
              <p:spPr bwMode="auto">
                <a:xfrm rot="1536747">
                  <a:off x="1536" y="1144"/>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33" name="Rectangle 57"/>
                <p:cNvSpPr>
                  <a:spLocks noChangeArrowheads="1"/>
                </p:cNvSpPr>
                <p:nvPr/>
              </p:nvSpPr>
              <p:spPr bwMode="auto">
                <a:xfrm rot="1536747">
                  <a:off x="1802" y="1384"/>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34" name="Rectangle 58"/>
                <p:cNvSpPr>
                  <a:spLocks noChangeArrowheads="1"/>
                </p:cNvSpPr>
                <p:nvPr/>
              </p:nvSpPr>
              <p:spPr bwMode="auto">
                <a:xfrm rot="1536747">
                  <a:off x="1450" y="1221"/>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35" name="AutoShape 59"/>
                <p:cNvSpPr>
                  <a:spLocks noChangeArrowheads="1"/>
                </p:cNvSpPr>
                <p:nvPr/>
              </p:nvSpPr>
              <p:spPr bwMode="auto">
                <a:xfrm rot="1536747">
                  <a:off x="2112" y="141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36" name="Rectangle 60"/>
                <p:cNvSpPr>
                  <a:spLocks noChangeArrowheads="1"/>
                </p:cNvSpPr>
                <p:nvPr/>
              </p:nvSpPr>
              <p:spPr bwMode="auto">
                <a:xfrm rot="1536747">
                  <a:off x="2378" y="1656"/>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37" name="Rectangle 61"/>
                <p:cNvSpPr>
                  <a:spLocks noChangeArrowheads="1"/>
                </p:cNvSpPr>
                <p:nvPr/>
              </p:nvSpPr>
              <p:spPr bwMode="auto">
                <a:xfrm rot="1536747">
                  <a:off x="2026" y="1491"/>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38" name="Line 62"/>
                <p:cNvSpPr>
                  <a:spLocks noChangeShapeType="1"/>
                </p:cNvSpPr>
                <p:nvPr/>
              </p:nvSpPr>
              <p:spPr bwMode="auto">
                <a:xfrm flipV="1">
                  <a:off x="3864" y="1808"/>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39" name="Line 63"/>
                <p:cNvSpPr>
                  <a:spLocks noChangeShapeType="1"/>
                </p:cNvSpPr>
                <p:nvPr/>
              </p:nvSpPr>
              <p:spPr bwMode="auto">
                <a:xfrm flipV="1">
                  <a:off x="3226" y="1816"/>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40" name="Line 64"/>
                <p:cNvSpPr>
                  <a:spLocks noChangeShapeType="1"/>
                </p:cNvSpPr>
                <p:nvPr/>
              </p:nvSpPr>
              <p:spPr bwMode="auto">
                <a:xfrm rot="66372217" flipH="1" flipV="1">
                  <a:off x="2188" y="1724"/>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41" name="Line 65"/>
                <p:cNvSpPr>
                  <a:spLocks noChangeShapeType="1"/>
                </p:cNvSpPr>
                <p:nvPr/>
              </p:nvSpPr>
              <p:spPr bwMode="auto">
                <a:xfrm rot="66372217" flipH="1" flipV="1">
                  <a:off x="1678" y="1332"/>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42" name="Line 66"/>
                <p:cNvSpPr>
                  <a:spLocks noChangeShapeType="1"/>
                </p:cNvSpPr>
                <p:nvPr/>
              </p:nvSpPr>
              <p:spPr bwMode="auto">
                <a:xfrm rot="66372217" flipH="1" flipV="1">
                  <a:off x="1620" y="1450"/>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43" name="Line 67"/>
                <p:cNvSpPr>
                  <a:spLocks noChangeShapeType="1"/>
                </p:cNvSpPr>
                <p:nvPr/>
              </p:nvSpPr>
              <p:spPr bwMode="auto">
                <a:xfrm rot="66372217" flipH="1" flipV="1">
                  <a:off x="2254" y="1604"/>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44" name="Line 68"/>
                <p:cNvSpPr>
                  <a:spLocks noChangeShapeType="1"/>
                </p:cNvSpPr>
                <p:nvPr/>
              </p:nvSpPr>
              <p:spPr bwMode="auto">
                <a:xfrm flipH="1">
                  <a:off x="2547" y="1744"/>
                  <a:ext cx="48" cy="96"/>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45" name="Oval 69"/>
                <p:cNvSpPr>
                  <a:spLocks noChangeArrowheads="1"/>
                </p:cNvSpPr>
                <p:nvPr/>
              </p:nvSpPr>
              <p:spPr bwMode="auto">
                <a:xfrm>
                  <a:off x="3243" y="1528"/>
                  <a:ext cx="96" cy="96"/>
                </a:xfrm>
                <a:prstGeom prst="ellipse">
                  <a:avLst/>
                </a:prstGeom>
                <a:solidFill>
                  <a:srgbClr val="FFFF99"/>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grpSp>
        </p:grpSp>
        <p:sp>
          <p:nvSpPr>
            <p:cNvPr id="50246" name="Text Box 70"/>
            <p:cNvSpPr txBox="1">
              <a:spLocks noChangeArrowheads="1"/>
            </p:cNvSpPr>
            <p:nvPr/>
          </p:nvSpPr>
          <p:spPr bwMode="auto">
            <a:xfrm>
              <a:off x="2360" y="2656"/>
              <a:ext cx="336" cy="174"/>
            </a:xfrm>
            <a:prstGeom prst="rect">
              <a:avLst/>
            </a:prstGeom>
            <a:noFill/>
            <a:ln w="9525">
              <a:noFill/>
              <a:miter lim="800000"/>
              <a:headEnd/>
              <a:tailEnd/>
            </a:ln>
            <a:effectLst/>
          </p:spPr>
          <p:txBody>
            <a:bodyPr>
              <a:spAutoFit/>
            </a:bodyPr>
            <a:lstStyle/>
            <a:p>
              <a:pPr marL="0" marR="0" lvl="0" indent="0" algn="r" defTabSz="914400" rtl="1" eaLnBrk="0" fontAlgn="auto" latinLnBrk="0" hangingPunct="0">
                <a:lnSpc>
                  <a:spcPct val="100000"/>
                </a:lnSpc>
                <a:spcBef>
                  <a:spcPct val="5000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Times New Roman"/>
                  <a:ea typeface="+mn-ea"/>
                  <a:cs typeface="+mn-cs"/>
                </a:rPr>
                <a:t>C</a:t>
              </a:r>
              <a:r>
                <a:rPr kumimoji="0" lang="en-US" sz="1200" b="1" i="0" u="none" strike="noStrike" kern="1200" cap="none" spc="0" normalizeH="0" baseline="-25000" noProof="0">
                  <a:ln>
                    <a:noFill/>
                  </a:ln>
                  <a:solidFill>
                    <a:srgbClr val="FFFFFF"/>
                  </a:solidFill>
                  <a:effectLst/>
                  <a:uLnTx/>
                  <a:uFillTx/>
                  <a:latin typeface="Times New Roman"/>
                  <a:ea typeface="+mn-ea"/>
                  <a:cs typeface="+mn-cs"/>
                </a:rPr>
                <a:t>H1</a:t>
              </a:r>
              <a:endParaRPr kumimoji="0" lang="en-US" sz="1200" b="1" i="0" u="none" strike="noStrike" kern="1200" cap="none" spc="0" normalizeH="0" baseline="0" noProof="0">
                <a:ln>
                  <a:noFill/>
                </a:ln>
                <a:solidFill>
                  <a:srgbClr val="FFFFFF"/>
                </a:solidFill>
                <a:effectLst/>
                <a:uLnTx/>
                <a:uFillTx/>
                <a:latin typeface="Times New Roman"/>
                <a:ea typeface="+mn-ea"/>
                <a:cs typeface="+mn-cs"/>
              </a:endParaRPr>
            </a:p>
          </p:txBody>
        </p:sp>
        <p:sp>
          <p:nvSpPr>
            <p:cNvPr id="50247" name="Text Box 71"/>
            <p:cNvSpPr txBox="1">
              <a:spLocks noChangeArrowheads="1"/>
            </p:cNvSpPr>
            <p:nvPr/>
          </p:nvSpPr>
          <p:spPr bwMode="auto">
            <a:xfrm>
              <a:off x="1392" y="2248"/>
              <a:ext cx="288" cy="174"/>
            </a:xfrm>
            <a:prstGeom prst="rect">
              <a:avLst/>
            </a:prstGeom>
            <a:noFill/>
            <a:ln w="9525">
              <a:noFill/>
              <a:miter lim="800000"/>
              <a:headEnd/>
              <a:tailEnd/>
            </a:ln>
            <a:effectLst/>
          </p:spPr>
          <p:txBody>
            <a:bodyPr>
              <a:spAutoFit/>
            </a:bodyPr>
            <a:lstStyle/>
            <a:p>
              <a:pPr marL="0" marR="0" lvl="0" indent="0" algn="r" defTabSz="914400" rtl="1" eaLnBrk="0" fontAlgn="auto" latinLnBrk="0" hangingPunct="0">
                <a:lnSpc>
                  <a:spcPct val="100000"/>
                </a:lnSpc>
                <a:spcBef>
                  <a:spcPct val="5000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Times New Roman"/>
                  <a:ea typeface="+mn-ea"/>
                  <a:cs typeface="+mn-cs"/>
                </a:rPr>
                <a:t>V</a:t>
              </a:r>
              <a:r>
                <a:rPr kumimoji="0" lang="en-US" sz="1200" b="1" i="0" u="none" strike="noStrike" kern="1200" cap="none" spc="0" normalizeH="0" baseline="-25000" noProof="0">
                  <a:ln>
                    <a:noFill/>
                  </a:ln>
                  <a:solidFill>
                    <a:srgbClr val="FFFFFF"/>
                  </a:solidFill>
                  <a:effectLst/>
                  <a:uLnTx/>
                  <a:uFillTx/>
                  <a:latin typeface="Times New Roman"/>
                  <a:ea typeface="+mn-ea"/>
                  <a:cs typeface="+mn-cs"/>
                </a:rPr>
                <a:t>L</a:t>
              </a:r>
              <a:endParaRPr kumimoji="0" lang="en-US"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48" name="Text Box 72"/>
            <p:cNvSpPr txBox="1">
              <a:spLocks noChangeArrowheads="1"/>
            </p:cNvSpPr>
            <p:nvPr/>
          </p:nvSpPr>
          <p:spPr bwMode="auto">
            <a:xfrm>
              <a:off x="1953" y="2003"/>
              <a:ext cx="288" cy="174"/>
            </a:xfrm>
            <a:prstGeom prst="rect">
              <a:avLst/>
            </a:prstGeom>
            <a:noFill/>
            <a:ln w="9525">
              <a:noFill/>
              <a:miter lim="800000"/>
              <a:headEnd/>
              <a:tailEnd/>
            </a:ln>
            <a:effectLst/>
          </p:spPr>
          <p:txBody>
            <a:bodyPr>
              <a:spAutoFit/>
            </a:bodyPr>
            <a:lstStyle/>
            <a:p>
              <a:pPr marL="0" marR="0" lvl="0" indent="0" algn="r" defTabSz="914400" rtl="1" eaLnBrk="0" fontAlgn="auto" latinLnBrk="0" hangingPunct="0">
                <a:lnSpc>
                  <a:spcPct val="100000"/>
                </a:lnSpc>
                <a:spcBef>
                  <a:spcPct val="5000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Times New Roman"/>
                  <a:ea typeface="+mn-ea"/>
                  <a:cs typeface="+mn-cs"/>
                </a:rPr>
                <a:t>C</a:t>
              </a:r>
              <a:r>
                <a:rPr kumimoji="0" lang="en-US" sz="1200" b="1" i="0" u="none" strike="noStrike" kern="1200" cap="none" spc="0" normalizeH="0" baseline="-25000" noProof="0">
                  <a:ln>
                    <a:noFill/>
                  </a:ln>
                  <a:solidFill>
                    <a:srgbClr val="FFFFFF"/>
                  </a:solidFill>
                  <a:effectLst/>
                  <a:uLnTx/>
                  <a:uFillTx/>
                  <a:latin typeface="Times New Roman"/>
                  <a:ea typeface="+mn-ea"/>
                  <a:cs typeface="+mn-cs"/>
                </a:rPr>
                <a:t>L</a:t>
              </a:r>
              <a:endParaRPr kumimoji="0" lang="en-US"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49" name="Text Box 73"/>
            <p:cNvSpPr txBox="1">
              <a:spLocks noChangeArrowheads="1"/>
            </p:cNvSpPr>
            <p:nvPr/>
          </p:nvSpPr>
          <p:spPr bwMode="auto">
            <a:xfrm>
              <a:off x="1762" y="2939"/>
              <a:ext cx="288" cy="174"/>
            </a:xfrm>
            <a:prstGeom prst="rect">
              <a:avLst/>
            </a:prstGeom>
            <a:noFill/>
            <a:ln w="9525">
              <a:noFill/>
              <a:miter lim="800000"/>
              <a:headEnd/>
              <a:tailEnd/>
            </a:ln>
            <a:effectLst/>
          </p:spPr>
          <p:txBody>
            <a:bodyPr>
              <a:spAutoFit/>
            </a:bodyPr>
            <a:lstStyle/>
            <a:p>
              <a:pPr marL="0" marR="0" lvl="0" indent="0" algn="r" defTabSz="914400" rtl="1" eaLnBrk="0" fontAlgn="auto" latinLnBrk="0" hangingPunct="0">
                <a:lnSpc>
                  <a:spcPct val="100000"/>
                </a:lnSpc>
                <a:spcBef>
                  <a:spcPct val="5000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Times New Roman"/>
                  <a:ea typeface="+mn-ea"/>
                  <a:cs typeface="+mn-cs"/>
                </a:rPr>
                <a:t>V</a:t>
              </a:r>
              <a:r>
                <a:rPr kumimoji="0" lang="en-US" sz="1200" b="1" i="0" u="none" strike="noStrike" kern="1200" cap="none" spc="0" normalizeH="0" baseline="-25000" noProof="0">
                  <a:ln>
                    <a:noFill/>
                  </a:ln>
                  <a:solidFill>
                    <a:srgbClr val="FFFFFF"/>
                  </a:solidFill>
                  <a:effectLst/>
                  <a:uLnTx/>
                  <a:uFillTx/>
                  <a:latin typeface="Times New Roman"/>
                  <a:ea typeface="+mn-ea"/>
                  <a:cs typeface="+mn-cs"/>
                </a:rPr>
                <a:t>H</a:t>
              </a:r>
              <a:endParaRPr kumimoji="0" lang="en-US"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50" name="Text Box 74"/>
            <p:cNvSpPr txBox="1">
              <a:spLocks noChangeArrowheads="1"/>
            </p:cNvSpPr>
            <p:nvPr/>
          </p:nvSpPr>
          <p:spPr bwMode="auto">
            <a:xfrm>
              <a:off x="3191" y="2584"/>
              <a:ext cx="336" cy="174"/>
            </a:xfrm>
            <a:prstGeom prst="rect">
              <a:avLst/>
            </a:prstGeom>
            <a:noFill/>
            <a:ln w="9525">
              <a:noFill/>
              <a:miter lim="800000"/>
              <a:headEnd/>
              <a:tailEnd/>
            </a:ln>
            <a:effectLst/>
          </p:spPr>
          <p:txBody>
            <a:bodyPr>
              <a:spAutoFit/>
            </a:bodyPr>
            <a:lstStyle/>
            <a:p>
              <a:pPr marL="0" marR="0" lvl="0" indent="0" algn="r" defTabSz="914400" rtl="1" eaLnBrk="0" fontAlgn="auto" latinLnBrk="0" hangingPunct="0">
                <a:lnSpc>
                  <a:spcPct val="100000"/>
                </a:lnSpc>
                <a:spcBef>
                  <a:spcPct val="5000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Times New Roman"/>
                  <a:ea typeface="+mn-ea"/>
                  <a:cs typeface="+mn-cs"/>
                </a:rPr>
                <a:t>C</a:t>
              </a:r>
              <a:r>
                <a:rPr kumimoji="0" lang="en-US" sz="1200" b="1" i="0" u="none" strike="noStrike" kern="1200" cap="none" spc="0" normalizeH="0" baseline="-25000" noProof="0">
                  <a:ln>
                    <a:noFill/>
                  </a:ln>
                  <a:solidFill>
                    <a:srgbClr val="FFFFFF"/>
                  </a:solidFill>
                  <a:effectLst/>
                  <a:uLnTx/>
                  <a:uFillTx/>
                  <a:latin typeface="Times New Roman"/>
                  <a:ea typeface="+mn-ea"/>
                  <a:cs typeface="+mn-cs"/>
                </a:rPr>
                <a:t>H2 </a:t>
              </a:r>
              <a:endParaRPr kumimoji="0" lang="en-US" sz="1200" b="1" i="0" u="none" strike="noStrike" kern="1200" cap="none" spc="0" normalizeH="0" baseline="0" noProof="0">
                <a:ln>
                  <a:noFill/>
                </a:ln>
                <a:solidFill>
                  <a:srgbClr val="FFFFFF"/>
                </a:solidFill>
                <a:effectLst/>
                <a:uLnTx/>
                <a:uFillTx/>
                <a:latin typeface="Times New Roman"/>
                <a:ea typeface="+mn-ea"/>
                <a:cs typeface="+mn-cs"/>
              </a:endParaRPr>
            </a:p>
          </p:txBody>
        </p:sp>
        <p:sp>
          <p:nvSpPr>
            <p:cNvPr id="50251" name="Text Box 75"/>
            <p:cNvSpPr txBox="1">
              <a:spLocks noChangeArrowheads="1"/>
            </p:cNvSpPr>
            <p:nvPr/>
          </p:nvSpPr>
          <p:spPr bwMode="auto">
            <a:xfrm>
              <a:off x="3828" y="2584"/>
              <a:ext cx="336" cy="174"/>
            </a:xfrm>
            <a:prstGeom prst="rect">
              <a:avLst/>
            </a:prstGeom>
            <a:noFill/>
            <a:ln w="9525">
              <a:noFill/>
              <a:miter lim="800000"/>
              <a:headEnd/>
              <a:tailEnd/>
            </a:ln>
            <a:effectLst/>
          </p:spPr>
          <p:txBody>
            <a:bodyPr>
              <a:spAutoFit/>
            </a:bodyPr>
            <a:lstStyle/>
            <a:p>
              <a:pPr marL="0" marR="0" lvl="0" indent="0" algn="r" defTabSz="914400" rtl="1" eaLnBrk="0" fontAlgn="auto" latinLnBrk="0" hangingPunct="0">
                <a:lnSpc>
                  <a:spcPct val="100000"/>
                </a:lnSpc>
                <a:spcBef>
                  <a:spcPct val="50000"/>
                </a:spcBef>
                <a:spcAft>
                  <a:spcPts val="0"/>
                </a:spcAft>
                <a:buClrTx/>
                <a:buSzTx/>
                <a:buFontTx/>
                <a:buNone/>
                <a:tabLst/>
                <a:defRPr/>
              </a:pPr>
              <a:r>
                <a:rPr kumimoji="0" lang="en-US" sz="1200" b="1" i="0" u="none" strike="noStrike" kern="1200" cap="none" spc="0" normalizeH="0" baseline="0" noProof="0">
                  <a:ln>
                    <a:noFill/>
                  </a:ln>
                  <a:solidFill>
                    <a:srgbClr val="FFFFFF"/>
                  </a:solidFill>
                  <a:effectLst/>
                  <a:uLnTx/>
                  <a:uFillTx/>
                  <a:latin typeface="Times New Roman"/>
                  <a:ea typeface="+mn-ea"/>
                  <a:cs typeface="+mn-cs"/>
                </a:rPr>
                <a:t>C</a:t>
              </a:r>
              <a:r>
                <a:rPr kumimoji="0" lang="en-US" sz="1200" b="1" i="0" u="none" strike="noStrike" kern="1200" cap="none" spc="0" normalizeH="0" baseline="-25000" noProof="0">
                  <a:ln>
                    <a:noFill/>
                  </a:ln>
                  <a:solidFill>
                    <a:srgbClr val="FFFFFF"/>
                  </a:solidFill>
                  <a:effectLst/>
                  <a:uLnTx/>
                  <a:uFillTx/>
                  <a:latin typeface="Times New Roman"/>
                  <a:ea typeface="+mn-ea"/>
                  <a:cs typeface="+mn-cs"/>
                </a:rPr>
                <a:t>H3</a:t>
              </a:r>
              <a:endParaRPr kumimoji="0" lang="en-US" sz="1200" b="1" i="0" u="none" strike="noStrike" kern="1200" cap="none" spc="0" normalizeH="0" baseline="0" noProof="0">
                <a:ln>
                  <a:noFill/>
                </a:ln>
                <a:solidFill>
                  <a:srgbClr val="FFFFFF"/>
                </a:solidFill>
                <a:effectLst/>
                <a:uLnTx/>
                <a:uFillTx/>
                <a:latin typeface="Times New Roman"/>
                <a:ea typeface="+mn-ea"/>
                <a:cs typeface="+mn-cs"/>
              </a:endParaRPr>
            </a:p>
          </p:txBody>
        </p:sp>
        <p:sp>
          <p:nvSpPr>
            <p:cNvPr id="50252" name="AutoShape 76"/>
            <p:cNvSpPr>
              <a:spLocks/>
            </p:cNvSpPr>
            <p:nvPr/>
          </p:nvSpPr>
          <p:spPr bwMode="auto">
            <a:xfrm rot="-5400000">
              <a:off x="2822" y="2278"/>
              <a:ext cx="48" cy="336"/>
            </a:xfrm>
            <a:prstGeom prst="leftBracket">
              <a:avLst>
                <a:gd name="adj" fmla="val 58333"/>
              </a:avLst>
            </a:prstGeom>
            <a:noFill/>
            <a:ln w="12700">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53" name="Line 77"/>
            <p:cNvSpPr>
              <a:spLocks noChangeShapeType="1"/>
            </p:cNvSpPr>
            <p:nvPr/>
          </p:nvSpPr>
          <p:spPr bwMode="auto">
            <a:xfrm>
              <a:off x="2832" y="2468"/>
              <a:ext cx="192" cy="480"/>
            </a:xfrm>
            <a:prstGeom prst="line">
              <a:avLst/>
            </a:prstGeom>
            <a:noFill/>
            <a:ln w="12700">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54" name="Text Box 78"/>
            <p:cNvSpPr txBox="1">
              <a:spLocks noChangeArrowheads="1"/>
            </p:cNvSpPr>
            <p:nvPr/>
          </p:nvSpPr>
          <p:spPr bwMode="auto">
            <a:xfrm>
              <a:off x="2619" y="2908"/>
              <a:ext cx="912" cy="165"/>
            </a:xfrm>
            <a:prstGeom prst="rect">
              <a:avLst/>
            </a:prstGeom>
            <a:noFill/>
            <a:ln w="9525">
              <a:noFill/>
              <a:miter lim="800000"/>
              <a:headEnd/>
              <a:tailEnd/>
            </a:ln>
            <a:effectLst/>
          </p:spPr>
          <p:txBody>
            <a:bodyPr>
              <a:spAutoFit/>
            </a:bodyPr>
            <a:lstStyle/>
            <a:p>
              <a:pPr marL="0" marR="0" lvl="0" indent="0" algn="r" defTabSz="914400" rtl="1" eaLnBrk="0" fontAlgn="auto" latinLnBrk="0" hangingPunct="0">
                <a:lnSpc>
                  <a:spcPct val="100000"/>
                </a:lnSpc>
                <a:spcBef>
                  <a:spcPct val="50000"/>
                </a:spcBef>
                <a:spcAft>
                  <a:spcPts val="0"/>
                </a:spcAft>
                <a:buClrTx/>
                <a:buSzTx/>
                <a:buFontTx/>
                <a:buNone/>
                <a:tabLst/>
                <a:defRPr/>
              </a:pPr>
              <a:r>
                <a:rPr kumimoji="0" lang="en-US" sz="1050" b="1" i="0" u="none" strike="noStrike" kern="1200" cap="none" spc="0" normalizeH="0" baseline="0" noProof="0" dirty="0">
                  <a:ln>
                    <a:noFill/>
                  </a:ln>
                  <a:solidFill>
                    <a:srgbClr val="FFFFFF"/>
                  </a:solidFill>
                  <a:effectLst/>
                  <a:uLnTx/>
                  <a:uFillTx/>
                  <a:latin typeface="Times New Roman"/>
                  <a:ea typeface="+mn-ea"/>
                  <a:cs typeface="+mn-cs"/>
                </a:rPr>
                <a:t>Hinge Region</a:t>
              </a:r>
              <a:endParaRPr kumimoji="0" lang="en-US" sz="1200" b="0" i="0" u="none" strike="noStrike" kern="1200" cap="none" spc="0" normalizeH="0" baseline="0" noProof="0" dirty="0">
                <a:ln>
                  <a:noFill/>
                </a:ln>
                <a:solidFill>
                  <a:srgbClr val="FFFFFF"/>
                </a:solidFill>
                <a:effectLst/>
                <a:uLnTx/>
                <a:uFillTx/>
                <a:latin typeface="Times New Roman"/>
                <a:ea typeface="+mn-ea"/>
                <a:cs typeface="+mn-cs"/>
              </a:endParaRPr>
            </a:p>
          </p:txBody>
        </p:sp>
        <p:sp>
          <p:nvSpPr>
            <p:cNvPr id="50255" name="Text Box 79"/>
            <p:cNvSpPr txBox="1">
              <a:spLocks noChangeArrowheads="1"/>
            </p:cNvSpPr>
            <p:nvPr/>
          </p:nvSpPr>
          <p:spPr bwMode="auto">
            <a:xfrm>
              <a:off x="3396" y="1495"/>
              <a:ext cx="912" cy="165"/>
            </a:xfrm>
            <a:prstGeom prst="rect">
              <a:avLst/>
            </a:prstGeom>
            <a:noFill/>
            <a:ln w="9525">
              <a:noFill/>
              <a:miter lim="800000"/>
              <a:headEnd/>
              <a:tailEnd/>
            </a:ln>
            <a:effectLst/>
          </p:spPr>
          <p:txBody>
            <a:bodyPr>
              <a:spAutoFit/>
            </a:bodyPr>
            <a:lstStyle/>
            <a:p>
              <a:pPr marL="0" marR="0" lvl="0" indent="0" algn="r" defTabSz="914400" rtl="1" eaLnBrk="0" fontAlgn="auto" latinLnBrk="0" hangingPunct="0">
                <a:lnSpc>
                  <a:spcPct val="100000"/>
                </a:lnSpc>
                <a:spcBef>
                  <a:spcPct val="50000"/>
                </a:spcBef>
                <a:spcAft>
                  <a:spcPts val="0"/>
                </a:spcAft>
                <a:buClrTx/>
                <a:buSzTx/>
                <a:buFontTx/>
                <a:buNone/>
                <a:tabLst/>
                <a:defRPr/>
              </a:pPr>
              <a:r>
                <a:rPr kumimoji="0" lang="en-US" sz="1050" b="1" i="0" u="none" strike="noStrike" kern="1200" cap="none" spc="0" normalizeH="0" baseline="0" noProof="0">
                  <a:ln>
                    <a:noFill/>
                  </a:ln>
                  <a:solidFill>
                    <a:srgbClr val="FFFFFF"/>
                  </a:solidFill>
                  <a:effectLst/>
                  <a:uLnTx/>
                  <a:uFillTx/>
                  <a:latin typeface="Times New Roman"/>
                  <a:ea typeface="+mn-ea"/>
                  <a:cs typeface="+mn-cs"/>
                </a:rPr>
                <a:t>Carbohydrate</a:t>
              </a:r>
              <a:endParaRPr kumimoji="0" lang="en-US" sz="1200" b="1" i="0" u="none" strike="noStrike" kern="1200" cap="none" spc="0" normalizeH="0" baseline="0" noProof="0">
                <a:ln>
                  <a:noFill/>
                </a:ln>
                <a:solidFill>
                  <a:srgbClr val="FFFFFF"/>
                </a:solidFill>
                <a:effectLst/>
                <a:uLnTx/>
                <a:uFillTx/>
                <a:latin typeface="Times New Roman"/>
                <a:ea typeface="+mn-ea"/>
                <a:cs typeface="+mn-cs"/>
              </a:endParaRPr>
            </a:p>
          </p:txBody>
        </p:sp>
        <p:sp>
          <p:nvSpPr>
            <p:cNvPr id="50256" name="Text Box 80"/>
            <p:cNvSpPr txBox="1">
              <a:spLocks noChangeArrowheads="1"/>
            </p:cNvSpPr>
            <p:nvPr/>
          </p:nvSpPr>
          <p:spPr bwMode="auto">
            <a:xfrm>
              <a:off x="2095" y="960"/>
              <a:ext cx="816" cy="165"/>
            </a:xfrm>
            <a:prstGeom prst="rect">
              <a:avLst/>
            </a:prstGeom>
            <a:noFill/>
            <a:ln w="9525">
              <a:noFill/>
              <a:miter lim="800000"/>
              <a:headEnd/>
              <a:tailEnd/>
            </a:ln>
            <a:effectLst/>
          </p:spPr>
          <p:txBody>
            <a:bodyPr>
              <a:spAutoFit/>
            </a:bodyPr>
            <a:lstStyle/>
            <a:p>
              <a:pPr marL="0" marR="0" lvl="0" indent="0" algn="r" defTabSz="914400" rtl="1" eaLnBrk="0" fontAlgn="auto" latinLnBrk="0" hangingPunct="0">
                <a:lnSpc>
                  <a:spcPct val="100000"/>
                </a:lnSpc>
                <a:spcBef>
                  <a:spcPct val="50000"/>
                </a:spcBef>
                <a:spcAft>
                  <a:spcPts val="0"/>
                </a:spcAft>
                <a:buClrTx/>
                <a:buSzTx/>
                <a:buFontTx/>
                <a:buNone/>
                <a:tabLst/>
                <a:defRPr/>
              </a:pPr>
              <a:r>
                <a:rPr kumimoji="0" lang="en-US" sz="1050" b="1" i="0" u="none" strike="noStrike" kern="1200" cap="none" spc="0" normalizeH="0" baseline="0" noProof="0">
                  <a:ln>
                    <a:noFill/>
                  </a:ln>
                  <a:solidFill>
                    <a:srgbClr val="FFFFFF"/>
                  </a:solidFill>
                  <a:effectLst/>
                  <a:uLnTx/>
                  <a:uFillTx/>
                  <a:latin typeface="Times New Roman"/>
                  <a:ea typeface="+mn-ea"/>
                  <a:cs typeface="+mn-cs"/>
                </a:rPr>
                <a:t>Disulfide bond</a:t>
              </a:r>
            </a:p>
          </p:txBody>
        </p:sp>
        <p:sp>
          <p:nvSpPr>
            <p:cNvPr id="50257" name="Line 81"/>
            <p:cNvSpPr>
              <a:spLocks noChangeShapeType="1"/>
            </p:cNvSpPr>
            <p:nvPr/>
          </p:nvSpPr>
          <p:spPr bwMode="auto">
            <a:xfrm flipV="1">
              <a:off x="3345" y="1616"/>
              <a:ext cx="96" cy="96"/>
            </a:xfrm>
            <a:prstGeom prst="line">
              <a:avLst/>
            </a:prstGeom>
            <a:noFill/>
            <a:ln w="12700">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258" name="Line 82"/>
            <p:cNvSpPr>
              <a:spLocks noChangeShapeType="1"/>
            </p:cNvSpPr>
            <p:nvPr/>
          </p:nvSpPr>
          <p:spPr bwMode="auto">
            <a:xfrm flipV="1">
              <a:off x="1791" y="1091"/>
              <a:ext cx="336" cy="384"/>
            </a:xfrm>
            <a:prstGeom prst="line">
              <a:avLst/>
            </a:prstGeom>
            <a:noFill/>
            <a:ln w="12700">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grpSp>
      <p:sp>
        <p:nvSpPr>
          <p:cNvPr id="82" name="Line 77"/>
          <p:cNvSpPr>
            <a:spLocks noChangeShapeType="1"/>
          </p:cNvSpPr>
          <p:nvPr/>
        </p:nvSpPr>
        <p:spPr bwMode="auto">
          <a:xfrm>
            <a:off x="5725674" y="5174594"/>
            <a:ext cx="304800" cy="762000"/>
          </a:xfrm>
          <a:prstGeom prst="line">
            <a:avLst/>
          </a:prstGeom>
          <a:noFill/>
          <a:ln w="12700">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4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83" name="Text Box 78"/>
          <p:cNvSpPr txBox="1">
            <a:spLocks noChangeArrowheads="1"/>
          </p:cNvSpPr>
          <p:nvPr/>
        </p:nvSpPr>
        <p:spPr bwMode="auto">
          <a:xfrm>
            <a:off x="5387532" y="5947709"/>
            <a:ext cx="1447800" cy="261610"/>
          </a:xfrm>
          <a:prstGeom prst="rect">
            <a:avLst/>
          </a:prstGeom>
          <a:noFill/>
          <a:ln w="9525">
            <a:noFill/>
            <a:miter lim="800000"/>
            <a:headEnd/>
            <a:tailEnd/>
          </a:ln>
          <a:effectLst/>
        </p:spPr>
        <p:txBody>
          <a:bodyPr>
            <a:spAutoFit/>
          </a:bodyPr>
          <a:lstStyle/>
          <a:p>
            <a:pPr marL="0" marR="0" lvl="0" indent="0" algn="r" defTabSz="914400" rtl="1" eaLnBrk="0" fontAlgn="auto" latinLnBrk="0" hangingPunct="0">
              <a:lnSpc>
                <a:spcPct val="100000"/>
              </a:lnSpc>
              <a:spcBef>
                <a:spcPct val="50000"/>
              </a:spcBef>
              <a:spcAft>
                <a:spcPts val="0"/>
              </a:spcAft>
              <a:buClrTx/>
              <a:buSzTx/>
              <a:buFontTx/>
              <a:buNone/>
              <a:tabLst/>
              <a:defRPr/>
            </a:pPr>
            <a:r>
              <a:rPr kumimoji="0" lang="en-US" sz="1050" b="1" i="0" u="none" strike="noStrike" kern="1200" cap="none" spc="0" normalizeH="0" baseline="0" noProof="0" dirty="0">
                <a:ln>
                  <a:noFill/>
                </a:ln>
                <a:solidFill>
                  <a:srgbClr val="FFFFFF"/>
                </a:solidFill>
                <a:effectLst/>
                <a:uLnTx/>
                <a:uFillTx/>
                <a:latin typeface="Times New Roman"/>
                <a:ea typeface="+mn-ea"/>
                <a:cs typeface="+mn-cs"/>
              </a:rPr>
              <a:t>Switch Region</a:t>
            </a:r>
            <a:endParaRPr kumimoji="0" lang="en-US" sz="1200" b="0" i="0" u="none" strike="noStrike" kern="1200" cap="none" spc="0" normalizeH="0" baseline="0" noProof="0" dirty="0">
              <a:ln>
                <a:noFill/>
              </a:ln>
              <a:solidFill>
                <a:srgbClr val="FFFFFF"/>
              </a:solidFill>
              <a:effectLst/>
              <a:uLnTx/>
              <a:uFillTx/>
              <a:latin typeface="Times New Roman"/>
              <a:ea typeface="+mn-ea"/>
              <a:cs typeface="+mn-c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6"/>
          <p:cNvSpPr>
            <a:spLocks noChangeShapeType="1"/>
          </p:cNvSpPr>
          <p:nvPr/>
        </p:nvSpPr>
        <p:spPr bwMode="auto">
          <a:xfrm rot="5400000">
            <a:off x="4601146" y="4560880"/>
            <a:ext cx="0" cy="144463"/>
          </a:xfrm>
          <a:prstGeom prst="line">
            <a:avLst/>
          </a:prstGeom>
          <a:noFill/>
          <a:ln w="1905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 name="Line 7"/>
          <p:cNvSpPr>
            <a:spLocks noChangeShapeType="1"/>
          </p:cNvSpPr>
          <p:nvPr/>
        </p:nvSpPr>
        <p:spPr bwMode="auto">
          <a:xfrm rot="5400000">
            <a:off x="4601146" y="4703755"/>
            <a:ext cx="0" cy="144463"/>
          </a:xfrm>
          <a:prstGeom prst="line">
            <a:avLst/>
          </a:prstGeom>
          <a:noFill/>
          <a:ln w="1905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6" name="AutoShape 8"/>
          <p:cNvSpPr>
            <a:spLocks noChangeArrowheads="1"/>
          </p:cNvSpPr>
          <p:nvPr/>
        </p:nvSpPr>
        <p:spPr bwMode="auto">
          <a:xfrm rot="3860586">
            <a:off x="3993134" y="3619492"/>
            <a:ext cx="688975" cy="350838"/>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7" name="Rectangle 9"/>
          <p:cNvSpPr>
            <a:spLocks noChangeArrowheads="1"/>
          </p:cNvSpPr>
          <p:nvPr/>
        </p:nvSpPr>
        <p:spPr bwMode="auto">
          <a:xfrm rot="3860586">
            <a:off x="4180459" y="4041767"/>
            <a:ext cx="344488" cy="87313"/>
          </a:xfrm>
          <a:prstGeom prst="rect">
            <a:avLst/>
          </a:prstGeom>
          <a:gradFill rotWithShape="0">
            <a:gsLst>
              <a:gs pos="0">
                <a:srgbClr val="0099CC"/>
              </a:gs>
              <a:gs pos="100000">
                <a:srgbClr val="0099CC">
                  <a:gamma/>
                  <a:shade val="46275"/>
                  <a:invGamma/>
                </a:srgbClr>
              </a:gs>
            </a:gsLst>
            <a:path path="shape">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8" name="Rectangle 10"/>
          <p:cNvSpPr>
            <a:spLocks noChangeArrowheads="1"/>
          </p:cNvSpPr>
          <p:nvPr/>
        </p:nvSpPr>
        <p:spPr bwMode="auto">
          <a:xfrm rot="3860586">
            <a:off x="3926459" y="3562342"/>
            <a:ext cx="344488" cy="87313"/>
          </a:xfrm>
          <a:prstGeom prst="rect">
            <a:avLst/>
          </a:prstGeom>
          <a:gradFill rotWithShape="0">
            <a:gsLst>
              <a:gs pos="0">
                <a:srgbClr val="0099CC"/>
              </a:gs>
              <a:gs pos="100000">
                <a:srgbClr val="0099CC">
                  <a:gamma/>
                  <a:shade val="46275"/>
                  <a:invGamma/>
                </a:srgbClr>
              </a:gs>
            </a:gsLst>
            <a:path path="shape">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9" name="AutoShape 11"/>
          <p:cNvSpPr>
            <a:spLocks noChangeArrowheads="1"/>
          </p:cNvSpPr>
          <p:nvPr/>
        </p:nvSpPr>
        <p:spPr bwMode="auto">
          <a:xfrm rot="3860586">
            <a:off x="3575621" y="2836855"/>
            <a:ext cx="688975" cy="350838"/>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0" name="Rectangle 12"/>
          <p:cNvSpPr>
            <a:spLocks noChangeArrowheads="1"/>
          </p:cNvSpPr>
          <p:nvPr/>
        </p:nvSpPr>
        <p:spPr bwMode="auto">
          <a:xfrm rot="3860586">
            <a:off x="3764534" y="3259130"/>
            <a:ext cx="344488" cy="87313"/>
          </a:xfrm>
          <a:prstGeom prst="rect">
            <a:avLst/>
          </a:prstGeom>
          <a:gradFill rotWithShape="0">
            <a:gsLst>
              <a:gs pos="0">
                <a:srgbClr val="0099CC"/>
              </a:gs>
              <a:gs pos="100000">
                <a:srgbClr val="0099CC">
                  <a:gamma/>
                  <a:shade val="46275"/>
                  <a:invGamma/>
                </a:srgbClr>
              </a:gs>
            </a:gsLst>
            <a:path path="shape">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1" name="Rectangle 13"/>
          <p:cNvSpPr>
            <a:spLocks noChangeArrowheads="1"/>
          </p:cNvSpPr>
          <p:nvPr/>
        </p:nvSpPr>
        <p:spPr bwMode="auto">
          <a:xfrm rot="3860586">
            <a:off x="3508946" y="2776530"/>
            <a:ext cx="344488" cy="87313"/>
          </a:xfrm>
          <a:prstGeom prst="rect">
            <a:avLst/>
          </a:prstGeom>
          <a:gradFill rotWithShape="0">
            <a:gsLst>
              <a:gs pos="0">
                <a:srgbClr val="0099CC"/>
              </a:gs>
              <a:gs pos="100000">
                <a:srgbClr val="0099CC">
                  <a:gamma/>
                  <a:shade val="46275"/>
                  <a:invGamma/>
                </a:srgbClr>
              </a:gs>
            </a:gsLst>
            <a:path path="shape">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2" name="AutoShape 14"/>
          <p:cNvSpPr>
            <a:spLocks noChangeArrowheads="1"/>
          </p:cNvSpPr>
          <p:nvPr/>
        </p:nvSpPr>
        <p:spPr bwMode="auto">
          <a:xfrm rot="5400000" flipV="1">
            <a:off x="3897884" y="5105392"/>
            <a:ext cx="690563" cy="349250"/>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3" name="Rectangle 15"/>
          <p:cNvSpPr>
            <a:spLocks noChangeArrowheads="1"/>
          </p:cNvSpPr>
          <p:nvPr/>
        </p:nvSpPr>
        <p:spPr bwMode="auto">
          <a:xfrm rot="5400000" flipV="1">
            <a:off x="4188396" y="5503855"/>
            <a:ext cx="344488" cy="87313"/>
          </a:xfrm>
          <a:prstGeom prst="rect">
            <a:avLst/>
          </a:prstGeom>
          <a:gradFill rotWithShape="0">
            <a:gsLst>
              <a:gs pos="0">
                <a:schemeClr val="accent1"/>
              </a:gs>
              <a:gs pos="100000">
                <a:schemeClr val="accent1">
                  <a:gamma/>
                  <a:shade val="46275"/>
                  <a:invGamma/>
                </a:schemeClr>
              </a:gs>
            </a:gsLst>
            <a:path path="shape">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4" name="Rectangle 16"/>
          <p:cNvSpPr>
            <a:spLocks noChangeArrowheads="1"/>
          </p:cNvSpPr>
          <p:nvPr/>
        </p:nvSpPr>
        <p:spPr bwMode="auto">
          <a:xfrm rot="5400000" flipV="1">
            <a:off x="4194746" y="4967280"/>
            <a:ext cx="346075" cy="87313"/>
          </a:xfrm>
          <a:prstGeom prst="rect">
            <a:avLst/>
          </a:prstGeom>
          <a:gradFill rotWithShape="0">
            <a:gsLst>
              <a:gs pos="0">
                <a:schemeClr val="accent1"/>
              </a:gs>
              <a:gs pos="100000">
                <a:schemeClr val="accent1">
                  <a:gamma/>
                  <a:shade val="46275"/>
                  <a:invGamma/>
                </a:schemeClr>
              </a:gs>
            </a:gsLst>
            <a:path path="shape">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5" name="AutoShape 17"/>
          <p:cNvSpPr>
            <a:spLocks noChangeArrowheads="1"/>
          </p:cNvSpPr>
          <p:nvPr/>
        </p:nvSpPr>
        <p:spPr bwMode="auto">
          <a:xfrm rot="5400000" flipV="1">
            <a:off x="3893121" y="5981692"/>
            <a:ext cx="688975" cy="349250"/>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6" name="Rectangle 18"/>
          <p:cNvSpPr>
            <a:spLocks noChangeArrowheads="1"/>
          </p:cNvSpPr>
          <p:nvPr/>
        </p:nvSpPr>
        <p:spPr bwMode="auto">
          <a:xfrm rot="5400000" flipV="1">
            <a:off x="4178871" y="6383330"/>
            <a:ext cx="344488" cy="87313"/>
          </a:xfrm>
          <a:prstGeom prst="rect">
            <a:avLst/>
          </a:prstGeom>
          <a:gradFill rotWithShape="0">
            <a:gsLst>
              <a:gs pos="0">
                <a:schemeClr val="accent1"/>
              </a:gs>
              <a:gs pos="100000">
                <a:schemeClr val="accent1">
                  <a:gamma/>
                  <a:shade val="46275"/>
                  <a:invGamma/>
                </a:schemeClr>
              </a:gs>
            </a:gsLst>
            <a:path path="shape">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7" name="Rectangle 19"/>
          <p:cNvSpPr>
            <a:spLocks noChangeArrowheads="1"/>
          </p:cNvSpPr>
          <p:nvPr/>
        </p:nvSpPr>
        <p:spPr bwMode="auto">
          <a:xfrm rot="5400000" flipV="1">
            <a:off x="4188396" y="5848342"/>
            <a:ext cx="344488" cy="88900"/>
          </a:xfrm>
          <a:prstGeom prst="rect">
            <a:avLst/>
          </a:prstGeom>
          <a:gradFill rotWithShape="0">
            <a:gsLst>
              <a:gs pos="0">
                <a:schemeClr val="accent1"/>
              </a:gs>
              <a:gs pos="100000">
                <a:schemeClr val="accent1">
                  <a:gamma/>
                  <a:shade val="46275"/>
                  <a:invGamma/>
                </a:schemeClr>
              </a:gs>
            </a:gsLst>
            <a:path path="shape">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8" name="Oval 20"/>
          <p:cNvSpPr>
            <a:spLocks noChangeArrowheads="1"/>
          </p:cNvSpPr>
          <p:nvPr/>
        </p:nvSpPr>
        <p:spPr bwMode="auto">
          <a:xfrm rot="5400000" flipV="1">
            <a:off x="4291584" y="4589455"/>
            <a:ext cx="133350" cy="36195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19050">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9" name="Oval 21"/>
          <p:cNvSpPr>
            <a:spLocks noChangeArrowheads="1"/>
          </p:cNvSpPr>
          <p:nvPr/>
        </p:nvSpPr>
        <p:spPr bwMode="auto">
          <a:xfrm rot="5400000" flipV="1">
            <a:off x="4291584" y="4192580"/>
            <a:ext cx="131763" cy="36195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19050">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20" name="Oval 22"/>
          <p:cNvSpPr>
            <a:spLocks noChangeArrowheads="1"/>
          </p:cNvSpPr>
          <p:nvPr/>
        </p:nvSpPr>
        <p:spPr bwMode="auto">
          <a:xfrm rot="5400000" flipV="1">
            <a:off x="4291584" y="4324342"/>
            <a:ext cx="133350" cy="36195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19050">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21" name="Oval 23"/>
          <p:cNvSpPr>
            <a:spLocks noChangeArrowheads="1"/>
          </p:cNvSpPr>
          <p:nvPr/>
        </p:nvSpPr>
        <p:spPr bwMode="auto">
          <a:xfrm rot="5400000" flipV="1">
            <a:off x="4291584" y="4457692"/>
            <a:ext cx="131763" cy="36195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19050">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22" name="AutoShape 24"/>
          <p:cNvSpPr>
            <a:spLocks noChangeArrowheads="1"/>
          </p:cNvSpPr>
          <p:nvPr/>
        </p:nvSpPr>
        <p:spPr bwMode="auto">
          <a:xfrm rot="3863253" flipV="1">
            <a:off x="3175571" y="3014655"/>
            <a:ext cx="688975" cy="350838"/>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23" name="Rectangle 25"/>
          <p:cNvSpPr>
            <a:spLocks noChangeArrowheads="1"/>
          </p:cNvSpPr>
          <p:nvPr/>
        </p:nvSpPr>
        <p:spPr bwMode="auto">
          <a:xfrm rot="3863253" flipV="1">
            <a:off x="3580384" y="3344855"/>
            <a:ext cx="344488" cy="87313"/>
          </a:xfrm>
          <a:prstGeom prst="rect">
            <a:avLst/>
          </a:prstGeom>
          <a:gradFill rotWithShape="0">
            <a:gsLst>
              <a:gs pos="0">
                <a:schemeClr val="accent1"/>
              </a:gs>
              <a:gs pos="100000">
                <a:schemeClr val="accent1">
                  <a:gamma/>
                  <a:shade val="46275"/>
                  <a:invGamma/>
                </a:schemeClr>
              </a:gs>
            </a:gsLst>
            <a:path path="shape">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24" name="Rectangle 26"/>
          <p:cNvSpPr>
            <a:spLocks noChangeArrowheads="1"/>
          </p:cNvSpPr>
          <p:nvPr/>
        </p:nvSpPr>
        <p:spPr bwMode="auto">
          <a:xfrm rot="3863253" flipV="1">
            <a:off x="3331146" y="2855905"/>
            <a:ext cx="346075" cy="87313"/>
          </a:xfrm>
          <a:prstGeom prst="rect">
            <a:avLst/>
          </a:prstGeom>
          <a:gradFill rotWithShape="0">
            <a:gsLst>
              <a:gs pos="0">
                <a:schemeClr val="accent1"/>
              </a:gs>
              <a:gs pos="100000">
                <a:schemeClr val="accent1">
                  <a:gamma/>
                  <a:shade val="46275"/>
                  <a:invGamma/>
                </a:schemeClr>
              </a:gs>
            </a:gsLst>
            <a:path path="shape">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25" name="AutoShape 27"/>
          <p:cNvSpPr>
            <a:spLocks noChangeArrowheads="1"/>
          </p:cNvSpPr>
          <p:nvPr/>
        </p:nvSpPr>
        <p:spPr bwMode="auto">
          <a:xfrm rot="3863253" flipV="1">
            <a:off x="3583559" y="3811580"/>
            <a:ext cx="690563" cy="349250"/>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26" name="Rectangle 28"/>
          <p:cNvSpPr>
            <a:spLocks noChangeArrowheads="1"/>
          </p:cNvSpPr>
          <p:nvPr/>
        </p:nvSpPr>
        <p:spPr bwMode="auto">
          <a:xfrm rot="3863253" flipV="1">
            <a:off x="3988371" y="4137017"/>
            <a:ext cx="344488" cy="87313"/>
          </a:xfrm>
          <a:prstGeom prst="rect">
            <a:avLst/>
          </a:prstGeom>
          <a:gradFill rotWithShape="0">
            <a:gsLst>
              <a:gs pos="0">
                <a:schemeClr val="accent1"/>
              </a:gs>
              <a:gs pos="100000">
                <a:schemeClr val="accent1">
                  <a:gamma/>
                  <a:shade val="46275"/>
                  <a:invGamma/>
                </a:schemeClr>
              </a:gs>
            </a:gsLst>
            <a:path path="shape">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27" name="Rectangle 29"/>
          <p:cNvSpPr>
            <a:spLocks noChangeArrowheads="1"/>
          </p:cNvSpPr>
          <p:nvPr/>
        </p:nvSpPr>
        <p:spPr bwMode="auto">
          <a:xfrm rot="3863253" flipV="1">
            <a:off x="3739134" y="3651242"/>
            <a:ext cx="344488" cy="87313"/>
          </a:xfrm>
          <a:prstGeom prst="rect">
            <a:avLst/>
          </a:prstGeom>
          <a:gradFill rotWithShape="0">
            <a:gsLst>
              <a:gs pos="0">
                <a:schemeClr val="accent1"/>
              </a:gs>
              <a:gs pos="100000">
                <a:schemeClr val="accent1">
                  <a:gamma/>
                  <a:shade val="46275"/>
                  <a:invGamma/>
                </a:schemeClr>
              </a:gs>
            </a:gsLst>
            <a:path path="shape">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28" name="Line 30"/>
          <p:cNvSpPr>
            <a:spLocks noChangeShapeType="1"/>
          </p:cNvSpPr>
          <p:nvPr/>
        </p:nvSpPr>
        <p:spPr bwMode="auto">
          <a:xfrm rot="5400000" flipV="1">
            <a:off x="4270946" y="5286367"/>
            <a:ext cx="198438" cy="0"/>
          </a:xfrm>
          <a:prstGeom prst="line">
            <a:avLst/>
          </a:prstGeom>
          <a:noFill/>
          <a:ln w="1905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29" name="Line 31"/>
          <p:cNvSpPr>
            <a:spLocks noChangeShapeType="1"/>
          </p:cNvSpPr>
          <p:nvPr/>
        </p:nvSpPr>
        <p:spPr bwMode="auto">
          <a:xfrm rot="5400000" flipV="1">
            <a:off x="4255071" y="6162667"/>
            <a:ext cx="198438" cy="0"/>
          </a:xfrm>
          <a:prstGeom prst="line">
            <a:avLst/>
          </a:prstGeom>
          <a:noFill/>
          <a:ln w="1905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30" name="Line 32"/>
          <p:cNvSpPr>
            <a:spLocks noChangeShapeType="1"/>
          </p:cNvSpPr>
          <p:nvPr/>
        </p:nvSpPr>
        <p:spPr bwMode="auto">
          <a:xfrm rot="3827783" flipV="1">
            <a:off x="3942334" y="3929055"/>
            <a:ext cx="198438" cy="1588"/>
          </a:xfrm>
          <a:prstGeom prst="line">
            <a:avLst/>
          </a:prstGeom>
          <a:noFill/>
          <a:ln w="1905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31" name="Line 33"/>
          <p:cNvSpPr>
            <a:spLocks noChangeShapeType="1"/>
          </p:cNvSpPr>
          <p:nvPr/>
        </p:nvSpPr>
        <p:spPr bwMode="auto">
          <a:xfrm rot="3827783" flipV="1">
            <a:off x="3707384" y="3060692"/>
            <a:ext cx="198438" cy="1588"/>
          </a:xfrm>
          <a:prstGeom prst="line">
            <a:avLst/>
          </a:prstGeom>
          <a:noFill/>
          <a:ln w="1905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32" name="Line 34"/>
          <p:cNvSpPr>
            <a:spLocks noChangeShapeType="1"/>
          </p:cNvSpPr>
          <p:nvPr/>
        </p:nvSpPr>
        <p:spPr bwMode="auto">
          <a:xfrm rot="3827783" flipV="1">
            <a:off x="4121721" y="3846505"/>
            <a:ext cx="198438" cy="1588"/>
          </a:xfrm>
          <a:prstGeom prst="line">
            <a:avLst/>
          </a:prstGeom>
          <a:noFill/>
          <a:ln w="1905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33" name="Line 35"/>
          <p:cNvSpPr>
            <a:spLocks noChangeShapeType="1"/>
          </p:cNvSpPr>
          <p:nvPr/>
        </p:nvSpPr>
        <p:spPr bwMode="auto">
          <a:xfrm rot="3827783" flipV="1">
            <a:off x="3532759" y="3143242"/>
            <a:ext cx="198438" cy="1588"/>
          </a:xfrm>
          <a:prstGeom prst="line">
            <a:avLst/>
          </a:prstGeom>
          <a:noFill/>
          <a:ln w="1905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34" name="Line 36"/>
          <p:cNvSpPr>
            <a:spLocks noChangeShapeType="1"/>
          </p:cNvSpPr>
          <p:nvPr/>
        </p:nvSpPr>
        <p:spPr bwMode="auto">
          <a:xfrm rot="5400000">
            <a:off x="4299521" y="4197342"/>
            <a:ext cx="65088" cy="146050"/>
          </a:xfrm>
          <a:prstGeom prst="line">
            <a:avLst/>
          </a:prstGeom>
          <a:noFill/>
          <a:ln w="1905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35" name="AutoShape 37"/>
          <p:cNvSpPr>
            <a:spLocks noChangeArrowheads="1"/>
          </p:cNvSpPr>
          <p:nvPr/>
        </p:nvSpPr>
        <p:spPr bwMode="auto">
          <a:xfrm rot="6939414" flipV="1">
            <a:off x="4504309" y="3608380"/>
            <a:ext cx="688975" cy="350838"/>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36" name="Rectangle 38"/>
          <p:cNvSpPr>
            <a:spLocks noChangeArrowheads="1"/>
          </p:cNvSpPr>
          <p:nvPr/>
        </p:nvSpPr>
        <p:spPr bwMode="auto">
          <a:xfrm rot="6939414" flipV="1">
            <a:off x="4663059" y="4030655"/>
            <a:ext cx="344488" cy="87313"/>
          </a:xfrm>
          <a:prstGeom prst="rect">
            <a:avLst/>
          </a:prstGeom>
          <a:gradFill rotWithShape="0">
            <a:gsLst>
              <a:gs pos="0">
                <a:srgbClr val="0099CC"/>
              </a:gs>
              <a:gs pos="100000">
                <a:srgbClr val="0099CC">
                  <a:gamma/>
                  <a:shade val="46275"/>
                  <a:invGamma/>
                </a:srgbClr>
              </a:gs>
            </a:gsLst>
            <a:path path="shape">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37" name="Rectangle 39"/>
          <p:cNvSpPr>
            <a:spLocks noChangeArrowheads="1"/>
          </p:cNvSpPr>
          <p:nvPr/>
        </p:nvSpPr>
        <p:spPr bwMode="auto">
          <a:xfrm rot="6939414" flipV="1">
            <a:off x="4918646" y="3544880"/>
            <a:ext cx="344488" cy="87313"/>
          </a:xfrm>
          <a:prstGeom prst="rect">
            <a:avLst/>
          </a:prstGeom>
          <a:gradFill rotWithShape="0">
            <a:gsLst>
              <a:gs pos="0">
                <a:srgbClr val="0099CC"/>
              </a:gs>
              <a:gs pos="100000">
                <a:srgbClr val="0099CC">
                  <a:gamma/>
                  <a:shade val="46275"/>
                  <a:invGamma/>
                </a:srgbClr>
              </a:gs>
            </a:gsLst>
            <a:path path="shape">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38" name="AutoShape 40"/>
          <p:cNvSpPr>
            <a:spLocks noChangeArrowheads="1"/>
          </p:cNvSpPr>
          <p:nvPr/>
        </p:nvSpPr>
        <p:spPr bwMode="auto">
          <a:xfrm rot="6939414" flipV="1">
            <a:off x="4924996" y="2825742"/>
            <a:ext cx="688975" cy="350838"/>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39" name="Rectangle 41"/>
          <p:cNvSpPr>
            <a:spLocks noChangeArrowheads="1"/>
          </p:cNvSpPr>
          <p:nvPr/>
        </p:nvSpPr>
        <p:spPr bwMode="auto">
          <a:xfrm rot="6939414" flipV="1">
            <a:off x="5075809" y="3244842"/>
            <a:ext cx="346075" cy="87313"/>
          </a:xfrm>
          <a:prstGeom prst="rect">
            <a:avLst/>
          </a:prstGeom>
          <a:gradFill rotWithShape="0">
            <a:gsLst>
              <a:gs pos="0">
                <a:srgbClr val="0099CC"/>
              </a:gs>
              <a:gs pos="100000">
                <a:srgbClr val="0099CC">
                  <a:gamma/>
                  <a:shade val="46275"/>
                  <a:invGamma/>
                </a:srgbClr>
              </a:gs>
            </a:gsLst>
            <a:path path="shape">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0" name="Rectangle 42"/>
          <p:cNvSpPr>
            <a:spLocks noChangeArrowheads="1"/>
          </p:cNvSpPr>
          <p:nvPr/>
        </p:nvSpPr>
        <p:spPr bwMode="auto">
          <a:xfrm rot="6939414" flipV="1">
            <a:off x="5334571" y="2765417"/>
            <a:ext cx="344488" cy="87313"/>
          </a:xfrm>
          <a:prstGeom prst="rect">
            <a:avLst/>
          </a:prstGeom>
          <a:gradFill rotWithShape="0">
            <a:gsLst>
              <a:gs pos="0">
                <a:srgbClr val="0099CC"/>
              </a:gs>
              <a:gs pos="100000">
                <a:srgbClr val="0099CC">
                  <a:gamma/>
                  <a:shade val="46275"/>
                  <a:invGamma/>
                </a:srgbClr>
              </a:gs>
            </a:gsLst>
            <a:path path="shape">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1" name="AutoShape 43"/>
          <p:cNvSpPr>
            <a:spLocks noChangeArrowheads="1"/>
          </p:cNvSpPr>
          <p:nvPr/>
        </p:nvSpPr>
        <p:spPr bwMode="auto">
          <a:xfrm rot="5400000">
            <a:off x="4597971" y="5094280"/>
            <a:ext cx="690563" cy="349250"/>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2" name="Rectangle 44"/>
          <p:cNvSpPr>
            <a:spLocks noChangeArrowheads="1"/>
          </p:cNvSpPr>
          <p:nvPr/>
        </p:nvSpPr>
        <p:spPr bwMode="auto">
          <a:xfrm rot="5400000">
            <a:off x="4658296" y="5492742"/>
            <a:ext cx="344488" cy="87313"/>
          </a:xfrm>
          <a:prstGeom prst="rect">
            <a:avLst/>
          </a:prstGeom>
          <a:gradFill rotWithShape="0">
            <a:gsLst>
              <a:gs pos="0">
                <a:schemeClr val="accent1"/>
              </a:gs>
              <a:gs pos="100000">
                <a:schemeClr val="accent1">
                  <a:gamma/>
                  <a:shade val="46275"/>
                  <a:invGamma/>
                </a:schemeClr>
              </a:gs>
            </a:gsLst>
            <a:path path="shape">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3" name="Rectangle 45"/>
          <p:cNvSpPr>
            <a:spLocks noChangeArrowheads="1"/>
          </p:cNvSpPr>
          <p:nvPr/>
        </p:nvSpPr>
        <p:spPr bwMode="auto">
          <a:xfrm rot="5400000">
            <a:off x="4648771" y="4956167"/>
            <a:ext cx="346075" cy="87313"/>
          </a:xfrm>
          <a:prstGeom prst="rect">
            <a:avLst/>
          </a:prstGeom>
          <a:gradFill rotWithShape="0">
            <a:gsLst>
              <a:gs pos="0">
                <a:schemeClr val="accent1"/>
              </a:gs>
              <a:gs pos="100000">
                <a:schemeClr val="accent1">
                  <a:gamma/>
                  <a:shade val="46275"/>
                  <a:invGamma/>
                </a:schemeClr>
              </a:gs>
            </a:gsLst>
            <a:path path="shape">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4" name="AutoShape 46"/>
          <p:cNvSpPr>
            <a:spLocks noChangeArrowheads="1"/>
          </p:cNvSpPr>
          <p:nvPr/>
        </p:nvSpPr>
        <p:spPr bwMode="auto">
          <a:xfrm rot="5400000">
            <a:off x="4612259" y="5972167"/>
            <a:ext cx="688975" cy="350838"/>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 name="Rectangle 47"/>
          <p:cNvSpPr>
            <a:spLocks noChangeArrowheads="1"/>
          </p:cNvSpPr>
          <p:nvPr/>
        </p:nvSpPr>
        <p:spPr bwMode="auto">
          <a:xfrm rot="5400000">
            <a:off x="4664646" y="6372217"/>
            <a:ext cx="344488" cy="87313"/>
          </a:xfrm>
          <a:prstGeom prst="rect">
            <a:avLst/>
          </a:prstGeom>
          <a:gradFill rotWithShape="0">
            <a:gsLst>
              <a:gs pos="0">
                <a:schemeClr val="accent1"/>
              </a:gs>
              <a:gs pos="100000">
                <a:schemeClr val="accent1">
                  <a:gamma/>
                  <a:shade val="46275"/>
                  <a:invGamma/>
                </a:schemeClr>
              </a:gs>
            </a:gsLst>
            <a:path path="shape">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6" name="Rectangle 48"/>
          <p:cNvSpPr>
            <a:spLocks noChangeArrowheads="1"/>
          </p:cNvSpPr>
          <p:nvPr/>
        </p:nvSpPr>
        <p:spPr bwMode="auto">
          <a:xfrm rot="5400000">
            <a:off x="4659884" y="5837230"/>
            <a:ext cx="344488" cy="87313"/>
          </a:xfrm>
          <a:prstGeom prst="rect">
            <a:avLst/>
          </a:prstGeom>
          <a:gradFill rotWithShape="0">
            <a:gsLst>
              <a:gs pos="0">
                <a:schemeClr val="accent1"/>
              </a:gs>
              <a:gs pos="100000">
                <a:schemeClr val="accent1">
                  <a:gamma/>
                  <a:shade val="46275"/>
                  <a:invGamma/>
                </a:schemeClr>
              </a:gs>
            </a:gsLst>
            <a:path path="shape">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7" name="Oval 49"/>
          <p:cNvSpPr>
            <a:spLocks noChangeArrowheads="1"/>
          </p:cNvSpPr>
          <p:nvPr/>
        </p:nvSpPr>
        <p:spPr bwMode="auto">
          <a:xfrm rot="5400000">
            <a:off x="4763071" y="4578342"/>
            <a:ext cx="133350" cy="36195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19050">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8" name="Oval 50"/>
          <p:cNvSpPr>
            <a:spLocks noChangeArrowheads="1"/>
          </p:cNvSpPr>
          <p:nvPr/>
        </p:nvSpPr>
        <p:spPr bwMode="auto">
          <a:xfrm rot="5400000">
            <a:off x="4763071" y="4181467"/>
            <a:ext cx="133350" cy="36195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19050">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9" name="Oval 51"/>
          <p:cNvSpPr>
            <a:spLocks noChangeArrowheads="1"/>
          </p:cNvSpPr>
          <p:nvPr/>
        </p:nvSpPr>
        <p:spPr bwMode="auto">
          <a:xfrm rot="5400000">
            <a:off x="4763071" y="4314817"/>
            <a:ext cx="131763" cy="36195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19050">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0" name="Oval 52"/>
          <p:cNvSpPr>
            <a:spLocks noChangeArrowheads="1"/>
          </p:cNvSpPr>
          <p:nvPr/>
        </p:nvSpPr>
        <p:spPr bwMode="auto">
          <a:xfrm rot="5400000">
            <a:off x="4763071" y="4446580"/>
            <a:ext cx="131763" cy="36195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19050">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1" name="AutoShape 53"/>
          <p:cNvSpPr>
            <a:spLocks noChangeArrowheads="1"/>
          </p:cNvSpPr>
          <p:nvPr/>
        </p:nvSpPr>
        <p:spPr bwMode="auto">
          <a:xfrm rot="6936747">
            <a:off x="5325046" y="3003542"/>
            <a:ext cx="688975" cy="350838"/>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2" name="Rectangle 54"/>
          <p:cNvSpPr>
            <a:spLocks noChangeArrowheads="1"/>
          </p:cNvSpPr>
          <p:nvPr/>
        </p:nvSpPr>
        <p:spPr bwMode="auto">
          <a:xfrm rot="6936747">
            <a:off x="5266309" y="3330567"/>
            <a:ext cx="344488" cy="87313"/>
          </a:xfrm>
          <a:prstGeom prst="rect">
            <a:avLst/>
          </a:prstGeom>
          <a:gradFill rotWithShape="0">
            <a:gsLst>
              <a:gs pos="0">
                <a:schemeClr val="accent1"/>
              </a:gs>
              <a:gs pos="100000">
                <a:schemeClr val="accent1">
                  <a:gamma/>
                  <a:shade val="46275"/>
                  <a:invGamma/>
                </a:schemeClr>
              </a:gs>
            </a:gsLst>
            <a:path path="shape">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3" name="Rectangle 55"/>
          <p:cNvSpPr>
            <a:spLocks noChangeArrowheads="1"/>
          </p:cNvSpPr>
          <p:nvPr/>
        </p:nvSpPr>
        <p:spPr bwMode="auto">
          <a:xfrm rot="6936747">
            <a:off x="5512371" y="2844792"/>
            <a:ext cx="346075" cy="87313"/>
          </a:xfrm>
          <a:prstGeom prst="rect">
            <a:avLst/>
          </a:prstGeom>
          <a:gradFill rotWithShape="0">
            <a:gsLst>
              <a:gs pos="0">
                <a:schemeClr val="accent1"/>
              </a:gs>
              <a:gs pos="100000">
                <a:schemeClr val="accent1">
                  <a:gamma/>
                  <a:shade val="46275"/>
                  <a:invGamma/>
                </a:schemeClr>
              </a:gs>
            </a:gsLst>
            <a:path path="shape">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4" name="AutoShape 56"/>
          <p:cNvSpPr>
            <a:spLocks noChangeArrowheads="1"/>
          </p:cNvSpPr>
          <p:nvPr/>
        </p:nvSpPr>
        <p:spPr bwMode="auto">
          <a:xfrm rot="6936747">
            <a:off x="4913884" y="3800467"/>
            <a:ext cx="688975" cy="349250"/>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5" name="Rectangle 57"/>
          <p:cNvSpPr>
            <a:spLocks noChangeArrowheads="1"/>
          </p:cNvSpPr>
          <p:nvPr/>
        </p:nvSpPr>
        <p:spPr bwMode="auto">
          <a:xfrm rot="6936747">
            <a:off x="4855146" y="4125905"/>
            <a:ext cx="344488" cy="87313"/>
          </a:xfrm>
          <a:prstGeom prst="rect">
            <a:avLst/>
          </a:prstGeom>
          <a:gradFill rotWithShape="0">
            <a:gsLst>
              <a:gs pos="0">
                <a:schemeClr val="accent1"/>
              </a:gs>
              <a:gs pos="100000">
                <a:schemeClr val="accent1">
                  <a:gamma/>
                  <a:shade val="46275"/>
                  <a:invGamma/>
                </a:schemeClr>
              </a:gs>
            </a:gsLst>
            <a:path path="shape">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6" name="Rectangle 58"/>
          <p:cNvSpPr>
            <a:spLocks noChangeArrowheads="1"/>
          </p:cNvSpPr>
          <p:nvPr/>
        </p:nvSpPr>
        <p:spPr bwMode="auto">
          <a:xfrm rot="6936747">
            <a:off x="5104384" y="3640130"/>
            <a:ext cx="344488" cy="87313"/>
          </a:xfrm>
          <a:prstGeom prst="rect">
            <a:avLst/>
          </a:prstGeom>
          <a:gradFill rotWithShape="0">
            <a:gsLst>
              <a:gs pos="0">
                <a:schemeClr val="accent1"/>
              </a:gs>
              <a:gs pos="100000">
                <a:schemeClr val="accent1">
                  <a:gamma/>
                  <a:shade val="46275"/>
                  <a:invGamma/>
                </a:schemeClr>
              </a:gs>
            </a:gsLst>
            <a:path path="shape">
              <a:fillToRect l="50000" t="50000" r="50000" b="50000"/>
            </a:path>
          </a:gradFill>
          <a:ln w="19050">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7" name="Line 59"/>
          <p:cNvSpPr>
            <a:spLocks noChangeShapeType="1"/>
          </p:cNvSpPr>
          <p:nvPr/>
        </p:nvSpPr>
        <p:spPr bwMode="auto">
          <a:xfrm rot="5400000" flipV="1">
            <a:off x="4740846" y="6146792"/>
            <a:ext cx="198438" cy="0"/>
          </a:xfrm>
          <a:prstGeom prst="line">
            <a:avLst/>
          </a:prstGeom>
          <a:noFill/>
          <a:ln w="1905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8" name="Line 60"/>
          <p:cNvSpPr>
            <a:spLocks noChangeShapeType="1"/>
          </p:cNvSpPr>
          <p:nvPr/>
        </p:nvSpPr>
        <p:spPr bwMode="auto">
          <a:xfrm rot="5400000" flipV="1">
            <a:off x="4729734" y="5265730"/>
            <a:ext cx="198438" cy="0"/>
          </a:xfrm>
          <a:prstGeom prst="line">
            <a:avLst/>
          </a:prstGeom>
          <a:noFill/>
          <a:ln w="1905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59" name="Line 61"/>
          <p:cNvSpPr>
            <a:spLocks noChangeShapeType="1"/>
          </p:cNvSpPr>
          <p:nvPr/>
        </p:nvSpPr>
        <p:spPr bwMode="auto">
          <a:xfrm rot="6972217" flipH="1" flipV="1">
            <a:off x="4866259" y="3833805"/>
            <a:ext cx="198438" cy="1588"/>
          </a:xfrm>
          <a:prstGeom prst="line">
            <a:avLst/>
          </a:prstGeom>
          <a:noFill/>
          <a:ln w="1905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60" name="Line 62"/>
          <p:cNvSpPr>
            <a:spLocks noChangeShapeType="1"/>
          </p:cNvSpPr>
          <p:nvPr/>
        </p:nvSpPr>
        <p:spPr bwMode="auto">
          <a:xfrm rot="6972217" flipH="1" flipV="1">
            <a:off x="5458396" y="3128955"/>
            <a:ext cx="200025" cy="1588"/>
          </a:xfrm>
          <a:prstGeom prst="line">
            <a:avLst/>
          </a:prstGeom>
          <a:noFill/>
          <a:ln w="1905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61" name="Line 63"/>
          <p:cNvSpPr>
            <a:spLocks noChangeShapeType="1"/>
          </p:cNvSpPr>
          <p:nvPr/>
        </p:nvSpPr>
        <p:spPr bwMode="auto">
          <a:xfrm rot="6972217" flipH="1" flipV="1">
            <a:off x="5280596" y="3049580"/>
            <a:ext cx="198438" cy="1588"/>
          </a:xfrm>
          <a:prstGeom prst="line">
            <a:avLst/>
          </a:prstGeom>
          <a:noFill/>
          <a:ln w="1905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62" name="Line 64"/>
          <p:cNvSpPr>
            <a:spLocks noChangeShapeType="1"/>
          </p:cNvSpPr>
          <p:nvPr/>
        </p:nvSpPr>
        <p:spPr bwMode="auto">
          <a:xfrm rot="6972217" flipH="1" flipV="1">
            <a:off x="5048821" y="3924292"/>
            <a:ext cx="198438" cy="1588"/>
          </a:xfrm>
          <a:prstGeom prst="line">
            <a:avLst/>
          </a:prstGeom>
          <a:noFill/>
          <a:ln w="1905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63" name="Line 65"/>
          <p:cNvSpPr>
            <a:spLocks noChangeShapeType="1"/>
          </p:cNvSpPr>
          <p:nvPr/>
        </p:nvSpPr>
        <p:spPr bwMode="auto">
          <a:xfrm rot="5400000" flipH="1">
            <a:off x="4832921" y="4189405"/>
            <a:ext cx="66675" cy="144463"/>
          </a:xfrm>
          <a:prstGeom prst="line">
            <a:avLst/>
          </a:prstGeom>
          <a:noFill/>
          <a:ln w="1905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64" name="Text Box 66"/>
          <p:cNvSpPr txBox="1">
            <a:spLocks noChangeArrowheads="1"/>
          </p:cNvSpPr>
          <p:nvPr/>
        </p:nvSpPr>
        <p:spPr bwMode="auto">
          <a:xfrm>
            <a:off x="765746" y="2954330"/>
            <a:ext cx="1377950" cy="669925"/>
          </a:xfrm>
          <a:prstGeom prst="rect">
            <a:avLst/>
          </a:prstGeom>
          <a:noFill/>
          <a:ln w="28575">
            <a:solidFill>
              <a:schemeClr val="tx1"/>
            </a:solidFill>
            <a:miter lim="800000"/>
            <a:headEnd/>
            <a:tailEnd/>
          </a:ln>
          <a:effectLst/>
        </p:spPr>
        <p:txBody>
          <a:bodyPr>
            <a:spAutoFit/>
          </a:bodyPr>
          <a:lstStyle/>
          <a:p>
            <a:pPr marL="0" marR="0" lvl="0" indent="0" algn="ctr" defTabSz="914400" rtl="1"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Times New Roman"/>
                <a:ea typeface="+mn-ea"/>
                <a:cs typeface="+mn-cs"/>
              </a:rPr>
              <a:t>Ag  Binding</a:t>
            </a:r>
          </a:p>
        </p:txBody>
      </p:sp>
      <p:sp>
        <p:nvSpPr>
          <p:cNvPr id="65" name="Oval 67"/>
          <p:cNvSpPr>
            <a:spLocks noChangeArrowheads="1"/>
          </p:cNvSpPr>
          <p:nvPr/>
        </p:nvSpPr>
        <p:spPr bwMode="auto">
          <a:xfrm>
            <a:off x="3000946" y="2613017"/>
            <a:ext cx="1377950" cy="927100"/>
          </a:xfrm>
          <a:prstGeom prst="ellipse">
            <a:avLst/>
          </a:prstGeom>
          <a:noFill/>
          <a:ln w="2857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66" name="Line 68"/>
          <p:cNvSpPr>
            <a:spLocks noChangeShapeType="1"/>
          </p:cNvSpPr>
          <p:nvPr/>
        </p:nvSpPr>
        <p:spPr bwMode="auto">
          <a:xfrm>
            <a:off x="2130996" y="3143242"/>
            <a:ext cx="869950" cy="0"/>
          </a:xfrm>
          <a:prstGeom prst="line">
            <a:avLst/>
          </a:prstGeom>
          <a:noFill/>
          <a:ln w="2857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67" name="Rectangle 69"/>
          <p:cNvSpPr>
            <a:spLocks noChangeArrowheads="1"/>
          </p:cNvSpPr>
          <p:nvPr/>
        </p:nvSpPr>
        <p:spPr bwMode="auto">
          <a:xfrm>
            <a:off x="6201346" y="5070467"/>
            <a:ext cx="2727325" cy="395288"/>
          </a:xfrm>
          <a:prstGeom prst="rect">
            <a:avLst/>
          </a:prstGeom>
          <a:noFill/>
          <a:ln w="28575">
            <a:solidFill>
              <a:schemeClr val="tx1"/>
            </a:solidFill>
            <a:miter lim="800000"/>
            <a:headEnd/>
            <a:tailEnd/>
          </a:ln>
          <a:effectLst/>
        </p:spPr>
        <p:txBody>
          <a:bodyPr wrap="none">
            <a:spAutoFit/>
          </a:bodyPr>
          <a:lstStyle/>
          <a:p>
            <a:pPr marL="0" marR="0" lvl="0" indent="0" algn="ctr" defTabSz="914400" rtl="1"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Times New Roman"/>
                <a:ea typeface="+mn-ea"/>
                <a:cs typeface="+mn-cs"/>
              </a:rPr>
              <a:t>Complement Binding Site</a:t>
            </a:r>
          </a:p>
        </p:txBody>
      </p:sp>
      <p:sp>
        <p:nvSpPr>
          <p:cNvPr id="68" name="Text Box 70"/>
          <p:cNvSpPr txBox="1">
            <a:spLocks noChangeArrowheads="1"/>
          </p:cNvSpPr>
          <p:nvPr/>
        </p:nvSpPr>
        <p:spPr bwMode="auto">
          <a:xfrm>
            <a:off x="6179121" y="5956292"/>
            <a:ext cx="2065287" cy="369332"/>
          </a:xfrm>
          <a:prstGeom prst="rect">
            <a:avLst/>
          </a:prstGeom>
          <a:noFill/>
          <a:ln w="28575">
            <a:solidFill>
              <a:schemeClr val="tx1"/>
            </a:solidFill>
            <a:miter lim="800000"/>
            <a:headEnd/>
            <a:tailEnd/>
          </a:ln>
          <a:effectLst/>
        </p:spPr>
        <p:txBody>
          <a:bodyPr wrap="square">
            <a:spAutoFit/>
          </a:bodyPr>
          <a:lstStyle/>
          <a:p>
            <a:pPr marL="0" marR="0" lvl="0" indent="0" algn="ctr" defTabSz="914400" rtl="1"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Times New Roman"/>
                <a:ea typeface="+mn-ea"/>
                <a:cs typeface="+mn-cs"/>
              </a:rPr>
              <a:t>Placental Transfer</a:t>
            </a:r>
            <a:endParaRPr kumimoji="0" lang="en-US" sz="1800" b="0" i="0" u="none" strike="noStrike" kern="1200" cap="none" spc="0" normalizeH="0" baseline="0" noProof="0" dirty="0">
              <a:ln>
                <a:noFill/>
              </a:ln>
              <a:solidFill>
                <a:srgbClr val="FFFFFF"/>
              </a:solidFill>
              <a:effectLst/>
              <a:uLnTx/>
              <a:uFillTx/>
              <a:latin typeface="Times New Roman"/>
              <a:ea typeface="+mn-ea"/>
              <a:cs typeface="+mn-cs"/>
            </a:endParaRPr>
          </a:p>
        </p:txBody>
      </p:sp>
      <p:sp>
        <p:nvSpPr>
          <p:cNvPr id="69" name="Text Box 71"/>
          <p:cNvSpPr txBox="1">
            <a:spLocks noChangeArrowheads="1"/>
          </p:cNvSpPr>
          <p:nvPr/>
        </p:nvSpPr>
        <p:spPr bwMode="auto">
          <a:xfrm>
            <a:off x="765746" y="5405430"/>
            <a:ext cx="2319338" cy="669925"/>
          </a:xfrm>
          <a:prstGeom prst="rect">
            <a:avLst/>
          </a:prstGeom>
          <a:noFill/>
          <a:ln w="28575">
            <a:solidFill>
              <a:schemeClr val="tx1"/>
            </a:solidFill>
            <a:miter lim="800000"/>
            <a:headEnd/>
            <a:tailEnd/>
          </a:ln>
          <a:effectLst/>
        </p:spPr>
        <p:txBody>
          <a:bodyPr>
            <a:spAutoFit/>
          </a:bodyPr>
          <a:lstStyle/>
          <a:p>
            <a:pPr marL="0" marR="0" lvl="0" indent="0" algn="ctr" defTabSz="914400" rtl="1" eaLnBrk="0" fontAlgn="auto" latinLnBrk="0" hangingPunct="0">
              <a:lnSpc>
                <a:spcPct val="100000"/>
              </a:lnSpc>
              <a:spcBef>
                <a:spcPct val="5000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Times New Roman"/>
                <a:ea typeface="+mn-ea"/>
                <a:cs typeface="+mn-cs"/>
              </a:rPr>
              <a:t>Binding to Fc Receptors</a:t>
            </a:r>
            <a:endParaRPr kumimoji="0" lang="en-US" sz="1800" b="0" i="0" u="none" strike="noStrike" kern="1200" cap="none" spc="0" normalizeH="0" baseline="0" noProof="0" dirty="0">
              <a:ln>
                <a:noFill/>
              </a:ln>
              <a:solidFill>
                <a:srgbClr val="FFFFFF"/>
              </a:solidFill>
              <a:effectLst/>
              <a:uLnTx/>
              <a:uFillTx/>
              <a:latin typeface="Times New Roman"/>
              <a:ea typeface="+mn-ea"/>
              <a:cs typeface="+mn-cs"/>
            </a:endParaRPr>
          </a:p>
        </p:txBody>
      </p:sp>
      <p:sp>
        <p:nvSpPr>
          <p:cNvPr id="70" name="Line 72"/>
          <p:cNvSpPr>
            <a:spLocks noChangeShapeType="1"/>
          </p:cNvSpPr>
          <p:nvPr/>
        </p:nvSpPr>
        <p:spPr bwMode="auto">
          <a:xfrm>
            <a:off x="5393309" y="5260967"/>
            <a:ext cx="796925" cy="0"/>
          </a:xfrm>
          <a:prstGeom prst="line">
            <a:avLst/>
          </a:prstGeom>
          <a:noFill/>
          <a:ln w="2857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71" name="Line 73"/>
          <p:cNvSpPr>
            <a:spLocks noChangeShapeType="1"/>
          </p:cNvSpPr>
          <p:nvPr/>
        </p:nvSpPr>
        <p:spPr bwMode="auto">
          <a:xfrm>
            <a:off x="3073971" y="5791192"/>
            <a:ext cx="796925" cy="0"/>
          </a:xfrm>
          <a:prstGeom prst="line">
            <a:avLst/>
          </a:prstGeom>
          <a:noFill/>
          <a:ln w="2857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72" name="Line 74"/>
          <p:cNvSpPr>
            <a:spLocks noChangeShapeType="1"/>
          </p:cNvSpPr>
          <p:nvPr/>
        </p:nvSpPr>
        <p:spPr bwMode="auto">
          <a:xfrm>
            <a:off x="5380609" y="6143617"/>
            <a:ext cx="798513" cy="0"/>
          </a:xfrm>
          <a:prstGeom prst="line">
            <a:avLst/>
          </a:prstGeom>
          <a:noFill/>
          <a:ln w="2857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73" name="AutoShape 75"/>
          <p:cNvSpPr>
            <a:spLocks/>
          </p:cNvSpPr>
          <p:nvPr/>
        </p:nvSpPr>
        <p:spPr bwMode="auto">
          <a:xfrm>
            <a:off x="3858196" y="4930767"/>
            <a:ext cx="146050" cy="1720850"/>
          </a:xfrm>
          <a:prstGeom prst="leftBracket">
            <a:avLst>
              <a:gd name="adj" fmla="val 98188"/>
            </a:avLst>
          </a:prstGeom>
          <a:noFill/>
          <a:ln w="2857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74" name="Rectangle 73"/>
          <p:cNvSpPr/>
          <p:nvPr/>
        </p:nvSpPr>
        <p:spPr>
          <a:xfrm>
            <a:off x="2398935" y="790602"/>
            <a:ext cx="4491934" cy="523220"/>
          </a:xfrm>
          <a:prstGeom prst="rect">
            <a:avLst/>
          </a:prstGeom>
        </p:spPr>
        <p:txBody>
          <a:bodyPr wrap="non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fa-IR" sz="2800" b="1" i="0" u="none" strike="noStrike" kern="1200" cap="none" spc="0" normalizeH="0" baseline="0" noProof="0" dirty="0">
                <a:ln>
                  <a:noFill/>
                </a:ln>
                <a:solidFill>
                  <a:srgbClr val="FFFFFF"/>
                </a:solidFill>
                <a:effectLst/>
                <a:uLnTx/>
                <a:uFillTx/>
                <a:latin typeface="Times New Roman"/>
                <a:ea typeface="+mn-ea"/>
                <a:cs typeface="B Nazanin" pitchFamily="2" charset="-78"/>
              </a:rPr>
              <a:t>خواص بیولوژیکی قطعات آنتی بادی</a:t>
            </a:r>
          </a:p>
        </p:txBody>
      </p:sp>
      <p:sp>
        <p:nvSpPr>
          <p:cNvPr id="3" name="TextBox 2">
            <a:extLst>
              <a:ext uri="{FF2B5EF4-FFF2-40B4-BE49-F238E27FC236}">
                <a16:creationId xmlns:a16="http://schemas.microsoft.com/office/drawing/2014/main" id="{75C607C0-3493-7C3C-0F40-92499A9B6F2A}"/>
              </a:ext>
            </a:extLst>
          </p:cNvPr>
          <p:cNvSpPr txBox="1"/>
          <p:nvPr/>
        </p:nvSpPr>
        <p:spPr>
          <a:xfrm>
            <a:off x="611560" y="1412776"/>
            <a:ext cx="8333183" cy="923330"/>
          </a:xfrm>
          <a:prstGeom prst="rect">
            <a:avLst/>
          </a:prstGeom>
          <a:noFill/>
        </p:spPr>
        <p:txBody>
          <a:bodyPr wrap="square">
            <a:spAutoFit/>
          </a:bodyPr>
          <a:lstStyle/>
          <a:p>
            <a:r>
              <a:rPr lang="fa-IR" sz="1800" b="0" i="0" u="none" strike="noStrike" baseline="0" dirty="0" err="1">
                <a:latin typeface="BMitra"/>
                <a:cs typeface="B Nazanin" panose="00000400000000000000" pitchFamily="2" charset="-78"/>
              </a:rPr>
              <a:t>مولکول</a:t>
            </a:r>
            <a:r>
              <a:rPr lang="fa-IR" sz="1800" b="0" i="0" u="none" strike="noStrike" baseline="0" dirty="0">
                <a:latin typeface="BMitra"/>
                <a:cs typeface="B Nazanin" panose="00000400000000000000" pitchFamily="2" charset="-78"/>
              </a:rPr>
              <a:t> آنتی </a:t>
            </a:r>
            <a:r>
              <a:rPr lang="fa-IR" sz="1800" b="0" i="0" u="none" strike="noStrike" baseline="0" dirty="0" err="1">
                <a:latin typeface="BMitra"/>
                <a:cs typeface="B Nazanin" panose="00000400000000000000" pitchFamily="2" charset="-78"/>
              </a:rPr>
              <a:t>بادي</a:t>
            </a:r>
            <a:r>
              <a:rPr lang="fa-IR" sz="1800" b="0" i="0" u="none" strike="noStrike" baseline="0" dirty="0">
                <a:latin typeface="BMitra"/>
                <a:cs typeface="B Nazanin" panose="00000400000000000000" pitchFamily="2" charset="-78"/>
              </a:rPr>
              <a:t> </a:t>
            </a:r>
            <a:r>
              <a:rPr lang="fa-IR" sz="1800" b="0" i="0" u="none" strike="noStrike" baseline="0" dirty="0" err="1">
                <a:latin typeface="BMitra"/>
                <a:cs typeface="B Nazanin" panose="00000400000000000000" pitchFamily="2" charset="-78"/>
              </a:rPr>
              <a:t>داراي</a:t>
            </a:r>
            <a:r>
              <a:rPr lang="fa-IR" sz="1800" b="0" i="0" u="none" strike="noStrike" baseline="0" dirty="0">
                <a:latin typeface="BMitra"/>
                <a:cs typeface="B Nazanin" panose="00000400000000000000" pitchFamily="2" charset="-78"/>
              </a:rPr>
              <a:t> دو ویژگی است : از یک طرف به آنتی ژن اختصاصی خود متصل می شود و از طرف دیگر باعث ایجاد پدیده </a:t>
            </a:r>
            <a:r>
              <a:rPr lang="fa-IR" sz="1800" b="0" i="0" u="none" strike="noStrike" baseline="0" dirty="0" err="1">
                <a:latin typeface="BMitra"/>
                <a:cs typeface="B Nazanin" panose="00000400000000000000" pitchFamily="2" charset="-78"/>
              </a:rPr>
              <a:t>هاي</a:t>
            </a:r>
            <a:r>
              <a:rPr lang="fa-IR" sz="1800" b="0" i="0" u="none" strike="noStrike" baseline="0" dirty="0">
                <a:latin typeface="BMitra"/>
                <a:cs typeface="B Nazanin" panose="00000400000000000000" pitchFamily="2" charset="-78"/>
              </a:rPr>
              <a:t> بیولوژیکی مانند ثبوت مکمل ، </a:t>
            </a:r>
            <a:r>
              <a:rPr lang="fa-IR" sz="1800" b="0" i="0" u="none" strike="noStrike" baseline="0" dirty="0" err="1">
                <a:latin typeface="BMitra"/>
                <a:cs typeface="B Nazanin" panose="00000400000000000000" pitchFamily="2" charset="-78"/>
              </a:rPr>
              <a:t>اپسونیزاسیون</a:t>
            </a:r>
            <a:r>
              <a:rPr lang="fa-IR" sz="1800" b="0" i="0" u="none" strike="noStrike" baseline="0" dirty="0">
                <a:latin typeface="BMitra"/>
                <a:cs typeface="B Nazanin" panose="00000400000000000000" pitchFamily="2" charset="-78"/>
              </a:rPr>
              <a:t> ، ترشح هیستامین توسط ماست سل و ... می گردد که این خواص ثانویه مستقل از ویژگی اتصال به آنتی ژن می باشد</a:t>
            </a:r>
            <a:endParaRPr lang="en-US" dirty="0">
              <a:cs typeface="B Nazanin" panose="00000400000000000000"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circle(in)">
                                      <p:cBhvr>
                                        <p:cTn id="7" dur="1000"/>
                                        <p:tgtEl>
                                          <p:spTgt spid="66"/>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65"/>
                                        </p:tgtEl>
                                        <p:attrNameLst>
                                          <p:attrName>style.visibility</p:attrName>
                                        </p:attrNameLst>
                                      </p:cBhvr>
                                      <p:to>
                                        <p:strVal val="visible"/>
                                      </p:to>
                                    </p:set>
                                    <p:animEffect transition="in" filter="circle(in)">
                                      <p:cBhvr>
                                        <p:cTn id="10" dur="1000"/>
                                        <p:tgtEl>
                                          <p:spTgt spid="65"/>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64"/>
                                        </p:tgtEl>
                                        <p:attrNameLst>
                                          <p:attrName>style.visibility</p:attrName>
                                        </p:attrNameLst>
                                      </p:cBhvr>
                                      <p:to>
                                        <p:strVal val="visible"/>
                                      </p:to>
                                    </p:set>
                                    <p:animEffect transition="in" filter="circle(in)">
                                      <p:cBhvr>
                                        <p:cTn id="13" dur="1000"/>
                                        <p:tgtEl>
                                          <p:spTgt spid="64"/>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67"/>
                                        </p:tgtEl>
                                        <p:attrNameLst>
                                          <p:attrName>style.visibility</p:attrName>
                                        </p:attrNameLst>
                                      </p:cBhvr>
                                      <p:to>
                                        <p:strVal val="visible"/>
                                      </p:to>
                                    </p:set>
                                    <p:animEffect transition="in" filter="circle(in)">
                                      <p:cBhvr>
                                        <p:cTn id="18" dur="1000"/>
                                        <p:tgtEl>
                                          <p:spTgt spid="67"/>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70"/>
                                        </p:tgtEl>
                                        <p:attrNameLst>
                                          <p:attrName>style.visibility</p:attrName>
                                        </p:attrNameLst>
                                      </p:cBhvr>
                                      <p:to>
                                        <p:strVal val="visible"/>
                                      </p:to>
                                    </p:set>
                                    <p:animEffect transition="in" filter="circle(in)">
                                      <p:cBhvr>
                                        <p:cTn id="21" dur="1000"/>
                                        <p:tgtEl>
                                          <p:spTgt spid="70"/>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68"/>
                                        </p:tgtEl>
                                        <p:attrNameLst>
                                          <p:attrName>style.visibility</p:attrName>
                                        </p:attrNameLst>
                                      </p:cBhvr>
                                      <p:to>
                                        <p:strVal val="visible"/>
                                      </p:to>
                                    </p:set>
                                    <p:animEffect transition="in" filter="circle(in)">
                                      <p:cBhvr>
                                        <p:cTn id="26" dur="1000"/>
                                        <p:tgtEl>
                                          <p:spTgt spid="68"/>
                                        </p:tgtEl>
                                      </p:cBhvr>
                                    </p:animEffect>
                                  </p:childTnLst>
                                </p:cTn>
                              </p:par>
                              <p:par>
                                <p:cTn id="27" presetID="6" presetClass="entr" presetSubtype="16" fill="hold" grpId="0" nodeType="withEffect">
                                  <p:stCondLst>
                                    <p:cond delay="0"/>
                                  </p:stCondLst>
                                  <p:childTnLst>
                                    <p:set>
                                      <p:cBhvr>
                                        <p:cTn id="28" dur="1" fill="hold">
                                          <p:stCondLst>
                                            <p:cond delay="0"/>
                                          </p:stCondLst>
                                        </p:cTn>
                                        <p:tgtEl>
                                          <p:spTgt spid="72"/>
                                        </p:tgtEl>
                                        <p:attrNameLst>
                                          <p:attrName>style.visibility</p:attrName>
                                        </p:attrNameLst>
                                      </p:cBhvr>
                                      <p:to>
                                        <p:strVal val="visible"/>
                                      </p:to>
                                    </p:set>
                                    <p:animEffect transition="in" filter="circle(in)">
                                      <p:cBhvr>
                                        <p:cTn id="29" dur="1000"/>
                                        <p:tgtEl>
                                          <p:spTgt spid="72"/>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69"/>
                                        </p:tgtEl>
                                        <p:attrNameLst>
                                          <p:attrName>style.visibility</p:attrName>
                                        </p:attrNameLst>
                                      </p:cBhvr>
                                      <p:to>
                                        <p:strVal val="visible"/>
                                      </p:to>
                                    </p:set>
                                    <p:animEffect transition="in" filter="circle(in)">
                                      <p:cBhvr>
                                        <p:cTn id="34" dur="1000"/>
                                        <p:tgtEl>
                                          <p:spTgt spid="69"/>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71"/>
                                        </p:tgtEl>
                                        <p:attrNameLst>
                                          <p:attrName>style.visibility</p:attrName>
                                        </p:attrNameLst>
                                      </p:cBhvr>
                                      <p:to>
                                        <p:strVal val="visible"/>
                                      </p:to>
                                    </p:set>
                                    <p:animEffect transition="in" filter="circle(in)">
                                      <p:cBhvr>
                                        <p:cTn id="37" dur="1000"/>
                                        <p:tgtEl>
                                          <p:spTgt spid="71"/>
                                        </p:tgtEl>
                                      </p:cBhvr>
                                    </p:animEffect>
                                  </p:childTnLst>
                                </p:cTn>
                              </p:par>
                              <p:par>
                                <p:cTn id="38" presetID="6" presetClass="entr" presetSubtype="16" fill="hold" grpId="0" nodeType="withEffect">
                                  <p:stCondLst>
                                    <p:cond delay="0"/>
                                  </p:stCondLst>
                                  <p:childTnLst>
                                    <p:set>
                                      <p:cBhvr>
                                        <p:cTn id="39" dur="1" fill="hold">
                                          <p:stCondLst>
                                            <p:cond delay="0"/>
                                          </p:stCondLst>
                                        </p:cTn>
                                        <p:tgtEl>
                                          <p:spTgt spid="73"/>
                                        </p:tgtEl>
                                        <p:attrNameLst>
                                          <p:attrName>style.visibility</p:attrName>
                                        </p:attrNameLst>
                                      </p:cBhvr>
                                      <p:to>
                                        <p:strVal val="visible"/>
                                      </p:to>
                                    </p:set>
                                    <p:animEffect transition="in" filter="circle(in)">
                                      <p:cBhvr>
                                        <p:cTn id="40" dur="1000"/>
                                        <p:tgtEl>
                                          <p:spTgt spid="73"/>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wipe(down)">
                                      <p:cBhvr>
                                        <p:cTn id="4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69985"/>
            <a:ext cx="7772400" cy="1143000"/>
          </a:xfrm>
        </p:spPr>
        <p:txBody>
          <a:bodyPr/>
          <a:lstStyle/>
          <a:p>
            <a:r>
              <a:rPr lang="fa-IR" sz="4000" dirty="0"/>
              <a:t>خواص بیولوژیکی قطعه </a:t>
            </a:r>
            <a:r>
              <a:rPr lang="en-US" sz="4000" dirty="0"/>
              <a:t>Fab </a:t>
            </a:r>
            <a:endParaRPr lang="fa-IR" sz="4000" dirty="0"/>
          </a:p>
        </p:txBody>
      </p:sp>
      <p:sp>
        <p:nvSpPr>
          <p:cNvPr id="3" name="Content Placeholder 2"/>
          <p:cNvSpPr>
            <a:spLocks noGrp="1"/>
          </p:cNvSpPr>
          <p:nvPr>
            <p:ph idx="1"/>
          </p:nvPr>
        </p:nvSpPr>
        <p:spPr>
          <a:xfrm>
            <a:off x="851556" y="2852936"/>
            <a:ext cx="7772400" cy="3352800"/>
          </a:xfrm>
        </p:spPr>
        <p:txBody>
          <a:bodyPr/>
          <a:lstStyle/>
          <a:p>
            <a:r>
              <a:rPr lang="fa-IR" dirty="0"/>
              <a:t>خنثی کردن ویروس ها</a:t>
            </a:r>
          </a:p>
          <a:p>
            <a:r>
              <a:rPr lang="fa-IR" dirty="0"/>
              <a:t>خنثی کردن سموم</a:t>
            </a:r>
          </a:p>
          <a:p>
            <a:r>
              <a:rPr lang="fa-IR" dirty="0"/>
              <a:t> آگلوتینه کردن میکروارگانیسم ها یا ذرات آنتی ژنی</a:t>
            </a:r>
          </a:p>
          <a:p>
            <a:r>
              <a:rPr lang="fa-IR" dirty="0"/>
              <a:t>پرسیپیتاسیون آنتی ژن های محلول</a:t>
            </a:r>
          </a:p>
          <a:p>
            <a:r>
              <a:rPr lang="fa-IR" dirty="0"/>
              <a:t>بی حرکت کردن میکروارگانیسم ها</a:t>
            </a:r>
          </a:p>
          <a:p>
            <a:endParaRPr lang="fa-IR" dirty="0"/>
          </a:p>
        </p:txBody>
      </p:sp>
    </p:spTree>
    <p:extLst>
      <p:ext uri="{BB962C8B-B14F-4D97-AF65-F5344CB8AC3E}">
        <p14:creationId xmlns:p14="http://schemas.microsoft.com/office/powerpoint/2010/main" val="2853207696"/>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7491" y="1484784"/>
            <a:ext cx="7772400" cy="1143000"/>
          </a:xfrm>
        </p:spPr>
        <p:txBody>
          <a:bodyPr/>
          <a:lstStyle/>
          <a:p>
            <a:r>
              <a:rPr lang="fa-IR" dirty="0"/>
              <a:t>خواص بیولوژیکی قطعه </a:t>
            </a:r>
            <a:r>
              <a:rPr lang="en-US" dirty="0"/>
              <a:t>Fc</a:t>
            </a:r>
            <a:endParaRPr lang="fa-IR" dirty="0"/>
          </a:p>
        </p:txBody>
      </p:sp>
      <p:sp>
        <p:nvSpPr>
          <p:cNvPr id="3" name="Content Placeholder 2"/>
          <p:cNvSpPr>
            <a:spLocks noGrp="1"/>
          </p:cNvSpPr>
          <p:nvPr>
            <p:ph idx="1"/>
          </p:nvPr>
        </p:nvSpPr>
        <p:spPr>
          <a:xfrm>
            <a:off x="838200" y="2884512"/>
            <a:ext cx="7772400" cy="3352800"/>
          </a:xfrm>
        </p:spPr>
        <p:txBody>
          <a:bodyPr/>
          <a:lstStyle/>
          <a:p>
            <a:r>
              <a:rPr lang="fa-IR" dirty="0"/>
              <a:t>فعال کردن کمپلمان از راه کلاسیک</a:t>
            </a:r>
          </a:p>
          <a:p>
            <a:r>
              <a:rPr lang="fa-IR" dirty="0"/>
              <a:t>عبور از پلاسنتا یا جفت</a:t>
            </a:r>
          </a:p>
          <a:p>
            <a:r>
              <a:rPr lang="fa-IR" dirty="0"/>
              <a:t>اتصال به گیرنده های </a:t>
            </a:r>
            <a:r>
              <a:rPr lang="en-US" dirty="0"/>
              <a:t>Fc</a:t>
            </a:r>
            <a:r>
              <a:rPr lang="fa-IR" dirty="0"/>
              <a:t> در سطح سلولها</a:t>
            </a:r>
          </a:p>
        </p:txBody>
      </p:sp>
    </p:spTree>
    <p:extLst>
      <p:ext uri="{BB962C8B-B14F-4D97-AF65-F5344CB8AC3E}">
        <p14:creationId xmlns:p14="http://schemas.microsoft.com/office/powerpoint/2010/main" val="276953708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3A5DED-F471-43C5-5D83-F7CEB8D09BA5}"/>
              </a:ext>
            </a:extLst>
          </p:cNvPr>
          <p:cNvPicPr>
            <a:picLocks noChangeAspect="1"/>
          </p:cNvPicPr>
          <p:nvPr/>
        </p:nvPicPr>
        <p:blipFill>
          <a:blip r:embed="rId2"/>
          <a:stretch>
            <a:fillRect/>
          </a:stretch>
        </p:blipFill>
        <p:spPr>
          <a:xfrm>
            <a:off x="1115616" y="1620412"/>
            <a:ext cx="6912768" cy="5237588"/>
          </a:xfrm>
          <a:prstGeom prst="rect">
            <a:avLst/>
          </a:prstGeom>
        </p:spPr>
      </p:pic>
    </p:spTree>
    <p:extLst>
      <p:ext uri="{BB962C8B-B14F-4D97-AF65-F5344CB8AC3E}">
        <p14:creationId xmlns:p14="http://schemas.microsoft.com/office/powerpoint/2010/main" val="29730954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363926"/>
            <a:ext cx="7772400" cy="1143000"/>
          </a:xfrm>
        </p:spPr>
        <p:txBody>
          <a:bodyPr>
            <a:normAutofit/>
          </a:bodyPr>
          <a:lstStyle/>
          <a:p>
            <a:pPr algn="ctr"/>
            <a:r>
              <a:rPr lang="fa-IR" sz="3600" b="1" dirty="0">
                <a:cs typeface="B Nazanin" pitchFamily="2" charset="-78"/>
              </a:rPr>
              <a:t>شاخص های آنتی ژنیک در آنتی بادی</a:t>
            </a:r>
          </a:p>
        </p:txBody>
      </p:sp>
      <p:sp>
        <p:nvSpPr>
          <p:cNvPr id="3" name="Content Placeholder 2"/>
          <p:cNvSpPr>
            <a:spLocks noGrp="1"/>
          </p:cNvSpPr>
          <p:nvPr>
            <p:ph sz="quarter" idx="1"/>
          </p:nvPr>
        </p:nvSpPr>
        <p:spPr>
          <a:xfrm>
            <a:off x="285720" y="1953418"/>
            <a:ext cx="8102704" cy="2286016"/>
          </a:xfrm>
        </p:spPr>
        <p:txBody>
          <a:bodyPr>
            <a:noAutofit/>
          </a:bodyPr>
          <a:lstStyle/>
          <a:p>
            <a:r>
              <a:rPr lang="en-US" sz="2000" b="1" i="1" dirty="0">
                <a:solidFill>
                  <a:srgbClr val="C00000"/>
                </a:solidFill>
                <a:cs typeface="B Nazanin" panose="00000400000000000000" pitchFamily="2" charset="-78"/>
              </a:rPr>
              <a:t>Isotype</a:t>
            </a:r>
            <a:endParaRPr lang="fa-IR" sz="2000" b="1" i="1" dirty="0">
              <a:solidFill>
                <a:srgbClr val="C00000"/>
              </a:solidFill>
              <a:cs typeface="B Nazanin" panose="00000400000000000000" pitchFamily="2" charset="-78"/>
            </a:endParaRPr>
          </a:p>
          <a:p>
            <a:pPr>
              <a:buNone/>
            </a:pPr>
            <a:r>
              <a:rPr lang="fa-IR" sz="2000" b="1" dirty="0">
                <a:cs typeface="B Nazanin" panose="00000400000000000000" pitchFamily="2" charset="-78"/>
              </a:rPr>
              <a:t>شاخص های واقع در نواحی </a:t>
            </a:r>
            <a:r>
              <a:rPr lang="fa-IR" sz="2000" b="1" dirty="0">
                <a:solidFill>
                  <a:srgbClr val="0000FF"/>
                </a:solidFill>
                <a:cs typeface="B Nazanin" panose="00000400000000000000" pitchFamily="2" charset="-78"/>
              </a:rPr>
              <a:t>ثابت زنجیرۀ سنگین</a:t>
            </a:r>
            <a:r>
              <a:rPr lang="en-US" sz="2000" b="1" dirty="0">
                <a:solidFill>
                  <a:srgbClr val="0000FF"/>
                </a:solidFill>
                <a:cs typeface="B Nazanin" panose="00000400000000000000" pitchFamily="2" charset="-78"/>
              </a:rPr>
              <a:t> </a:t>
            </a:r>
            <a:r>
              <a:rPr lang="fa-IR" sz="2000" dirty="0">
                <a:cs typeface="B Nazanin" panose="00000400000000000000" pitchFamily="2" charset="-78"/>
              </a:rPr>
              <a:t> در گونه های محتلف</a:t>
            </a:r>
            <a:endParaRPr lang="fa-IR" sz="2000" i="1" dirty="0">
              <a:cs typeface="B Nazanin" panose="00000400000000000000" pitchFamily="2" charset="-78"/>
            </a:endParaRPr>
          </a:p>
          <a:p>
            <a:r>
              <a:rPr lang="en-US" sz="2000" b="1" i="1" dirty="0">
                <a:solidFill>
                  <a:srgbClr val="C00000"/>
                </a:solidFill>
                <a:cs typeface="B Nazanin" panose="00000400000000000000" pitchFamily="2" charset="-78"/>
              </a:rPr>
              <a:t>Allotype</a:t>
            </a:r>
          </a:p>
          <a:p>
            <a:r>
              <a:rPr lang="fa-IR" sz="2000" b="1" dirty="0">
                <a:cs typeface="B Nazanin" panose="00000400000000000000" pitchFamily="2" charset="-78"/>
              </a:rPr>
              <a:t>شاخص های واقع در نواحی </a:t>
            </a:r>
            <a:r>
              <a:rPr lang="fa-IR" sz="2000" b="1" dirty="0">
                <a:solidFill>
                  <a:srgbClr val="0000FF"/>
                </a:solidFill>
                <a:cs typeface="B Nazanin" panose="00000400000000000000" pitchFamily="2" charset="-78"/>
              </a:rPr>
              <a:t>ثابت </a:t>
            </a:r>
            <a:r>
              <a:rPr lang="fa-IR" sz="2000" b="1" dirty="0" err="1">
                <a:solidFill>
                  <a:srgbClr val="0000FF"/>
                </a:solidFill>
                <a:cs typeface="B Nazanin" panose="00000400000000000000" pitchFamily="2" charset="-78"/>
              </a:rPr>
              <a:t>زنجیرۀ</a:t>
            </a:r>
            <a:r>
              <a:rPr lang="fa-IR" sz="2000" b="1" dirty="0">
                <a:solidFill>
                  <a:srgbClr val="0000FF"/>
                </a:solidFill>
                <a:cs typeface="B Nazanin" panose="00000400000000000000" pitchFamily="2" charset="-78"/>
              </a:rPr>
              <a:t> سبک </a:t>
            </a:r>
            <a:r>
              <a:rPr lang="fa-IR" sz="2000" b="1" dirty="0" err="1">
                <a:solidFill>
                  <a:srgbClr val="0000FF"/>
                </a:solidFill>
                <a:cs typeface="B Nazanin" panose="00000400000000000000" pitchFamily="2" charset="-78"/>
              </a:rPr>
              <a:t>وسنگین</a:t>
            </a:r>
            <a:r>
              <a:rPr lang="en-US" sz="2000" b="1" dirty="0">
                <a:solidFill>
                  <a:srgbClr val="0000FF"/>
                </a:solidFill>
                <a:cs typeface="B Nazanin" panose="00000400000000000000" pitchFamily="2" charset="-78"/>
              </a:rPr>
              <a:t> </a:t>
            </a:r>
            <a:r>
              <a:rPr lang="fa-IR" sz="2000" b="0" i="0" u="none" strike="noStrike" baseline="0" dirty="0">
                <a:latin typeface="BMitra"/>
                <a:cs typeface="B Nazanin" panose="00000400000000000000" pitchFamily="2" charset="-78"/>
              </a:rPr>
              <a:t>در افراد مختلف یک گونه </a:t>
            </a:r>
            <a:endParaRPr lang="fa-IR" sz="2000" b="1" dirty="0">
              <a:solidFill>
                <a:srgbClr val="0000FF"/>
              </a:solidFill>
              <a:cs typeface="B Nazanin" panose="00000400000000000000" pitchFamily="2" charset="-78"/>
            </a:endParaRPr>
          </a:p>
          <a:p>
            <a:r>
              <a:rPr lang="en-US" sz="2000" b="1" i="1" dirty="0">
                <a:solidFill>
                  <a:srgbClr val="C00000"/>
                </a:solidFill>
                <a:cs typeface="B Nazanin" panose="00000400000000000000" pitchFamily="2" charset="-78"/>
              </a:rPr>
              <a:t>Idiotype</a:t>
            </a:r>
          </a:p>
          <a:p>
            <a:pPr>
              <a:buNone/>
            </a:pPr>
            <a:r>
              <a:rPr lang="fa-IR" sz="2000" b="1" dirty="0">
                <a:cs typeface="B Nazanin" panose="00000400000000000000" pitchFamily="2" charset="-78"/>
              </a:rPr>
              <a:t>شاخص های واقع</a:t>
            </a:r>
            <a:r>
              <a:rPr lang="fa-IR" sz="2000" b="1" dirty="0">
                <a:solidFill>
                  <a:srgbClr val="0000FF"/>
                </a:solidFill>
                <a:cs typeface="B Nazanin" panose="00000400000000000000" pitchFamily="2" charset="-78"/>
              </a:rPr>
              <a:t> درنقاط  </a:t>
            </a:r>
            <a:r>
              <a:rPr lang="en-US" sz="2000" b="1" i="1" dirty="0">
                <a:solidFill>
                  <a:srgbClr val="0000FF"/>
                </a:solidFill>
                <a:cs typeface="B Nazanin" panose="00000400000000000000" pitchFamily="2" charset="-78"/>
              </a:rPr>
              <a:t>Hyper variable</a:t>
            </a:r>
            <a:r>
              <a:rPr lang="fa-IR" sz="2000" b="1" i="1" dirty="0">
                <a:solidFill>
                  <a:srgbClr val="0000FF"/>
                </a:solidFill>
                <a:cs typeface="B Nazanin" panose="00000400000000000000" pitchFamily="2" charset="-78"/>
              </a:rPr>
              <a:t> </a:t>
            </a:r>
            <a:r>
              <a:rPr lang="fa-IR" sz="2000" b="1" dirty="0">
                <a:solidFill>
                  <a:srgbClr val="0000FF"/>
                </a:solidFill>
                <a:cs typeface="B Nazanin" panose="00000400000000000000" pitchFamily="2" charset="-78"/>
              </a:rPr>
              <a:t> زنجیرۀ سبک و سنگین</a:t>
            </a:r>
            <a:endParaRPr lang="fa-IR" sz="2000" dirty="0">
              <a:solidFill>
                <a:srgbClr val="C00000"/>
              </a:solidFill>
              <a:cs typeface="B Nazanin" panose="00000400000000000000" pitchFamily="2" charset="-78"/>
            </a:endParaRPr>
          </a:p>
        </p:txBody>
      </p:sp>
      <p:pic>
        <p:nvPicPr>
          <p:cNvPr id="5" name="Picture 4"/>
          <p:cNvPicPr/>
          <p:nvPr/>
        </p:nvPicPr>
        <p:blipFill>
          <a:blip r:embed="rId3"/>
          <a:srcRect/>
          <a:stretch>
            <a:fillRect/>
          </a:stretch>
        </p:blipFill>
        <p:spPr bwMode="auto">
          <a:xfrm>
            <a:off x="1479552" y="4437112"/>
            <a:ext cx="5715040" cy="2286016"/>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85800" y="1225148"/>
            <a:ext cx="7772400" cy="762000"/>
          </a:xfrm>
        </p:spPr>
        <p:txBody>
          <a:bodyPr/>
          <a:lstStyle/>
          <a:p>
            <a:pPr algn="ctr" rtl="0" eaLnBrk="1" hangingPunct="1"/>
            <a:r>
              <a:rPr lang="fa-IR" sz="4000" b="1" dirty="0">
                <a:latin typeface="Cambria" pitchFamily="18" charset="0"/>
                <a:cs typeface="B Nazanin" panose="00000400000000000000" pitchFamily="2" charset="-78"/>
              </a:rPr>
              <a:t>کلاس (ایزوتایپ) آنتی بادی</a:t>
            </a:r>
            <a:endParaRPr lang="en-US" sz="4000" b="1" dirty="0">
              <a:latin typeface="Cambria" pitchFamily="18" charset="0"/>
              <a:cs typeface="B Nazanin" panose="00000400000000000000" pitchFamily="2" charset="-78"/>
            </a:endParaRPr>
          </a:p>
        </p:txBody>
      </p:sp>
      <p:sp>
        <p:nvSpPr>
          <p:cNvPr id="17412" name="FlagCount" hidden="1">
            <a:hlinkClick r:id="rId3"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Tahoma" pitchFamily="34" charset="0"/>
                <a:ea typeface="+mn-ea"/>
                <a:cs typeface="+mn-cs"/>
              </a:rPr>
              <a:t>0</a:t>
            </a:r>
          </a:p>
        </p:txBody>
      </p:sp>
      <p:pic>
        <p:nvPicPr>
          <p:cNvPr id="1026" name="Picture 2"/>
          <p:cNvPicPr>
            <a:picLocks noChangeAspect="1" noChangeArrowheads="1"/>
          </p:cNvPicPr>
          <p:nvPr/>
        </p:nvPicPr>
        <p:blipFill>
          <a:blip r:embed="rId4"/>
          <a:srcRect/>
          <a:stretch>
            <a:fillRect/>
          </a:stretch>
        </p:blipFill>
        <p:spPr bwMode="auto">
          <a:xfrm>
            <a:off x="685800" y="3399656"/>
            <a:ext cx="3816424" cy="3230197"/>
          </a:xfrm>
          <a:prstGeom prst="rect">
            <a:avLst/>
          </a:prstGeom>
          <a:noFill/>
          <a:ln w="9525">
            <a:noFill/>
            <a:miter lim="800000"/>
            <a:headEnd/>
            <a:tailEnd/>
          </a:ln>
          <a:effectLst/>
        </p:spPr>
      </p:pic>
      <p:sp>
        <p:nvSpPr>
          <p:cNvPr id="3" name="TextBox 2">
            <a:extLst>
              <a:ext uri="{FF2B5EF4-FFF2-40B4-BE49-F238E27FC236}">
                <a16:creationId xmlns:a16="http://schemas.microsoft.com/office/drawing/2014/main" id="{00AC4ADD-5352-206D-C4A3-201D0EC78E61}"/>
              </a:ext>
            </a:extLst>
          </p:cNvPr>
          <p:cNvSpPr txBox="1"/>
          <p:nvPr/>
        </p:nvSpPr>
        <p:spPr>
          <a:xfrm>
            <a:off x="1475656" y="2204864"/>
            <a:ext cx="7200800" cy="3416320"/>
          </a:xfrm>
          <a:prstGeom prst="rect">
            <a:avLst/>
          </a:prstGeom>
          <a:noFill/>
        </p:spPr>
        <p:txBody>
          <a:bodyPr wrap="square">
            <a:spAutoFit/>
          </a:bodyPr>
          <a:lstStyle/>
          <a:p>
            <a:pPr algn="r" eaLnBrk="1" hangingPunct="1"/>
            <a:r>
              <a:rPr lang="fa-IR" sz="2400" dirty="0">
                <a:cs typeface="B Nazanin" panose="00000400000000000000" pitchFamily="2" charset="-78"/>
              </a:rPr>
              <a:t>آنتی بادی ها بر اساس ساختمان اولیه ردیف اسید های امینه زنجیره سنگین به 5 دسته یا کلاس یا ایزوتیپ تقسیم می شوند.</a:t>
            </a:r>
          </a:p>
          <a:p>
            <a:pPr algn="r" eaLnBrk="1" hangingPunct="1"/>
            <a:endParaRPr lang="fa-IR" sz="2400" dirty="0">
              <a:cs typeface="B Nazanin" panose="00000400000000000000" pitchFamily="2" charset="-78"/>
            </a:endParaRPr>
          </a:p>
          <a:p>
            <a:pPr algn="r" eaLnBrk="1" hangingPunct="1"/>
            <a:r>
              <a:rPr lang="fa-IR" sz="2400" dirty="0">
                <a:cs typeface="B Nazanin" panose="00000400000000000000" pitchFamily="2" charset="-78"/>
              </a:rPr>
              <a:t>زنجیره سنگین  گاما    </a:t>
            </a:r>
            <a:r>
              <a:rPr lang="en-US" sz="2400" dirty="0">
                <a:cs typeface="B Nazanin" panose="00000400000000000000" pitchFamily="2" charset="-78"/>
              </a:rPr>
              <a:t>      IgG</a:t>
            </a:r>
          </a:p>
          <a:p>
            <a:pPr algn="r" eaLnBrk="1" hangingPunct="1"/>
            <a:r>
              <a:rPr lang="fa-IR" sz="2400" dirty="0">
                <a:cs typeface="B Nazanin" panose="00000400000000000000" pitchFamily="2" charset="-78"/>
              </a:rPr>
              <a:t>زنجیره سنگین   مو</a:t>
            </a:r>
            <a:r>
              <a:rPr lang="en-US" sz="2400" dirty="0">
                <a:cs typeface="B Nazanin" panose="00000400000000000000" pitchFamily="2" charset="-78"/>
              </a:rPr>
              <a:t> </a:t>
            </a:r>
            <a:r>
              <a:rPr lang="fa-IR" sz="2400" dirty="0">
                <a:cs typeface="B Nazanin" panose="00000400000000000000" pitchFamily="2" charset="-78"/>
              </a:rPr>
              <a:t>    </a:t>
            </a:r>
            <a:r>
              <a:rPr lang="en-US" sz="2400" dirty="0">
                <a:cs typeface="B Nazanin" panose="00000400000000000000" pitchFamily="2" charset="-78"/>
              </a:rPr>
              <a:t>      IgM</a:t>
            </a:r>
          </a:p>
          <a:p>
            <a:pPr algn="r" eaLnBrk="1" hangingPunct="1"/>
            <a:r>
              <a:rPr lang="fa-IR" sz="2400" dirty="0">
                <a:cs typeface="B Nazanin" panose="00000400000000000000" pitchFamily="2" charset="-78"/>
              </a:rPr>
              <a:t>زنجیره سنگین  آلفا     </a:t>
            </a:r>
            <a:r>
              <a:rPr lang="en-US" sz="2400" dirty="0">
                <a:cs typeface="B Nazanin" panose="00000400000000000000" pitchFamily="2" charset="-78"/>
              </a:rPr>
              <a:t>IgA</a:t>
            </a:r>
          </a:p>
          <a:p>
            <a:pPr algn="r" eaLnBrk="1" hangingPunct="1"/>
            <a:r>
              <a:rPr lang="fa-IR" sz="2400" dirty="0">
                <a:cs typeface="B Nazanin" panose="00000400000000000000" pitchFamily="2" charset="-78"/>
              </a:rPr>
              <a:t>زنجیره سنگین  دلتا     </a:t>
            </a:r>
            <a:r>
              <a:rPr lang="en-US" sz="2400" dirty="0" err="1">
                <a:cs typeface="B Nazanin" panose="00000400000000000000" pitchFamily="2" charset="-78"/>
              </a:rPr>
              <a:t>IgD</a:t>
            </a:r>
            <a:endParaRPr lang="fa-IR" sz="2400" dirty="0">
              <a:cs typeface="B Nazanin" panose="00000400000000000000" pitchFamily="2" charset="-78"/>
            </a:endParaRPr>
          </a:p>
          <a:p>
            <a:pPr algn="r" eaLnBrk="1" hangingPunct="1"/>
            <a:r>
              <a:rPr lang="fa-IR" sz="2400" dirty="0">
                <a:cs typeface="B Nazanin" panose="00000400000000000000" pitchFamily="2" charset="-78"/>
              </a:rPr>
              <a:t>زنجیره سنگین اپسیلون  </a:t>
            </a:r>
            <a:r>
              <a:rPr lang="en-US" sz="2400" dirty="0">
                <a:cs typeface="B Nazanin" panose="00000400000000000000" pitchFamily="2" charset="-78"/>
              </a:rPr>
              <a:t>IgE</a:t>
            </a:r>
          </a:p>
          <a:p>
            <a:endParaRPr lang="fa-IR" sz="2400" dirty="0">
              <a:cs typeface="B Nazanin" panose="00000400000000000000" pitchFamily="2" charset="-78"/>
            </a:endParaRPr>
          </a:p>
        </p:txBody>
      </p:sp>
    </p:spTree>
    <p:extLst>
      <p:ext uri="{BB962C8B-B14F-4D97-AF65-F5344CB8AC3E}">
        <p14:creationId xmlns:p14="http://schemas.microsoft.com/office/powerpoint/2010/main" val="14491251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852745" y="1424754"/>
            <a:ext cx="7772400" cy="1143000"/>
          </a:xfrm>
        </p:spPr>
        <p:txBody>
          <a:bodyPr/>
          <a:lstStyle/>
          <a:p>
            <a:r>
              <a:rPr lang="en-US" dirty="0"/>
              <a:t>IgG</a:t>
            </a:r>
          </a:p>
        </p:txBody>
      </p:sp>
      <p:sp>
        <p:nvSpPr>
          <p:cNvPr id="44035" name="Rectangle 3"/>
          <p:cNvSpPr>
            <a:spLocks noGrp="1" noChangeArrowheads="1"/>
          </p:cNvSpPr>
          <p:nvPr>
            <p:ph type="body" idx="1"/>
          </p:nvPr>
        </p:nvSpPr>
        <p:spPr>
          <a:xfrm>
            <a:off x="838200" y="2514600"/>
            <a:ext cx="7772400" cy="931863"/>
          </a:xfrm>
        </p:spPr>
        <p:txBody>
          <a:bodyPr/>
          <a:lstStyle/>
          <a:p>
            <a:pPr algn="l" rtl="0"/>
            <a:r>
              <a:rPr lang="en-US" dirty="0"/>
              <a:t>Structure</a:t>
            </a:r>
          </a:p>
          <a:p>
            <a:pPr lvl="1" algn="l" rtl="0"/>
            <a:r>
              <a:rPr lang="en-US" dirty="0"/>
              <a:t>Monomer (7S)</a:t>
            </a:r>
          </a:p>
        </p:txBody>
      </p:sp>
      <p:grpSp>
        <p:nvGrpSpPr>
          <p:cNvPr id="2" name="Group 9"/>
          <p:cNvGrpSpPr>
            <a:grpSpLocks/>
          </p:cNvGrpSpPr>
          <p:nvPr/>
        </p:nvGrpSpPr>
        <p:grpSpPr bwMode="auto">
          <a:xfrm>
            <a:off x="1447800" y="3657600"/>
            <a:ext cx="6324600" cy="2135188"/>
            <a:chOff x="1344" y="2303"/>
            <a:chExt cx="3984" cy="1345"/>
          </a:xfrm>
        </p:grpSpPr>
        <p:grpSp>
          <p:nvGrpSpPr>
            <p:cNvPr id="3" name="Group 10"/>
            <p:cNvGrpSpPr>
              <a:grpSpLocks/>
            </p:cNvGrpSpPr>
            <p:nvPr/>
          </p:nvGrpSpPr>
          <p:grpSpPr bwMode="auto">
            <a:xfrm>
              <a:off x="1344" y="2303"/>
              <a:ext cx="1632" cy="1345"/>
              <a:chOff x="3360" y="584"/>
              <a:chExt cx="1632" cy="1345"/>
            </a:xfrm>
          </p:grpSpPr>
          <p:sp>
            <p:nvSpPr>
              <p:cNvPr id="44043" name="Oval 11"/>
              <p:cNvSpPr>
                <a:spLocks noChangeArrowheads="1"/>
              </p:cNvSpPr>
              <p:nvPr/>
            </p:nvSpPr>
            <p:spPr bwMode="auto">
              <a:xfrm>
                <a:off x="4384" y="1289"/>
                <a:ext cx="53" cy="59"/>
              </a:xfrm>
              <a:prstGeom prst="ellipse">
                <a:avLst/>
              </a:prstGeom>
              <a:solidFill>
                <a:srgbClr val="FFFF99"/>
              </a:solidFill>
              <a:ln w="9525">
                <a:solidFill>
                  <a:schemeClr val="tx1"/>
                </a:solidFill>
                <a:round/>
                <a:headEnd/>
                <a:tailEnd/>
              </a:ln>
              <a:effectLst/>
            </p:spPr>
            <p:txBody>
              <a:bodyPr wrap="none" anchor="ctr"/>
              <a:lstStyle/>
              <a:p>
                <a:endParaRPr lang="fa-IR"/>
              </a:p>
            </p:txBody>
          </p:sp>
          <p:sp>
            <p:nvSpPr>
              <p:cNvPr id="44044" name="Line 12"/>
              <p:cNvSpPr>
                <a:spLocks noChangeShapeType="1"/>
              </p:cNvSpPr>
              <p:nvPr/>
            </p:nvSpPr>
            <p:spPr bwMode="auto">
              <a:xfrm>
                <a:off x="4158" y="1048"/>
                <a:ext cx="0" cy="59"/>
              </a:xfrm>
              <a:prstGeom prst="line">
                <a:avLst/>
              </a:prstGeom>
              <a:noFill/>
              <a:ln w="38100">
                <a:solidFill>
                  <a:srgbClr val="FF0000"/>
                </a:solidFill>
                <a:round/>
                <a:headEnd/>
                <a:tailEnd/>
              </a:ln>
              <a:effectLst/>
            </p:spPr>
            <p:txBody>
              <a:bodyPr wrap="none" anchor="ctr"/>
              <a:lstStyle/>
              <a:p>
                <a:endParaRPr lang="fa-IR"/>
              </a:p>
            </p:txBody>
          </p:sp>
          <p:sp>
            <p:nvSpPr>
              <p:cNvPr id="44045" name="Line 13"/>
              <p:cNvSpPr>
                <a:spLocks noChangeShapeType="1"/>
              </p:cNvSpPr>
              <p:nvPr/>
            </p:nvSpPr>
            <p:spPr bwMode="auto">
              <a:xfrm>
                <a:off x="4216" y="1048"/>
                <a:ext cx="0" cy="59"/>
              </a:xfrm>
              <a:prstGeom prst="line">
                <a:avLst/>
              </a:prstGeom>
              <a:noFill/>
              <a:ln w="38100">
                <a:solidFill>
                  <a:srgbClr val="FF0000"/>
                </a:solidFill>
                <a:round/>
                <a:headEnd/>
                <a:tailEnd/>
              </a:ln>
              <a:effectLst/>
            </p:spPr>
            <p:txBody>
              <a:bodyPr wrap="none" anchor="ctr"/>
              <a:lstStyle/>
              <a:p>
                <a:endParaRPr lang="fa-IR"/>
              </a:p>
            </p:txBody>
          </p:sp>
          <p:sp>
            <p:nvSpPr>
              <p:cNvPr id="44046" name="AutoShape 14"/>
              <p:cNvSpPr>
                <a:spLocks noChangeArrowheads="1"/>
              </p:cNvSpPr>
              <p:nvPr/>
            </p:nvSpPr>
            <p:spPr bwMode="auto">
              <a:xfrm rot="-1539414">
                <a:off x="3685" y="1113"/>
                <a:ext cx="276" cy="141"/>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endParaRPr lang="fa-IR"/>
              </a:p>
            </p:txBody>
          </p:sp>
          <p:sp>
            <p:nvSpPr>
              <p:cNvPr id="44047" name="Rectangle 15"/>
              <p:cNvSpPr>
                <a:spLocks noChangeArrowheads="1"/>
              </p:cNvSpPr>
              <p:nvPr/>
            </p:nvSpPr>
            <p:spPr bwMode="auto">
              <a:xfrm rot="-1539414">
                <a:off x="3870" y="1160"/>
                <a:ext cx="138" cy="35"/>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endParaRPr lang="fa-IR"/>
              </a:p>
            </p:txBody>
          </p:sp>
          <p:sp>
            <p:nvSpPr>
              <p:cNvPr id="44048" name="Rectangle 16"/>
              <p:cNvSpPr>
                <a:spLocks noChangeArrowheads="1"/>
              </p:cNvSpPr>
              <p:nvPr/>
            </p:nvSpPr>
            <p:spPr bwMode="auto">
              <a:xfrm rot="-1539414">
                <a:off x="3679" y="1262"/>
                <a:ext cx="138" cy="35"/>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endParaRPr lang="fa-IR"/>
              </a:p>
            </p:txBody>
          </p:sp>
          <p:sp>
            <p:nvSpPr>
              <p:cNvPr id="44049" name="AutoShape 17"/>
              <p:cNvSpPr>
                <a:spLocks noChangeArrowheads="1"/>
              </p:cNvSpPr>
              <p:nvPr/>
            </p:nvSpPr>
            <p:spPr bwMode="auto">
              <a:xfrm rot="-1539414">
                <a:off x="3373" y="1277"/>
                <a:ext cx="275" cy="14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endParaRPr lang="fa-IR"/>
              </a:p>
            </p:txBody>
          </p:sp>
          <p:sp>
            <p:nvSpPr>
              <p:cNvPr id="44050" name="Rectangle 18"/>
              <p:cNvSpPr>
                <a:spLocks noChangeArrowheads="1"/>
              </p:cNvSpPr>
              <p:nvPr/>
            </p:nvSpPr>
            <p:spPr bwMode="auto">
              <a:xfrm rot="-1539414">
                <a:off x="3557" y="1321"/>
                <a:ext cx="138" cy="35"/>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endParaRPr lang="fa-IR"/>
              </a:p>
            </p:txBody>
          </p:sp>
          <p:sp>
            <p:nvSpPr>
              <p:cNvPr id="44051" name="Rectangle 19"/>
              <p:cNvSpPr>
                <a:spLocks noChangeArrowheads="1"/>
              </p:cNvSpPr>
              <p:nvPr/>
            </p:nvSpPr>
            <p:spPr bwMode="auto">
              <a:xfrm rot="-1539414">
                <a:off x="3368" y="1423"/>
                <a:ext cx="138" cy="35"/>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endParaRPr lang="fa-IR"/>
              </a:p>
            </p:txBody>
          </p:sp>
          <p:sp>
            <p:nvSpPr>
              <p:cNvPr id="44052" name="AutoShape 20"/>
              <p:cNvSpPr>
                <a:spLocks noChangeArrowheads="1"/>
              </p:cNvSpPr>
              <p:nvPr/>
            </p:nvSpPr>
            <p:spPr bwMode="auto">
              <a:xfrm flipV="1">
                <a:off x="4279" y="1151"/>
                <a:ext cx="275" cy="141"/>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endParaRPr lang="fa-IR"/>
              </a:p>
            </p:txBody>
          </p:sp>
          <p:sp>
            <p:nvSpPr>
              <p:cNvPr id="44053" name="Rectangle 21"/>
              <p:cNvSpPr>
                <a:spLocks noChangeArrowheads="1"/>
              </p:cNvSpPr>
              <p:nvPr/>
            </p:nvSpPr>
            <p:spPr bwMode="auto">
              <a:xfrm flipV="1">
                <a:off x="4454" y="1157"/>
                <a:ext cx="138" cy="35"/>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endParaRPr lang="fa-IR"/>
              </a:p>
            </p:txBody>
          </p:sp>
          <p:sp>
            <p:nvSpPr>
              <p:cNvPr id="44054" name="Rectangle 22"/>
              <p:cNvSpPr>
                <a:spLocks noChangeArrowheads="1"/>
              </p:cNvSpPr>
              <p:nvPr/>
            </p:nvSpPr>
            <p:spPr bwMode="auto">
              <a:xfrm flipV="1">
                <a:off x="4240" y="1154"/>
                <a:ext cx="138" cy="35"/>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endParaRPr lang="fa-IR"/>
              </a:p>
            </p:txBody>
          </p:sp>
          <p:sp>
            <p:nvSpPr>
              <p:cNvPr id="44055" name="AutoShape 23"/>
              <p:cNvSpPr>
                <a:spLocks noChangeArrowheads="1"/>
              </p:cNvSpPr>
              <p:nvPr/>
            </p:nvSpPr>
            <p:spPr bwMode="auto">
              <a:xfrm flipV="1">
                <a:off x="4629" y="1153"/>
                <a:ext cx="276" cy="141"/>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endParaRPr lang="fa-IR"/>
              </a:p>
            </p:txBody>
          </p:sp>
          <p:sp>
            <p:nvSpPr>
              <p:cNvPr id="44056" name="Rectangle 24"/>
              <p:cNvSpPr>
                <a:spLocks noChangeArrowheads="1"/>
              </p:cNvSpPr>
              <p:nvPr/>
            </p:nvSpPr>
            <p:spPr bwMode="auto">
              <a:xfrm flipV="1">
                <a:off x="4806" y="1160"/>
                <a:ext cx="138" cy="36"/>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endParaRPr lang="fa-IR"/>
              </a:p>
            </p:txBody>
          </p:sp>
          <p:sp>
            <p:nvSpPr>
              <p:cNvPr id="44057" name="Rectangle 25"/>
              <p:cNvSpPr>
                <a:spLocks noChangeArrowheads="1"/>
              </p:cNvSpPr>
              <p:nvPr/>
            </p:nvSpPr>
            <p:spPr bwMode="auto">
              <a:xfrm flipV="1">
                <a:off x="4592" y="1156"/>
                <a:ext cx="138" cy="35"/>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endParaRPr lang="fa-IR"/>
              </a:p>
            </p:txBody>
          </p:sp>
          <p:sp>
            <p:nvSpPr>
              <p:cNvPr id="44058" name="Oval 26"/>
              <p:cNvSpPr>
                <a:spLocks noChangeArrowheads="1"/>
              </p:cNvSpPr>
              <p:nvPr/>
            </p:nvSpPr>
            <p:spPr bwMode="auto">
              <a:xfrm flipV="1">
                <a:off x="4186" y="1102"/>
                <a:ext cx="53"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sp>
            <p:nvSpPr>
              <p:cNvPr id="44059" name="Oval 27"/>
              <p:cNvSpPr>
                <a:spLocks noChangeArrowheads="1"/>
              </p:cNvSpPr>
              <p:nvPr/>
            </p:nvSpPr>
            <p:spPr bwMode="auto">
              <a:xfrm flipV="1">
                <a:off x="4028" y="1102"/>
                <a:ext cx="53"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sp>
            <p:nvSpPr>
              <p:cNvPr id="44060" name="Oval 28"/>
              <p:cNvSpPr>
                <a:spLocks noChangeArrowheads="1"/>
              </p:cNvSpPr>
              <p:nvPr/>
            </p:nvSpPr>
            <p:spPr bwMode="auto">
              <a:xfrm flipV="1">
                <a:off x="4081" y="1102"/>
                <a:ext cx="53"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sp>
            <p:nvSpPr>
              <p:cNvPr id="44061" name="Oval 29"/>
              <p:cNvSpPr>
                <a:spLocks noChangeArrowheads="1"/>
              </p:cNvSpPr>
              <p:nvPr/>
            </p:nvSpPr>
            <p:spPr bwMode="auto">
              <a:xfrm flipV="1">
                <a:off x="4134" y="1102"/>
                <a:ext cx="52"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sp>
            <p:nvSpPr>
              <p:cNvPr id="44062" name="AutoShape 30"/>
              <p:cNvSpPr>
                <a:spLocks noChangeArrowheads="1"/>
              </p:cNvSpPr>
              <p:nvPr/>
            </p:nvSpPr>
            <p:spPr bwMode="auto">
              <a:xfrm rot="20063253" flipV="1">
                <a:off x="3444" y="1439"/>
                <a:ext cx="275" cy="141"/>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endParaRPr lang="fa-IR"/>
              </a:p>
            </p:txBody>
          </p:sp>
          <p:sp>
            <p:nvSpPr>
              <p:cNvPr id="44063" name="Rectangle 31"/>
              <p:cNvSpPr>
                <a:spLocks noChangeArrowheads="1"/>
              </p:cNvSpPr>
              <p:nvPr/>
            </p:nvSpPr>
            <p:spPr bwMode="auto">
              <a:xfrm rot="20063253" flipV="1">
                <a:off x="3594" y="1397"/>
                <a:ext cx="137" cy="36"/>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endParaRPr lang="fa-IR"/>
              </a:p>
            </p:txBody>
          </p:sp>
          <p:sp>
            <p:nvSpPr>
              <p:cNvPr id="44064" name="Rectangle 32"/>
              <p:cNvSpPr>
                <a:spLocks noChangeArrowheads="1"/>
              </p:cNvSpPr>
              <p:nvPr/>
            </p:nvSpPr>
            <p:spPr bwMode="auto">
              <a:xfrm rot="20063253" flipV="1">
                <a:off x="3398" y="1498"/>
                <a:ext cx="138" cy="35"/>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endParaRPr lang="fa-IR"/>
              </a:p>
            </p:txBody>
          </p:sp>
          <p:sp>
            <p:nvSpPr>
              <p:cNvPr id="44065" name="AutoShape 33"/>
              <p:cNvSpPr>
                <a:spLocks noChangeArrowheads="1"/>
              </p:cNvSpPr>
              <p:nvPr/>
            </p:nvSpPr>
            <p:spPr bwMode="auto">
              <a:xfrm rot="20063253" flipV="1">
                <a:off x="3761" y="1277"/>
                <a:ext cx="276" cy="141"/>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endParaRPr lang="fa-IR"/>
              </a:p>
            </p:txBody>
          </p:sp>
          <p:sp>
            <p:nvSpPr>
              <p:cNvPr id="44066" name="Rectangle 34"/>
              <p:cNvSpPr>
                <a:spLocks noChangeArrowheads="1"/>
              </p:cNvSpPr>
              <p:nvPr/>
            </p:nvSpPr>
            <p:spPr bwMode="auto">
              <a:xfrm rot="20063253" flipV="1">
                <a:off x="3908" y="1237"/>
                <a:ext cx="138" cy="35"/>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endParaRPr lang="fa-IR"/>
              </a:p>
            </p:txBody>
          </p:sp>
          <p:sp>
            <p:nvSpPr>
              <p:cNvPr id="44067" name="Rectangle 35"/>
              <p:cNvSpPr>
                <a:spLocks noChangeArrowheads="1"/>
              </p:cNvSpPr>
              <p:nvPr/>
            </p:nvSpPr>
            <p:spPr bwMode="auto">
              <a:xfrm rot="20063253" flipV="1">
                <a:off x="3714" y="1337"/>
                <a:ext cx="138" cy="36"/>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endParaRPr lang="fa-IR"/>
              </a:p>
            </p:txBody>
          </p:sp>
          <p:sp>
            <p:nvSpPr>
              <p:cNvPr id="44068" name="Line 36"/>
              <p:cNvSpPr>
                <a:spLocks noChangeShapeType="1"/>
              </p:cNvSpPr>
              <p:nvPr/>
            </p:nvSpPr>
            <p:spPr bwMode="auto">
              <a:xfrm flipV="1">
                <a:off x="4379" y="1170"/>
                <a:ext cx="79" cy="0"/>
              </a:xfrm>
              <a:prstGeom prst="line">
                <a:avLst/>
              </a:prstGeom>
              <a:noFill/>
              <a:ln w="38100">
                <a:solidFill>
                  <a:srgbClr val="FF0000"/>
                </a:solidFill>
                <a:round/>
                <a:headEnd/>
                <a:tailEnd/>
              </a:ln>
              <a:effectLst/>
            </p:spPr>
            <p:txBody>
              <a:bodyPr wrap="none" anchor="ctr"/>
              <a:lstStyle/>
              <a:p>
                <a:endParaRPr lang="fa-IR"/>
              </a:p>
            </p:txBody>
          </p:sp>
          <p:sp>
            <p:nvSpPr>
              <p:cNvPr id="44069" name="Line 37"/>
              <p:cNvSpPr>
                <a:spLocks noChangeShapeType="1"/>
              </p:cNvSpPr>
              <p:nvPr/>
            </p:nvSpPr>
            <p:spPr bwMode="auto">
              <a:xfrm flipV="1">
                <a:off x="4730" y="1176"/>
                <a:ext cx="79" cy="0"/>
              </a:xfrm>
              <a:prstGeom prst="line">
                <a:avLst/>
              </a:prstGeom>
              <a:noFill/>
              <a:ln w="38100">
                <a:solidFill>
                  <a:srgbClr val="FF0000"/>
                </a:solidFill>
                <a:round/>
                <a:headEnd/>
                <a:tailEnd/>
              </a:ln>
              <a:effectLst/>
            </p:spPr>
            <p:txBody>
              <a:bodyPr wrap="none" anchor="ctr"/>
              <a:lstStyle/>
              <a:p>
                <a:endParaRPr lang="fa-IR"/>
              </a:p>
            </p:txBody>
          </p:sp>
          <p:sp>
            <p:nvSpPr>
              <p:cNvPr id="44070" name="Line 38"/>
              <p:cNvSpPr>
                <a:spLocks noChangeShapeType="1"/>
              </p:cNvSpPr>
              <p:nvPr/>
            </p:nvSpPr>
            <p:spPr bwMode="auto">
              <a:xfrm rot="20027783" flipV="1">
                <a:off x="3837" y="1302"/>
                <a:ext cx="80" cy="0"/>
              </a:xfrm>
              <a:prstGeom prst="line">
                <a:avLst/>
              </a:prstGeom>
              <a:noFill/>
              <a:ln w="38100">
                <a:solidFill>
                  <a:srgbClr val="FF0000"/>
                </a:solidFill>
                <a:round/>
                <a:headEnd/>
                <a:tailEnd/>
              </a:ln>
              <a:effectLst/>
            </p:spPr>
            <p:txBody>
              <a:bodyPr wrap="none" anchor="ctr"/>
              <a:lstStyle/>
              <a:p>
                <a:endParaRPr lang="fa-IR"/>
              </a:p>
            </p:txBody>
          </p:sp>
          <p:sp>
            <p:nvSpPr>
              <p:cNvPr id="44071" name="Line 39"/>
              <p:cNvSpPr>
                <a:spLocks noChangeShapeType="1"/>
              </p:cNvSpPr>
              <p:nvPr/>
            </p:nvSpPr>
            <p:spPr bwMode="auto">
              <a:xfrm rot="20027783" flipV="1">
                <a:off x="3492" y="1393"/>
                <a:ext cx="80" cy="0"/>
              </a:xfrm>
              <a:prstGeom prst="line">
                <a:avLst/>
              </a:prstGeom>
              <a:noFill/>
              <a:ln w="38100">
                <a:solidFill>
                  <a:srgbClr val="FF0000"/>
                </a:solidFill>
                <a:round/>
                <a:headEnd/>
                <a:tailEnd/>
              </a:ln>
              <a:effectLst/>
            </p:spPr>
            <p:txBody>
              <a:bodyPr wrap="none" anchor="ctr"/>
              <a:lstStyle/>
              <a:p>
                <a:endParaRPr lang="fa-IR"/>
              </a:p>
            </p:txBody>
          </p:sp>
          <p:sp>
            <p:nvSpPr>
              <p:cNvPr id="44072" name="Line 40"/>
              <p:cNvSpPr>
                <a:spLocks noChangeShapeType="1"/>
              </p:cNvSpPr>
              <p:nvPr/>
            </p:nvSpPr>
            <p:spPr bwMode="auto">
              <a:xfrm rot="20027783" flipV="1">
                <a:off x="3804" y="1230"/>
                <a:ext cx="80" cy="0"/>
              </a:xfrm>
              <a:prstGeom prst="line">
                <a:avLst/>
              </a:prstGeom>
              <a:noFill/>
              <a:ln w="38100">
                <a:solidFill>
                  <a:srgbClr val="FF0000"/>
                </a:solidFill>
                <a:round/>
                <a:headEnd/>
                <a:tailEnd/>
              </a:ln>
              <a:effectLst/>
            </p:spPr>
            <p:txBody>
              <a:bodyPr wrap="none" anchor="ctr"/>
              <a:lstStyle/>
              <a:p>
                <a:endParaRPr lang="fa-IR"/>
              </a:p>
            </p:txBody>
          </p:sp>
          <p:sp>
            <p:nvSpPr>
              <p:cNvPr id="44073" name="Line 41"/>
              <p:cNvSpPr>
                <a:spLocks noChangeShapeType="1"/>
              </p:cNvSpPr>
              <p:nvPr/>
            </p:nvSpPr>
            <p:spPr bwMode="auto">
              <a:xfrm rot="20027783" flipV="1">
                <a:off x="3525" y="1465"/>
                <a:ext cx="80" cy="1"/>
              </a:xfrm>
              <a:prstGeom prst="line">
                <a:avLst/>
              </a:prstGeom>
              <a:noFill/>
              <a:ln w="38100">
                <a:solidFill>
                  <a:srgbClr val="FF0000"/>
                </a:solidFill>
                <a:round/>
                <a:headEnd/>
                <a:tailEnd/>
              </a:ln>
              <a:effectLst/>
            </p:spPr>
            <p:txBody>
              <a:bodyPr wrap="none" anchor="ctr"/>
              <a:lstStyle/>
              <a:p>
                <a:endParaRPr lang="fa-IR"/>
              </a:p>
            </p:txBody>
          </p:sp>
          <p:sp>
            <p:nvSpPr>
              <p:cNvPr id="44074" name="Line 42"/>
              <p:cNvSpPr>
                <a:spLocks noChangeShapeType="1"/>
              </p:cNvSpPr>
              <p:nvPr/>
            </p:nvSpPr>
            <p:spPr bwMode="auto">
              <a:xfrm>
                <a:off x="4000" y="1156"/>
                <a:ext cx="26" cy="59"/>
              </a:xfrm>
              <a:prstGeom prst="line">
                <a:avLst/>
              </a:prstGeom>
              <a:noFill/>
              <a:ln w="38100">
                <a:solidFill>
                  <a:srgbClr val="FF0000"/>
                </a:solidFill>
                <a:round/>
                <a:headEnd/>
                <a:tailEnd/>
              </a:ln>
              <a:effectLst/>
            </p:spPr>
            <p:txBody>
              <a:bodyPr wrap="none" anchor="ctr"/>
              <a:lstStyle/>
              <a:p>
                <a:endParaRPr lang="fa-IR"/>
              </a:p>
            </p:txBody>
          </p:sp>
          <p:sp>
            <p:nvSpPr>
              <p:cNvPr id="44075" name="AutoShape 43"/>
              <p:cNvSpPr>
                <a:spLocks noChangeArrowheads="1"/>
              </p:cNvSpPr>
              <p:nvPr/>
            </p:nvSpPr>
            <p:spPr bwMode="auto">
              <a:xfrm rot="1539414" flipV="1">
                <a:off x="3681" y="907"/>
                <a:ext cx="276" cy="141"/>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endParaRPr lang="fa-IR"/>
              </a:p>
            </p:txBody>
          </p:sp>
          <p:sp>
            <p:nvSpPr>
              <p:cNvPr id="44076" name="Rectangle 44"/>
              <p:cNvSpPr>
                <a:spLocks noChangeArrowheads="1"/>
              </p:cNvSpPr>
              <p:nvPr/>
            </p:nvSpPr>
            <p:spPr bwMode="auto">
              <a:xfrm rot="1539414" flipV="1">
                <a:off x="3866" y="965"/>
                <a:ext cx="137" cy="35"/>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endParaRPr lang="fa-IR"/>
              </a:p>
            </p:txBody>
          </p:sp>
          <p:sp>
            <p:nvSpPr>
              <p:cNvPr id="44077" name="Rectangle 45"/>
              <p:cNvSpPr>
                <a:spLocks noChangeArrowheads="1"/>
              </p:cNvSpPr>
              <p:nvPr/>
            </p:nvSpPr>
            <p:spPr bwMode="auto">
              <a:xfrm rot="1539414" flipV="1">
                <a:off x="3672" y="862"/>
                <a:ext cx="137" cy="35"/>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endParaRPr lang="fa-IR"/>
              </a:p>
            </p:txBody>
          </p:sp>
          <p:sp>
            <p:nvSpPr>
              <p:cNvPr id="44078" name="AutoShape 46"/>
              <p:cNvSpPr>
                <a:spLocks noChangeArrowheads="1"/>
              </p:cNvSpPr>
              <p:nvPr/>
            </p:nvSpPr>
            <p:spPr bwMode="auto">
              <a:xfrm rot="1539414" flipV="1">
                <a:off x="3368" y="743"/>
                <a:ext cx="276" cy="14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endParaRPr lang="fa-IR"/>
              </a:p>
            </p:txBody>
          </p:sp>
          <p:sp>
            <p:nvSpPr>
              <p:cNvPr id="44079" name="Rectangle 47"/>
              <p:cNvSpPr>
                <a:spLocks noChangeArrowheads="1"/>
              </p:cNvSpPr>
              <p:nvPr/>
            </p:nvSpPr>
            <p:spPr bwMode="auto">
              <a:xfrm rot="1539414" flipV="1">
                <a:off x="3552" y="805"/>
                <a:ext cx="138" cy="35"/>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endParaRPr lang="fa-IR"/>
              </a:p>
            </p:txBody>
          </p:sp>
          <p:sp>
            <p:nvSpPr>
              <p:cNvPr id="44080" name="Rectangle 48"/>
              <p:cNvSpPr>
                <a:spLocks noChangeArrowheads="1"/>
              </p:cNvSpPr>
              <p:nvPr/>
            </p:nvSpPr>
            <p:spPr bwMode="auto">
              <a:xfrm rot="1539414" flipV="1">
                <a:off x="3360" y="700"/>
                <a:ext cx="138" cy="35"/>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endParaRPr lang="fa-IR"/>
              </a:p>
            </p:txBody>
          </p:sp>
          <p:sp>
            <p:nvSpPr>
              <p:cNvPr id="44081" name="AutoShape 49"/>
              <p:cNvSpPr>
                <a:spLocks noChangeArrowheads="1"/>
              </p:cNvSpPr>
              <p:nvPr/>
            </p:nvSpPr>
            <p:spPr bwMode="auto">
              <a:xfrm>
                <a:off x="4274" y="868"/>
                <a:ext cx="276" cy="141"/>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endParaRPr lang="fa-IR"/>
              </a:p>
            </p:txBody>
          </p:sp>
          <p:sp>
            <p:nvSpPr>
              <p:cNvPr id="44082" name="Rectangle 50"/>
              <p:cNvSpPr>
                <a:spLocks noChangeArrowheads="1"/>
              </p:cNvSpPr>
              <p:nvPr/>
            </p:nvSpPr>
            <p:spPr bwMode="auto">
              <a:xfrm>
                <a:off x="4450" y="967"/>
                <a:ext cx="138" cy="35"/>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endParaRPr lang="fa-IR"/>
              </a:p>
            </p:txBody>
          </p:sp>
          <p:sp>
            <p:nvSpPr>
              <p:cNvPr id="44083" name="Rectangle 51"/>
              <p:cNvSpPr>
                <a:spLocks noChangeArrowheads="1"/>
              </p:cNvSpPr>
              <p:nvPr/>
            </p:nvSpPr>
            <p:spPr bwMode="auto">
              <a:xfrm>
                <a:off x="4236" y="971"/>
                <a:ext cx="138" cy="35"/>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endParaRPr lang="fa-IR"/>
              </a:p>
            </p:txBody>
          </p:sp>
          <p:sp>
            <p:nvSpPr>
              <p:cNvPr id="44084" name="AutoShape 52"/>
              <p:cNvSpPr>
                <a:spLocks noChangeArrowheads="1"/>
              </p:cNvSpPr>
              <p:nvPr/>
            </p:nvSpPr>
            <p:spPr bwMode="auto">
              <a:xfrm>
                <a:off x="4626" y="863"/>
                <a:ext cx="276" cy="14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endParaRPr lang="fa-IR"/>
              </a:p>
            </p:txBody>
          </p:sp>
          <p:sp>
            <p:nvSpPr>
              <p:cNvPr id="44085" name="Rectangle 53"/>
              <p:cNvSpPr>
                <a:spLocks noChangeArrowheads="1"/>
              </p:cNvSpPr>
              <p:nvPr/>
            </p:nvSpPr>
            <p:spPr bwMode="auto">
              <a:xfrm>
                <a:off x="4802" y="964"/>
                <a:ext cx="138" cy="36"/>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endParaRPr lang="fa-IR"/>
              </a:p>
            </p:txBody>
          </p:sp>
          <p:sp>
            <p:nvSpPr>
              <p:cNvPr id="44086" name="Rectangle 54"/>
              <p:cNvSpPr>
                <a:spLocks noChangeArrowheads="1"/>
              </p:cNvSpPr>
              <p:nvPr/>
            </p:nvSpPr>
            <p:spPr bwMode="auto">
              <a:xfrm>
                <a:off x="4588" y="966"/>
                <a:ext cx="138" cy="35"/>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endParaRPr lang="fa-IR"/>
              </a:p>
            </p:txBody>
          </p:sp>
          <p:sp>
            <p:nvSpPr>
              <p:cNvPr id="44087" name="Oval 55"/>
              <p:cNvSpPr>
                <a:spLocks noChangeArrowheads="1"/>
              </p:cNvSpPr>
              <p:nvPr/>
            </p:nvSpPr>
            <p:spPr bwMode="auto">
              <a:xfrm>
                <a:off x="4182" y="912"/>
                <a:ext cx="53"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sp>
            <p:nvSpPr>
              <p:cNvPr id="44088" name="Oval 56"/>
              <p:cNvSpPr>
                <a:spLocks noChangeArrowheads="1"/>
              </p:cNvSpPr>
              <p:nvPr/>
            </p:nvSpPr>
            <p:spPr bwMode="auto">
              <a:xfrm>
                <a:off x="4023" y="912"/>
                <a:ext cx="53"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sp>
            <p:nvSpPr>
              <p:cNvPr id="44089" name="Oval 57"/>
              <p:cNvSpPr>
                <a:spLocks noChangeArrowheads="1"/>
              </p:cNvSpPr>
              <p:nvPr/>
            </p:nvSpPr>
            <p:spPr bwMode="auto">
              <a:xfrm>
                <a:off x="4076" y="912"/>
                <a:ext cx="53"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sp>
            <p:nvSpPr>
              <p:cNvPr id="44090" name="Oval 58"/>
              <p:cNvSpPr>
                <a:spLocks noChangeArrowheads="1"/>
              </p:cNvSpPr>
              <p:nvPr/>
            </p:nvSpPr>
            <p:spPr bwMode="auto">
              <a:xfrm>
                <a:off x="4129" y="912"/>
                <a:ext cx="53"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sp>
            <p:nvSpPr>
              <p:cNvPr id="44091" name="AutoShape 59"/>
              <p:cNvSpPr>
                <a:spLocks noChangeArrowheads="1"/>
              </p:cNvSpPr>
              <p:nvPr/>
            </p:nvSpPr>
            <p:spPr bwMode="auto">
              <a:xfrm rot="1536747">
                <a:off x="3441" y="584"/>
                <a:ext cx="276" cy="141"/>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endParaRPr lang="fa-IR"/>
              </a:p>
            </p:txBody>
          </p:sp>
          <p:sp>
            <p:nvSpPr>
              <p:cNvPr id="44092" name="Rectangle 60"/>
              <p:cNvSpPr>
                <a:spLocks noChangeArrowheads="1"/>
              </p:cNvSpPr>
              <p:nvPr/>
            </p:nvSpPr>
            <p:spPr bwMode="auto">
              <a:xfrm rot="1536747">
                <a:off x="3588" y="728"/>
                <a:ext cx="138" cy="35"/>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endParaRPr lang="fa-IR"/>
              </a:p>
            </p:txBody>
          </p:sp>
          <p:sp>
            <p:nvSpPr>
              <p:cNvPr id="44093" name="Rectangle 61"/>
              <p:cNvSpPr>
                <a:spLocks noChangeArrowheads="1"/>
              </p:cNvSpPr>
              <p:nvPr/>
            </p:nvSpPr>
            <p:spPr bwMode="auto">
              <a:xfrm rot="1536747">
                <a:off x="3392" y="629"/>
                <a:ext cx="138" cy="35"/>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endParaRPr lang="fa-IR"/>
              </a:p>
            </p:txBody>
          </p:sp>
          <p:sp>
            <p:nvSpPr>
              <p:cNvPr id="44094" name="AutoShape 62"/>
              <p:cNvSpPr>
                <a:spLocks noChangeArrowheads="1"/>
              </p:cNvSpPr>
              <p:nvPr/>
            </p:nvSpPr>
            <p:spPr bwMode="auto">
              <a:xfrm rot="1536747">
                <a:off x="3757" y="742"/>
                <a:ext cx="276" cy="141"/>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endParaRPr lang="fa-IR"/>
              </a:p>
            </p:txBody>
          </p:sp>
          <p:sp>
            <p:nvSpPr>
              <p:cNvPr id="44095" name="Rectangle 63"/>
              <p:cNvSpPr>
                <a:spLocks noChangeArrowheads="1"/>
              </p:cNvSpPr>
              <p:nvPr/>
            </p:nvSpPr>
            <p:spPr bwMode="auto">
              <a:xfrm rot="1536747">
                <a:off x="3904" y="888"/>
                <a:ext cx="137" cy="35"/>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endParaRPr lang="fa-IR"/>
              </a:p>
            </p:txBody>
          </p:sp>
          <p:sp>
            <p:nvSpPr>
              <p:cNvPr id="44096" name="Rectangle 64"/>
              <p:cNvSpPr>
                <a:spLocks noChangeArrowheads="1"/>
              </p:cNvSpPr>
              <p:nvPr/>
            </p:nvSpPr>
            <p:spPr bwMode="auto">
              <a:xfrm rot="1536747">
                <a:off x="3710" y="787"/>
                <a:ext cx="137" cy="36"/>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endParaRPr lang="fa-IR"/>
              </a:p>
            </p:txBody>
          </p:sp>
          <p:sp>
            <p:nvSpPr>
              <p:cNvPr id="44097" name="Line 65"/>
              <p:cNvSpPr>
                <a:spLocks noChangeShapeType="1"/>
              </p:cNvSpPr>
              <p:nvPr/>
            </p:nvSpPr>
            <p:spPr bwMode="auto">
              <a:xfrm flipV="1">
                <a:off x="4723" y="980"/>
                <a:ext cx="79" cy="0"/>
              </a:xfrm>
              <a:prstGeom prst="line">
                <a:avLst/>
              </a:prstGeom>
              <a:noFill/>
              <a:ln w="38100">
                <a:solidFill>
                  <a:srgbClr val="FF0000"/>
                </a:solidFill>
                <a:round/>
                <a:headEnd/>
                <a:tailEnd/>
              </a:ln>
              <a:effectLst/>
            </p:spPr>
            <p:txBody>
              <a:bodyPr wrap="none" anchor="ctr"/>
              <a:lstStyle/>
              <a:p>
                <a:endParaRPr lang="fa-IR"/>
              </a:p>
            </p:txBody>
          </p:sp>
          <p:sp>
            <p:nvSpPr>
              <p:cNvPr id="44098" name="Line 66"/>
              <p:cNvSpPr>
                <a:spLocks noChangeShapeType="1"/>
              </p:cNvSpPr>
              <p:nvPr/>
            </p:nvSpPr>
            <p:spPr bwMode="auto">
              <a:xfrm flipV="1">
                <a:off x="4371" y="985"/>
                <a:ext cx="80" cy="0"/>
              </a:xfrm>
              <a:prstGeom prst="line">
                <a:avLst/>
              </a:prstGeom>
              <a:noFill/>
              <a:ln w="38100">
                <a:solidFill>
                  <a:srgbClr val="FF0000"/>
                </a:solidFill>
                <a:round/>
                <a:headEnd/>
                <a:tailEnd/>
              </a:ln>
              <a:effectLst/>
            </p:spPr>
            <p:txBody>
              <a:bodyPr wrap="none" anchor="ctr"/>
              <a:lstStyle/>
              <a:p>
                <a:endParaRPr lang="fa-IR"/>
              </a:p>
            </p:txBody>
          </p:sp>
          <p:sp>
            <p:nvSpPr>
              <p:cNvPr id="44099" name="Line 67"/>
              <p:cNvSpPr>
                <a:spLocks noChangeShapeType="1"/>
              </p:cNvSpPr>
              <p:nvPr/>
            </p:nvSpPr>
            <p:spPr bwMode="auto">
              <a:xfrm rot="66372217" flipH="1" flipV="1">
                <a:off x="3797" y="929"/>
                <a:ext cx="79" cy="1"/>
              </a:xfrm>
              <a:prstGeom prst="line">
                <a:avLst/>
              </a:prstGeom>
              <a:noFill/>
              <a:ln w="38100">
                <a:solidFill>
                  <a:srgbClr val="FF0000"/>
                </a:solidFill>
                <a:round/>
                <a:headEnd/>
                <a:tailEnd/>
              </a:ln>
              <a:effectLst/>
            </p:spPr>
            <p:txBody>
              <a:bodyPr wrap="none" anchor="ctr"/>
              <a:lstStyle/>
              <a:p>
                <a:endParaRPr lang="fa-IR"/>
              </a:p>
            </p:txBody>
          </p:sp>
          <p:sp>
            <p:nvSpPr>
              <p:cNvPr id="44100" name="Line 68"/>
              <p:cNvSpPr>
                <a:spLocks noChangeShapeType="1"/>
              </p:cNvSpPr>
              <p:nvPr/>
            </p:nvSpPr>
            <p:spPr bwMode="auto">
              <a:xfrm rot="66372217" flipH="1" flipV="1">
                <a:off x="3518" y="696"/>
                <a:ext cx="79" cy="1"/>
              </a:xfrm>
              <a:prstGeom prst="line">
                <a:avLst/>
              </a:prstGeom>
              <a:noFill/>
              <a:ln w="38100">
                <a:solidFill>
                  <a:srgbClr val="FF0000"/>
                </a:solidFill>
                <a:round/>
                <a:headEnd/>
                <a:tailEnd/>
              </a:ln>
              <a:effectLst/>
            </p:spPr>
            <p:txBody>
              <a:bodyPr wrap="none" anchor="ctr"/>
              <a:lstStyle/>
              <a:p>
                <a:endParaRPr lang="fa-IR"/>
              </a:p>
            </p:txBody>
          </p:sp>
          <p:sp>
            <p:nvSpPr>
              <p:cNvPr id="44101" name="Line 69"/>
              <p:cNvSpPr>
                <a:spLocks noChangeShapeType="1"/>
              </p:cNvSpPr>
              <p:nvPr/>
            </p:nvSpPr>
            <p:spPr bwMode="auto">
              <a:xfrm rot="66372217" flipH="1" flipV="1">
                <a:off x="3488" y="768"/>
                <a:ext cx="79" cy="1"/>
              </a:xfrm>
              <a:prstGeom prst="line">
                <a:avLst/>
              </a:prstGeom>
              <a:noFill/>
              <a:ln w="38100">
                <a:solidFill>
                  <a:srgbClr val="FF0000"/>
                </a:solidFill>
                <a:round/>
                <a:headEnd/>
                <a:tailEnd/>
              </a:ln>
              <a:effectLst/>
            </p:spPr>
            <p:txBody>
              <a:bodyPr wrap="none" anchor="ctr"/>
              <a:lstStyle/>
              <a:p>
                <a:endParaRPr lang="fa-IR"/>
              </a:p>
            </p:txBody>
          </p:sp>
          <p:sp>
            <p:nvSpPr>
              <p:cNvPr id="44102" name="Line 70"/>
              <p:cNvSpPr>
                <a:spLocks noChangeShapeType="1"/>
              </p:cNvSpPr>
              <p:nvPr/>
            </p:nvSpPr>
            <p:spPr bwMode="auto">
              <a:xfrm rot="66372217" flipH="1" flipV="1">
                <a:off x="3835" y="856"/>
                <a:ext cx="80" cy="1"/>
              </a:xfrm>
              <a:prstGeom prst="line">
                <a:avLst/>
              </a:prstGeom>
              <a:noFill/>
              <a:ln w="38100">
                <a:solidFill>
                  <a:srgbClr val="FF0000"/>
                </a:solidFill>
                <a:round/>
                <a:headEnd/>
                <a:tailEnd/>
              </a:ln>
              <a:effectLst/>
            </p:spPr>
            <p:txBody>
              <a:bodyPr wrap="none" anchor="ctr"/>
              <a:lstStyle/>
              <a:p>
                <a:endParaRPr lang="fa-IR"/>
              </a:p>
            </p:txBody>
          </p:sp>
          <p:sp>
            <p:nvSpPr>
              <p:cNvPr id="44103" name="Line 71"/>
              <p:cNvSpPr>
                <a:spLocks noChangeShapeType="1"/>
              </p:cNvSpPr>
              <p:nvPr/>
            </p:nvSpPr>
            <p:spPr bwMode="auto">
              <a:xfrm flipH="1">
                <a:off x="3997" y="941"/>
                <a:ext cx="26" cy="59"/>
              </a:xfrm>
              <a:prstGeom prst="line">
                <a:avLst/>
              </a:prstGeom>
              <a:noFill/>
              <a:ln w="38100">
                <a:solidFill>
                  <a:srgbClr val="FF0000"/>
                </a:solidFill>
                <a:round/>
                <a:headEnd/>
                <a:tailEnd/>
              </a:ln>
              <a:effectLst/>
            </p:spPr>
            <p:txBody>
              <a:bodyPr wrap="none" anchor="ctr"/>
              <a:lstStyle/>
              <a:p>
                <a:endParaRPr lang="fa-IR"/>
              </a:p>
            </p:txBody>
          </p:sp>
          <p:sp>
            <p:nvSpPr>
              <p:cNvPr id="44104" name="Oval 72"/>
              <p:cNvSpPr>
                <a:spLocks noChangeArrowheads="1"/>
              </p:cNvSpPr>
              <p:nvPr/>
            </p:nvSpPr>
            <p:spPr bwMode="auto">
              <a:xfrm>
                <a:off x="4381" y="810"/>
                <a:ext cx="52" cy="58"/>
              </a:xfrm>
              <a:prstGeom prst="ellipse">
                <a:avLst/>
              </a:prstGeom>
              <a:solidFill>
                <a:srgbClr val="FFFF99"/>
              </a:solidFill>
              <a:ln w="9525">
                <a:solidFill>
                  <a:schemeClr val="tx1"/>
                </a:solidFill>
                <a:round/>
                <a:headEnd/>
                <a:tailEnd/>
              </a:ln>
              <a:effectLst/>
            </p:spPr>
            <p:txBody>
              <a:bodyPr wrap="none" anchor="ctr"/>
              <a:lstStyle/>
              <a:p>
                <a:endParaRPr lang="fa-IR"/>
              </a:p>
            </p:txBody>
          </p:sp>
          <p:sp>
            <p:nvSpPr>
              <p:cNvPr id="44105" name="Text Box 73"/>
              <p:cNvSpPr txBox="1">
                <a:spLocks noChangeArrowheads="1"/>
              </p:cNvSpPr>
              <p:nvPr/>
            </p:nvSpPr>
            <p:spPr bwMode="auto">
              <a:xfrm>
                <a:off x="3504" y="1680"/>
                <a:ext cx="1488" cy="249"/>
              </a:xfrm>
              <a:prstGeom prst="rect">
                <a:avLst/>
              </a:prstGeom>
              <a:noFill/>
              <a:ln w="28575">
                <a:solidFill>
                  <a:schemeClr val="tx1"/>
                </a:solidFill>
                <a:miter lim="800000"/>
                <a:headEnd/>
                <a:tailEnd/>
              </a:ln>
              <a:effectLst/>
            </p:spPr>
            <p:txBody>
              <a:bodyPr>
                <a:spAutoFit/>
              </a:bodyPr>
              <a:lstStyle/>
              <a:p>
                <a:pPr algn="ctr" eaLnBrk="0" hangingPunct="0">
                  <a:spcBef>
                    <a:spcPct val="50000"/>
                  </a:spcBef>
                </a:pPr>
                <a:r>
                  <a:rPr lang="en-US" sz="1800" b="1"/>
                  <a:t>IgG1, IgG2 and IgG4</a:t>
                </a:r>
                <a:endParaRPr lang="en-US"/>
              </a:p>
            </p:txBody>
          </p:sp>
        </p:grpSp>
        <p:grpSp>
          <p:nvGrpSpPr>
            <p:cNvPr id="4" name="Group 74"/>
            <p:cNvGrpSpPr>
              <a:grpSpLocks/>
            </p:cNvGrpSpPr>
            <p:nvPr/>
          </p:nvGrpSpPr>
          <p:grpSpPr bwMode="auto">
            <a:xfrm>
              <a:off x="3216" y="2304"/>
              <a:ext cx="2112" cy="1344"/>
              <a:chOff x="3216" y="2304"/>
              <a:chExt cx="2112" cy="1344"/>
            </a:xfrm>
          </p:grpSpPr>
          <p:grpSp>
            <p:nvGrpSpPr>
              <p:cNvPr id="5" name="Group 75"/>
              <p:cNvGrpSpPr>
                <a:grpSpLocks/>
              </p:cNvGrpSpPr>
              <p:nvPr/>
            </p:nvGrpSpPr>
            <p:grpSpPr bwMode="auto">
              <a:xfrm>
                <a:off x="3216" y="2304"/>
                <a:ext cx="2112" cy="1008"/>
                <a:chOff x="2448" y="2112"/>
                <a:chExt cx="2112" cy="1008"/>
              </a:xfrm>
            </p:grpSpPr>
            <p:sp>
              <p:nvSpPr>
                <p:cNvPr id="44108" name="AutoShape 76"/>
                <p:cNvSpPr>
                  <a:spLocks noChangeArrowheads="1"/>
                </p:cNvSpPr>
                <p:nvPr/>
              </p:nvSpPr>
              <p:spPr bwMode="auto">
                <a:xfrm rot="-1539414">
                  <a:off x="2773" y="2649"/>
                  <a:ext cx="276" cy="141"/>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endParaRPr lang="fa-IR"/>
                </a:p>
              </p:txBody>
            </p:sp>
            <p:sp>
              <p:nvSpPr>
                <p:cNvPr id="44109" name="Rectangle 77"/>
                <p:cNvSpPr>
                  <a:spLocks noChangeArrowheads="1"/>
                </p:cNvSpPr>
                <p:nvPr/>
              </p:nvSpPr>
              <p:spPr bwMode="auto">
                <a:xfrm rot="-1539414">
                  <a:off x="2958" y="2696"/>
                  <a:ext cx="138" cy="35"/>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endParaRPr lang="fa-IR"/>
                </a:p>
              </p:txBody>
            </p:sp>
            <p:sp>
              <p:nvSpPr>
                <p:cNvPr id="44110" name="Rectangle 78"/>
                <p:cNvSpPr>
                  <a:spLocks noChangeArrowheads="1"/>
                </p:cNvSpPr>
                <p:nvPr/>
              </p:nvSpPr>
              <p:spPr bwMode="auto">
                <a:xfrm rot="-1539414">
                  <a:off x="2767" y="2802"/>
                  <a:ext cx="138" cy="35"/>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endParaRPr lang="fa-IR"/>
                </a:p>
              </p:txBody>
            </p:sp>
            <p:sp>
              <p:nvSpPr>
                <p:cNvPr id="44111" name="AutoShape 79"/>
                <p:cNvSpPr>
                  <a:spLocks noChangeArrowheads="1"/>
                </p:cNvSpPr>
                <p:nvPr/>
              </p:nvSpPr>
              <p:spPr bwMode="auto">
                <a:xfrm rot="-1539414">
                  <a:off x="2461" y="2817"/>
                  <a:ext cx="275" cy="14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endParaRPr lang="fa-IR"/>
                </a:p>
              </p:txBody>
            </p:sp>
            <p:sp>
              <p:nvSpPr>
                <p:cNvPr id="44112" name="Rectangle 80"/>
                <p:cNvSpPr>
                  <a:spLocks noChangeArrowheads="1"/>
                </p:cNvSpPr>
                <p:nvPr/>
              </p:nvSpPr>
              <p:spPr bwMode="auto">
                <a:xfrm rot="-1539414">
                  <a:off x="2645" y="2863"/>
                  <a:ext cx="138" cy="35"/>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endParaRPr lang="fa-IR"/>
                </a:p>
              </p:txBody>
            </p:sp>
            <p:sp>
              <p:nvSpPr>
                <p:cNvPr id="44113" name="Rectangle 81"/>
                <p:cNvSpPr>
                  <a:spLocks noChangeArrowheads="1"/>
                </p:cNvSpPr>
                <p:nvPr/>
              </p:nvSpPr>
              <p:spPr bwMode="auto">
                <a:xfrm rot="-1539414">
                  <a:off x="2452" y="2967"/>
                  <a:ext cx="138" cy="35"/>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endParaRPr lang="fa-IR"/>
                </a:p>
              </p:txBody>
            </p:sp>
            <p:sp>
              <p:nvSpPr>
                <p:cNvPr id="44114" name="Oval 82"/>
                <p:cNvSpPr>
                  <a:spLocks noChangeArrowheads="1"/>
                </p:cNvSpPr>
                <p:nvPr/>
              </p:nvSpPr>
              <p:spPr bwMode="auto">
                <a:xfrm flipV="1">
                  <a:off x="3116" y="2638"/>
                  <a:ext cx="53"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sp>
              <p:nvSpPr>
                <p:cNvPr id="44115" name="Oval 83"/>
                <p:cNvSpPr>
                  <a:spLocks noChangeArrowheads="1"/>
                </p:cNvSpPr>
                <p:nvPr/>
              </p:nvSpPr>
              <p:spPr bwMode="auto">
                <a:xfrm flipV="1">
                  <a:off x="3169" y="2638"/>
                  <a:ext cx="53"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sp>
              <p:nvSpPr>
                <p:cNvPr id="44116" name="AutoShape 84"/>
                <p:cNvSpPr>
                  <a:spLocks noChangeArrowheads="1"/>
                </p:cNvSpPr>
                <p:nvPr/>
              </p:nvSpPr>
              <p:spPr bwMode="auto">
                <a:xfrm rot="20063253" flipV="1">
                  <a:off x="2532" y="2979"/>
                  <a:ext cx="275" cy="141"/>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endParaRPr lang="fa-IR"/>
                </a:p>
              </p:txBody>
            </p:sp>
            <p:sp>
              <p:nvSpPr>
                <p:cNvPr id="44117" name="Rectangle 85"/>
                <p:cNvSpPr>
                  <a:spLocks noChangeArrowheads="1"/>
                </p:cNvSpPr>
                <p:nvPr/>
              </p:nvSpPr>
              <p:spPr bwMode="auto">
                <a:xfrm rot="20063253" flipV="1">
                  <a:off x="2680" y="2935"/>
                  <a:ext cx="137" cy="36"/>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endParaRPr lang="fa-IR"/>
                </a:p>
              </p:txBody>
            </p:sp>
            <p:sp>
              <p:nvSpPr>
                <p:cNvPr id="44118" name="Rectangle 86"/>
                <p:cNvSpPr>
                  <a:spLocks noChangeArrowheads="1"/>
                </p:cNvSpPr>
                <p:nvPr/>
              </p:nvSpPr>
              <p:spPr bwMode="auto">
                <a:xfrm rot="20063253" flipV="1">
                  <a:off x="2484" y="3038"/>
                  <a:ext cx="138" cy="35"/>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endParaRPr lang="fa-IR"/>
                </a:p>
              </p:txBody>
            </p:sp>
            <p:sp>
              <p:nvSpPr>
                <p:cNvPr id="44119" name="AutoShape 87"/>
                <p:cNvSpPr>
                  <a:spLocks noChangeArrowheads="1"/>
                </p:cNvSpPr>
                <p:nvPr/>
              </p:nvSpPr>
              <p:spPr bwMode="auto">
                <a:xfrm rot="20063253" flipV="1">
                  <a:off x="2849" y="2813"/>
                  <a:ext cx="276" cy="141"/>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endParaRPr lang="fa-IR"/>
                </a:p>
              </p:txBody>
            </p:sp>
            <p:sp>
              <p:nvSpPr>
                <p:cNvPr id="44120" name="Rectangle 88"/>
                <p:cNvSpPr>
                  <a:spLocks noChangeArrowheads="1"/>
                </p:cNvSpPr>
                <p:nvPr/>
              </p:nvSpPr>
              <p:spPr bwMode="auto">
                <a:xfrm rot="20063253" flipV="1">
                  <a:off x="2996" y="2773"/>
                  <a:ext cx="138" cy="35"/>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endParaRPr lang="fa-IR"/>
                </a:p>
              </p:txBody>
            </p:sp>
            <p:sp>
              <p:nvSpPr>
                <p:cNvPr id="44121" name="Rectangle 89"/>
                <p:cNvSpPr>
                  <a:spLocks noChangeArrowheads="1"/>
                </p:cNvSpPr>
                <p:nvPr/>
              </p:nvSpPr>
              <p:spPr bwMode="auto">
                <a:xfrm rot="20063253" flipV="1">
                  <a:off x="2800" y="2875"/>
                  <a:ext cx="138" cy="36"/>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endParaRPr lang="fa-IR"/>
                </a:p>
              </p:txBody>
            </p:sp>
            <p:sp>
              <p:nvSpPr>
                <p:cNvPr id="44122" name="Line 90"/>
                <p:cNvSpPr>
                  <a:spLocks noChangeShapeType="1"/>
                </p:cNvSpPr>
                <p:nvPr/>
              </p:nvSpPr>
              <p:spPr bwMode="auto">
                <a:xfrm rot="20027783" flipV="1">
                  <a:off x="2925" y="2838"/>
                  <a:ext cx="80" cy="0"/>
                </a:xfrm>
                <a:prstGeom prst="line">
                  <a:avLst/>
                </a:prstGeom>
                <a:noFill/>
                <a:ln w="38100">
                  <a:solidFill>
                    <a:srgbClr val="FF0000"/>
                  </a:solidFill>
                  <a:round/>
                  <a:headEnd/>
                  <a:tailEnd/>
                </a:ln>
                <a:effectLst/>
              </p:spPr>
              <p:txBody>
                <a:bodyPr wrap="none" anchor="ctr"/>
                <a:lstStyle/>
                <a:p>
                  <a:endParaRPr lang="fa-IR"/>
                </a:p>
              </p:txBody>
            </p:sp>
            <p:sp>
              <p:nvSpPr>
                <p:cNvPr id="44123" name="Line 91"/>
                <p:cNvSpPr>
                  <a:spLocks noChangeShapeType="1"/>
                </p:cNvSpPr>
                <p:nvPr/>
              </p:nvSpPr>
              <p:spPr bwMode="auto">
                <a:xfrm rot="20027783" flipV="1">
                  <a:off x="2578" y="2933"/>
                  <a:ext cx="80" cy="0"/>
                </a:xfrm>
                <a:prstGeom prst="line">
                  <a:avLst/>
                </a:prstGeom>
                <a:noFill/>
                <a:ln w="38100">
                  <a:solidFill>
                    <a:srgbClr val="FF0000"/>
                  </a:solidFill>
                  <a:round/>
                  <a:headEnd/>
                  <a:tailEnd/>
                </a:ln>
                <a:effectLst/>
              </p:spPr>
              <p:txBody>
                <a:bodyPr wrap="none" anchor="ctr"/>
                <a:lstStyle/>
                <a:p>
                  <a:endParaRPr lang="fa-IR"/>
                </a:p>
              </p:txBody>
            </p:sp>
            <p:sp>
              <p:nvSpPr>
                <p:cNvPr id="44124" name="Line 92"/>
                <p:cNvSpPr>
                  <a:spLocks noChangeShapeType="1"/>
                </p:cNvSpPr>
                <p:nvPr/>
              </p:nvSpPr>
              <p:spPr bwMode="auto">
                <a:xfrm rot="20027783" flipV="1">
                  <a:off x="2892" y="2766"/>
                  <a:ext cx="80" cy="0"/>
                </a:xfrm>
                <a:prstGeom prst="line">
                  <a:avLst/>
                </a:prstGeom>
                <a:noFill/>
                <a:ln w="38100">
                  <a:solidFill>
                    <a:srgbClr val="FF0000"/>
                  </a:solidFill>
                  <a:round/>
                  <a:headEnd/>
                  <a:tailEnd/>
                </a:ln>
                <a:effectLst/>
              </p:spPr>
              <p:txBody>
                <a:bodyPr wrap="none" anchor="ctr"/>
                <a:lstStyle/>
                <a:p>
                  <a:endParaRPr lang="fa-IR"/>
                </a:p>
              </p:txBody>
            </p:sp>
            <p:sp>
              <p:nvSpPr>
                <p:cNvPr id="44125" name="Line 93"/>
                <p:cNvSpPr>
                  <a:spLocks noChangeShapeType="1"/>
                </p:cNvSpPr>
                <p:nvPr/>
              </p:nvSpPr>
              <p:spPr bwMode="auto">
                <a:xfrm rot="20027783" flipV="1">
                  <a:off x="2611" y="3003"/>
                  <a:ext cx="80" cy="1"/>
                </a:xfrm>
                <a:prstGeom prst="line">
                  <a:avLst/>
                </a:prstGeom>
                <a:noFill/>
                <a:ln w="38100">
                  <a:solidFill>
                    <a:srgbClr val="FF0000"/>
                  </a:solidFill>
                  <a:round/>
                  <a:headEnd/>
                  <a:tailEnd/>
                </a:ln>
                <a:effectLst/>
              </p:spPr>
              <p:txBody>
                <a:bodyPr wrap="none" anchor="ctr"/>
                <a:lstStyle/>
                <a:p>
                  <a:endParaRPr lang="fa-IR"/>
                </a:p>
              </p:txBody>
            </p:sp>
            <p:sp>
              <p:nvSpPr>
                <p:cNvPr id="44126" name="Line 94"/>
                <p:cNvSpPr>
                  <a:spLocks noChangeShapeType="1"/>
                </p:cNvSpPr>
                <p:nvPr/>
              </p:nvSpPr>
              <p:spPr bwMode="auto">
                <a:xfrm>
                  <a:off x="3088" y="2692"/>
                  <a:ext cx="26" cy="59"/>
                </a:xfrm>
                <a:prstGeom prst="line">
                  <a:avLst/>
                </a:prstGeom>
                <a:noFill/>
                <a:ln w="38100">
                  <a:solidFill>
                    <a:srgbClr val="FF0000"/>
                  </a:solidFill>
                  <a:round/>
                  <a:headEnd/>
                  <a:tailEnd/>
                </a:ln>
                <a:effectLst/>
              </p:spPr>
              <p:txBody>
                <a:bodyPr wrap="none" anchor="ctr"/>
                <a:lstStyle/>
                <a:p>
                  <a:endParaRPr lang="fa-IR"/>
                </a:p>
              </p:txBody>
            </p:sp>
            <p:sp>
              <p:nvSpPr>
                <p:cNvPr id="44127" name="AutoShape 95"/>
                <p:cNvSpPr>
                  <a:spLocks noChangeArrowheads="1"/>
                </p:cNvSpPr>
                <p:nvPr/>
              </p:nvSpPr>
              <p:spPr bwMode="auto">
                <a:xfrm rot="1539414" flipV="1">
                  <a:off x="2769" y="2443"/>
                  <a:ext cx="276" cy="141"/>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endParaRPr lang="fa-IR"/>
                </a:p>
              </p:txBody>
            </p:sp>
            <p:sp>
              <p:nvSpPr>
                <p:cNvPr id="44128" name="Rectangle 96"/>
                <p:cNvSpPr>
                  <a:spLocks noChangeArrowheads="1"/>
                </p:cNvSpPr>
                <p:nvPr/>
              </p:nvSpPr>
              <p:spPr bwMode="auto">
                <a:xfrm rot="1539414" flipV="1">
                  <a:off x="2954" y="2501"/>
                  <a:ext cx="137" cy="35"/>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endParaRPr lang="fa-IR"/>
                </a:p>
              </p:txBody>
            </p:sp>
            <p:sp>
              <p:nvSpPr>
                <p:cNvPr id="44129" name="Rectangle 97"/>
                <p:cNvSpPr>
                  <a:spLocks noChangeArrowheads="1"/>
                </p:cNvSpPr>
                <p:nvPr/>
              </p:nvSpPr>
              <p:spPr bwMode="auto">
                <a:xfrm rot="1539414" flipV="1">
                  <a:off x="2760" y="2394"/>
                  <a:ext cx="137" cy="35"/>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endParaRPr lang="fa-IR"/>
                </a:p>
              </p:txBody>
            </p:sp>
            <p:sp>
              <p:nvSpPr>
                <p:cNvPr id="44130" name="AutoShape 98"/>
                <p:cNvSpPr>
                  <a:spLocks noChangeArrowheads="1"/>
                </p:cNvSpPr>
                <p:nvPr/>
              </p:nvSpPr>
              <p:spPr bwMode="auto">
                <a:xfrm rot="1539414" flipV="1">
                  <a:off x="2456" y="2273"/>
                  <a:ext cx="276" cy="14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endParaRPr lang="fa-IR"/>
                </a:p>
              </p:txBody>
            </p:sp>
            <p:sp>
              <p:nvSpPr>
                <p:cNvPr id="44131" name="Rectangle 99"/>
                <p:cNvSpPr>
                  <a:spLocks noChangeArrowheads="1"/>
                </p:cNvSpPr>
                <p:nvPr/>
              </p:nvSpPr>
              <p:spPr bwMode="auto">
                <a:xfrm rot="1539414" flipV="1">
                  <a:off x="2640" y="2337"/>
                  <a:ext cx="138" cy="35"/>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endParaRPr lang="fa-IR"/>
                </a:p>
              </p:txBody>
            </p:sp>
            <p:sp>
              <p:nvSpPr>
                <p:cNvPr id="44132" name="Rectangle 100"/>
                <p:cNvSpPr>
                  <a:spLocks noChangeArrowheads="1"/>
                </p:cNvSpPr>
                <p:nvPr/>
              </p:nvSpPr>
              <p:spPr bwMode="auto">
                <a:xfrm rot="1539414" flipV="1">
                  <a:off x="2448" y="2230"/>
                  <a:ext cx="138" cy="35"/>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endParaRPr lang="fa-IR"/>
                </a:p>
              </p:txBody>
            </p:sp>
            <p:sp>
              <p:nvSpPr>
                <p:cNvPr id="44133" name="Oval 101"/>
                <p:cNvSpPr>
                  <a:spLocks noChangeArrowheads="1"/>
                </p:cNvSpPr>
                <p:nvPr/>
              </p:nvSpPr>
              <p:spPr bwMode="auto">
                <a:xfrm>
                  <a:off x="3111" y="2448"/>
                  <a:ext cx="53"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sp>
              <p:nvSpPr>
                <p:cNvPr id="44134" name="Oval 102"/>
                <p:cNvSpPr>
                  <a:spLocks noChangeArrowheads="1"/>
                </p:cNvSpPr>
                <p:nvPr/>
              </p:nvSpPr>
              <p:spPr bwMode="auto">
                <a:xfrm>
                  <a:off x="3164" y="2448"/>
                  <a:ext cx="53"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grpSp>
              <p:nvGrpSpPr>
                <p:cNvPr id="6" name="Group 103"/>
                <p:cNvGrpSpPr>
                  <a:grpSpLocks/>
                </p:cNvGrpSpPr>
                <p:nvPr/>
              </p:nvGrpSpPr>
              <p:grpSpPr bwMode="auto">
                <a:xfrm>
                  <a:off x="3217" y="2448"/>
                  <a:ext cx="110" cy="336"/>
                  <a:chOff x="3217" y="2448"/>
                  <a:chExt cx="110" cy="336"/>
                </a:xfrm>
              </p:grpSpPr>
              <p:sp>
                <p:nvSpPr>
                  <p:cNvPr id="44136" name="Line 104"/>
                  <p:cNvSpPr>
                    <a:spLocks noChangeShapeType="1"/>
                  </p:cNvSpPr>
                  <p:nvPr/>
                </p:nvSpPr>
                <p:spPr bwMode="auto">
                  <a:xfrm>
                    <a:off x="3246" y="2584"/>
                    <a:ext cx="0" cy="59"/>
                  </a:xfrm>
                  <a:prstGeom prst="line">
                    <a:avLst/>
                  </a:prstGeom>
                  <a:noFill/>
                  <a:ln w="38100">
                    <a:solidFill>
                      <a:srgbClr val="FF0000"/>
                    </a:solidFill>
                    <a:round/>
                    <a:headEnd/>
                    <a:tailEnd/>
                  </a:ln>
                  <a:effectLst/>
                </p:spPr>
                <p:txBody>
                  <a:bodyPr wrap="none" anchor="ctr"/>
                  <a:lstStyle/>
                  <a:p>
                    <a:endParaRPr lang="fa-IR"/>
                  </a:p>
                </p:txBody>
              </p:sp>
              <p:sp>
                <p:nvSpPr>
                  <p:cNvPr id="44137" name="Line 105"/>
                  <p:cNvSpPr>
                    <a:spLocks noChangeShapeType="1"/>
                  </p:cNvSpPr>
                  <p:nvPr/>
                </p:nvSpPr>
                <p:spPr bwMode="auto">
                  <a:xfrm>
                    <a:off x="3304" y="2584"/>
                    <a:ext cx="0" cy="59"/>
                  </a:xfrm>
                  <a:prstGeom prst="line">
                    <a:avLst/>
                  </a:prstGeom>
                  <a:noFill/>
                  <a:ln w="38100">
                    <a:solidFill>
                      <a:srgbClr val="FF0000"/>
                    </a:solidFill>
                    <a:round/>
                    <a:headEnd/>
                    <a:tailEnd/>
                  </a:ln>
                  <a:effectLst/>
                </p:spPr>
                <p:txBody>
                  <a:bodyPr wrap="none" anchor="ctr"/>
                  <a:lstStyle/>
                  <a:p>
                    <a:endParaRPr lang="fa-IR"/>
                  </a:p>
                </p:txBody>
              </p:sp>
              <p:sp>
                <p:nvSpPr>
                  <p:cNvPr id="44138" name="Oval 106"/>
                  <p:cNvSpPr>
                    <a:spLocks noChangeArrowheads="1"/>
                  </p:cNvSpPr>
                  <p:nvPr/>
                </p:nvSpPr>
                <p:spPr bwMode="auto">
                  <a:xfrm flipV="1">
                    <a:off x="3274" y="2638"/>
                    <a:ext cx="53"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sp>
                <p:nvSpPr>
                  <p:cNvPr id="44139" name="Oval 107"/>
                  <p:cNvSpPr>
                    <a:spLocks noChangeArrowheads="1"/>
                  </p:cNvSpPr>
                  <p:nvPr/>
                </p:nvSpPr>
                <p:spPr bwMode="auto">
                  <a:xfrm flipV="1">
                    <a:off x="3222" y="2638"/>
                    <a:ext cx="52"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sp>
                <p:nvSpPr>
                  <p:cNvPr id="44140" name="Oval 108"/>
                  <p:cNvSpPr>
                    <a:spLocks noChangeArrowheads="1"/>
                  </p:cNvSpPr>
                  <p:nvPr/>
                </p:nvSpPr>
                <p:spPr bwMode="auto">
                  <a:xfrm>
                    <a:off x="3270" y="2448"/>
                    <a:ext cx="53"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sp>
                <p:nvSpPr>
                  <p:cNvPr id="44141" name="Oval 109"/>
                  <p:cNvSpPr>
                    <a:spLocks noChangeArrowheads="1"/>
                  </p:cNvSpPr>
                  <p:nvPr/>
                </p:nvSpPr>
                <p:spPr bwMode="auto">
                  <a:xfrm>
                    <a:off x="3217" y="2448"/>
                    <a:ext cx="53"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grpSp>
            <p:sp>
              <p:nvSpPr>
                <p:cNvPr id="44142" name="AutoShape 110"/>
                <p:cNvSpPr>
                  <a:spLocks noChangeArrowheads="1"/>
                </p:cNvSpPr>
                <p:nvPr/>
              </p:nvSpPr>
              <p:spPr bwMode="auto">
                <a:xfrm rot="1536747">
                  <a:off x="2527" y="2112"/>
                  <a:ext cx="276" cy="141"/>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endParaRPr lang="fa-IR"/>
                </a:p>
              </p:txBody>
            </p:sp>
            <p:sp>
              <p:nvSpPr>
                <p:cNvPr id="44143" name="Rectangle 111"/>
                <p:cNvSpPr>
                  <a:spLocks noChangeArrowheads="1"/>
                </p:cNvSpPr>
                <p:nvPr/>
              </p:nvSpPr>
              <p:spPr bwMode="auto">
                <a:xfrm rot="1536747">
                  <a:off x="2674" y="2262"/>
                  <a:ext cx="138" cy="35"/>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endParaRPr lang="fa-IR"/>
                </a:p>
              </p:txBody>
            </p:sp>
            <p:sp>
              <p:nvSpPr>
                <p:cNvPr id="44144" name="Rectangle 112"/>
                <p:cNvSpPr>
                  <a:spLocks noChangeArrowheads="1"/>
                </p:cNvSpPr>
                <p:nvPr/>
              </p:nvSpPr>
              <p:spPr bwMode="auto">
                <a:xfrm rot="1536747">
                  <a:off x="2480" y="2159"/>
                  <a:ext cx="138" cy="35"/>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endParaRPr lang="fa-IR"/>
                </a:p>
              </p:txBody>
            </p:sp>
            <p:sp>
              <p:nvSpPr>
                <p:cNvPr id="44145" name="AutoShape 113"/>
                <p:cNvSpPr>
                  <a:spLocks noChangeArrowheads="1"/>
                </p:cNvSpPr>
                <p:nvPr/>
              </p:nvSpPr>
              <p:spPr bwMode="auto">
                <a:xfrm rot="1536747">
                  <a:off x="2845" y="2278"/>
                  <a:ext cx="276" cy="141"/>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endParaRPr lang="fa-IR"/>
                </a:p>
              </p:txBody>
            </p:sp>
            <p:sp>
              <p:nvSpPr>
                <p:cNvPr id="44146" name="Rectangle 114"/>
                <p:cNvSpPr>
                  <a:spLocks noChangeArrowheads="1"/>
                </p:cNvSpPr>
                <p:nvPr/>
              </p:nvSpPr>
              <p:spPr bwMode="auto">
                <a:xfrm rot="1536747">
                  <a:off x="2990" y="2424"/>
                  <a:ext cx="137" cy="35"/>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endParaRPr lang="fa-IR"/>
                </a:p>
              </p:txBody>
            </p:sp>
            <p:sp>
              <p:nvSpPr>
                <p:cNvPr id="44147" name="Rectangle 115"/>
                <p:cNvSpPr>
                  <a:spLocks noChangeArrowheads="1"/>
                </p:cNvSpPr>
                <p:nvPr/>
              </p:nvSpPr>
              <p:spPr bwMode="auto">
                <a:xfrm rot="1536747">
                  <a:off x="2796" y="2321"/>
                  <a:ext cx="137" cy="36"/>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endParaRPr lang="fa-IR"/>
                </a:p>
              </p:txBody>
            </p:sp>
            <p:sp>
              <p:nvSpPr>
                <p:cNvPr id="44148" name="Line 116"/>
                <p:cNvSpPr>
                  <a:spLocks noChangeShapeType="1"/>
                </p:cNvSpPr>
                <p:nvPr/>
              </p:nvSpPr>
              <p:spPr bwMode="auto">
                <a:xfrm rot="66372217" flipH="1" flipV="1">
                  <a:off x="2885" y="2465"/>
                  <a:ext cx="79" cy="1"/>
                </a:xfrm>
                <a:prstGeom prst="line">
                  <a:avLst/>
                </a:prstGeom>
                <a:noFill/>
                <a:ln w="38100">
                  <a:solidFill>
                    <a:srgbClr val="FF0000"/>
                  </a:solidFill>
                  <a:round/>
                  <a:headEnd/>
                  <a:tailEnd/>
                </a:ln>
                <a:effectLst/>
              </p:spPr>
              <p:txBody>
                <a:bodyPr wrap="none" anchor="ctr"/>
                <a:lstStyle/>
                <a:p>
                  <a:endParaRPr lang="fa-IR"/>
                </a:p>
              </p:txBody>
            </p:sp>
            <p:sp>
              <p:nvSpPr>
                <p:cNvPr id="44149" name="Line 117"/>
                <p:cNvSpPr>
                  <a:spLocks noChangeShapeType="1"/>
                </p:cNvSpPr>
                <p:nvPr/>
              </p:nvSpPr>
              <p:spPr bwMode="auto">
                <a:xfrm rot="66372217" flipH="1" flipV="1">
                  <a:off x="2606" y="2226"/>
                  <a:ext cx="79" cy="1"/>
                </a:xfrm>
                <a:prstGeom prst="line">
                  <a:avLst/>
                </a:prstGeom>
                <a:noFill/>
                <a:ln w="38100">
                  <a:solidFill>
                    <a:srgbClr val="FF0000"/>
                  </a:solidFill>
                  <a:round/>
                  <a:headEnd/>
                  <a:tailEnd/>
                </a:ln>
                <a:effectLst/>
              </p:spPr>
              <p:txBody>
                <a:bodyPr wrap="none" anchor="ctr"/>
                <a:lstStyle/>
                <a:p>
                  <a:endParaRPr lang="fa-IR"/>
                </a:p>
              </p:txBody>
            </p:sp>
            <p:sp>
              <p:nvSpPr>
                <p:cNvPr id="44150" name="Line 118"/>
                <p:cNvSpPr>
                  <a:spLocks noChangeShapeType="1"/>
                </p:cNvSpPr>
                <p:nvPr/>
              </p:nvSpPr>
              <p:spPr bwMode="auto">
                <a:xfrm rot="66372217" flipH="1" flipV="1">
                  <a:off x="2574" y="2298"/>
                  <a:ext cx="79" cy="1"/>
                </a:xfrm>
                <a:prstGeom prst="line">
                  <a:avLst/>
                </a:prstGeom>
                <a:noFill/>
                <a:ln w="38100">
                  <a:solidFill>
                    <a:srgbClr val="FF0000"/>
                  </a:solidFill>
                  <a:round/>
                  <a:headEnd/>
                  <a:tailEnd/>
                </a:ln>
                <a:effectLst/>
              </p:spPr>
              <p:txBody>
                <a:bodyPr wrap="none" anchor="ctr"/>
                <a:lstStyle/>
                <a:p>
                  <a:endParaRPr lang="fa-IR"/>
                </a:p>
              </p:txBody>
            </p:sp>
            <p:sp>
              <p:nvSpPr>
                <p:cNvPr id="44151" name="Line 119"/>
                <p:cNvSpPr>
                  <a:spLocks noChangeShapeType="1"/>
                </p:cNvSpPr>
                <p:nvPr/>
              </p:nvSpPr>
              <p:spPr bwMode="auto">
                <a:xfrm rot="66372217" flipH="1" flipV="1">
                  <a:off x="2921" y="2392"/>
                  <a:ext cx="80" cy="1"/>
                </a:xfrm>
                <a:prstGeom prst="line">
                  <a:avLst/>
                </a:prstGeom>
                <a:noFill/>
                <a:ln w="38100">
                  <a:solidFill>
                    <a:srgbClr val="FF0000"/>
                  </a:solidFill>
                  <a:round/>
                  <a:headEnd/>
                  <a:tailEnd/>
                </a:ln>
                <a:effectLst/>
              </p:spPr>
              <p:txBody>
                <a:bodyPr wrap="none" anchor="ctr"/>
                <a:lstStyle/>
                <a:p>
                  <a:endParaRPr lang="fa-IR"/>
                </a:p>
              </p:txBody>
            </p:sp>
            <p:sp>
              <p:nvSpPr>
                <p:cNvPr id="44152" name="Line 120"/>
                <p:cNvSpPr>
                  <a:spLocks noChangeShapeType="1"/>
                </p:cNvSpPr>
                <p:nvPr/>
              </p:nvSpPr>
              <p:spPr bwMode="auto">
                <a:xfrm flipH="1">
                  <a:off x="3085" y="2477"/>
                  <a:ext cx="26" cy="59"/>
                </a:xfrm>
                <a:prstGeom prst="line">
                  <a:avLst/>
                </a:prstGeom>
                <a:noFill/>
                <a:ln w="38100">
                  <a:solidFill>
                    <a:srgbClr val="FF0000"/>
                  </a:solidFill>
                  <a:round/>
                  <a:headEnd/>
                  <a:tailEnd/>
                </a:ln>
                <a:effectLst/>
              </p:spPr>
              <p:txBody>
                <a:bodyPr wrap="none" anchor="ctr"/>
                <a:lstStyle/>
                <a:p>
                  <a:endParaRPr lang="fa-IR"/>
                </a:p>
              </p:txBody>
            </p:sp>
            <p:grpSp>
              <p:nvGrpSpPr>
                <p:cNvPr id="7" name="Group 121"/>
                <p:cNvGrpSpPr>
                  <a:grpSpLocks/>
                </p:cNvGrpSpPr>
                <p:nvPr/>
              </p:nvGrpSpPr>
              <p:grpSpPr bwMode="auto">
                <a:xfrm>
                  <a:off x="3852" y="2344"/>
                  <a:ext cx="708" cy="538"/>
                  <a:chOff x="3324" y="2346"/>
                  <a:chExt cx="708" cy="538"/>
                </a:xfrm>
              </p:grpSpPr>
              <p:sp>
                <p:nvSpPr>
                  <p:cNvPr id="44154" name="Oval 122"/>
                  <p:cNvSpPr>
                    <a:spLocks noChangeArrowheads="1"/>
                  </p:cNvSpPr>
                  <p:nvPr/>
                </p:nvSpPr>
                <p:spPr bwMode="auto">
                  <a:xfrm>
                    <a:off x="3472" y="2825"/>
                    <a:ext cx="53" cy="59"/>
                  </a:xfrm>
                  <a:prstGeom prst="ellipse">
                    <a:avLst/>
                  </a:prstGeom>
                  <a:solidFill>
                    <a:srgbClr val="FFFF99"/>
                  </a:solidFill>
                  <a:ln w="9525">
                    <a:solidFill>
                      <a:schemeClr val="tx1"/>
                    </a:solidFill>
                    <a:round/>
                    <a:headEnd/>
                    <a:tailEnd/>
                  </a:ln>
                  <a:effectLst/>
                </p:spPr>
                <p:txBody>
                  <a:bodyPr wrap="none" anchor="ctr"/>
                  <a:lstStyle/>
                  <a:p>
                    <a:endParaRPr lang="fa-IR"/>
                  </a:p>
                </p:txBody>
              </p:sp>
              <p:sp>
                <p:nvSpPr>
                  <p:cNvPr id="44155" name="AutoShape 123"/>
                  <p:cNvSpPr>
                    <a:spLocks noChangeArrowheads="1"/>
                  </p:cNvSpPr>
                  <p:nvPr/>
                </p:nvSpPr>
                <p:spPr bwMode="auto">
                  <a:xfrm flipV="1">
                    <a:off x="3367" y="2687"/>
                    <a:ext cx="275" cy="141"/>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endParaRPr lang="fa-IR"/>
                  </a:p>
                </p:txBody>
              </p:sp>
              <p:sp>
                <p:nvSpPr>
                  <p:cNvPr id="44156" name="Rectangle 124"/>
                  <p:cNvSpPr>
                    <a:spLocks noChangeArrowheads="1"/>
                  </p:cNvSpPr>
                  <p:nvPr/>
                </p:nvSpPr>
                <p:spPr bwMode="auto">
                  <a:xfrm flipV="1">
                    <a:off x="3542" y="2693"/>
                    <a:ext cx="138" cy="35"/>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endParaRPr lang="fa-IR"/>
                  </a:p>
                </p:txBody>
              </p:sp>
              <p:sp>
                <p:nvSpPr>
                  <p:cNvPr id="44157" name="Rectangle 125"/>
                  <p:cNvSpPr>
                    <a:spLocks noChangeArrowheads="1"/>
                  </p:cNvSpPr>
                  <p:nvPr/>
                </p:nvSpPr>
                <p:spPr bwMode="auto">
                  <a:xfrm flipV="1">
                    <a:off x="3328" y="2690"/>
                    <a:ext cx="138" cy="35"/>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endParaRPr lang="fa-IR"/>
                  </a:p>
                </p:txBody>
              </p:sp>
              <p:sp>
                <p:nvSpPr>
                  <p:cNvPr id="44158" name="AutoShape 126"/>
                  <p:cNvSpPr>
                    <a:spLocks noChangeArrowheads="1"/>
                  </p:cNvSpPr>
                  <p:nvPr/>
                </p:nvSpPr>
                <p:spPr bwMode="auto">
                  <a:xfrm flipV="1">
                    <a:off x="3717" y="2689"/>
                    <a:ext cx="276" cy="141"/>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endParaRPr lang="fa-IR"/>
                  </a:p>
                </p:txBody>
              </p:sp>
              <p:sp>
                <p:nvSpPr>
                  <p:cNvPr id="44159" name="Rectangle 127"/>
                  <p:cNvSpPr>
                    <a:spLocks noChangeArrowheads="1"/>
                  </p:cNvSpPr>
                  <p:nvPr/>
                </p:nvSpPr>
                <p:spPr bwMode="auto">
                  <a:xfrm flipV="1">
                    <a:off x="3894" y="2696"/>
                    <a:ext cx="138" cy="36"/>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endParaRPr lang="fa-IR"/>
                  </a:p>
                </p:txBody>
              </p:sp>
              <p:sp>
                <p:nvSpPr>
                  <p:cNvPr id="44160" name="Rectangle 128"/>
                  <p:cNvSpPr>
                    <a:spLocks noChangeArrowheads="1"/>
                  </p:cNvSpPr>
                  <p:nvPr/>
                </p:nvSpPr>
                <p:spPr bwMode="auto">
                  <a:xfrm flipV="1">
                    <a:off x="3680" y="2692"/>
                    <a:ext cx="138" cy="35"/>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endParaRPr lang="fa-IR"/>
                  </a:p>
                </p:txBody>
              </p:sp>
              <p:sp>
                <p:nvSpPr>
                  <p:cNvPr id="44161" name="Line 129"/>
                  <p:cNvSpPr>
                    <a:spLocks noChangeShapeType="1"/>
                  </p:cNvSpPr>
                  <p:nvPr/>
                </p:nvSpPr>
                <p:spPr bwMode="auto">
                  <a:xfrm flipV="1">
                    <a:off x="3465" y="2706"/>
                    <a:ext cx="79" cy="0"/>
                  </a:xfrm>
                  <a:prstGeom prst="line">
                    <a:avLst/>
                  </a:prstGeom>
                  <a:noFill/>
                  <a:ln w="38100">
                    <a:solidFill>
                      <a:srgbClr val="FF0000"/>
                    </a:solidFill>
                    <a:round/>
                    <a:headEnd/>
                    <a:tailEnd/>
                  </a:ln>
                  <a:effectLst/>
                </p:spPr>
                <p:txBody>
                  <a:bodyPr wrap="none" anchor="ctr"/>
                  <a:lstStyle/>
                  <a:p>
                    <a:endParaRPr lang="fa-IR"/>
                  </a:p>
                </p:txBody>
              </p:sp>
              <p:sp>
                <p:nvSpPr>
                  <p:cNvPr id="44162" name="Line 130"/>
                  <p:cNvSpPr>
                    <a:spLocks noChangeShapeType="1"/>
                  </p:cNvSpPr>
                  <p:nvPr/>
                </p:nvSpPr>
                <p:spPr bwMode="auto">
                  <a:xfrm flipV="1">
                    <a:off x="3818" y="2712"/>
                    <a:ext cx="79" cy="0"/>
                  </a:xfrm>
                  <a:prstGeom prst="line">
                    <a:avLst/>
                  </a:prstGeom>
                  <a:noFill/>
                  <a:ln w="38100">
                    <a:solidFill>
                      <a:srgbClr val="FF0000"/>
                    </a:solidFill>
                    <a:round/>
                    <a:headEnd/>
                    <a:tailEnd/>
                  </a:ln>
                  <a:effectLst/>
                </p:spPr>
                <p:txBody>
                  <a:bodyPr wrap="none" anchor="ctr"/>
                  <a:lstStyle/>
                  <a:p>
                    <a:endParaRPr lang="fa-IR"/>
                  </a:p>
                </p:txBody>
              </p:sp>
              <p:sp>
                <p:nvSpPr>
                  <p:cNvPr id="44163" name="AutoShape 131"/>
                  <p:cNvSpPr>
                    <a:spLocks noChangeArrowheads="1"/>
                  </p:cNvSpPr>
                  <p:nvPr/>
                </p:nvSpPr>
                <p:spPr bwMode="auto">
                  <a:xfrm>
                    <a:off x="3362" y="2404"/>
                    <a:ext cx="276" cy="141"/>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endParaRPr lang="fa-IR"/>
                  </a:p>
                </p:txBody>
              </p:sp>
              <p:sp>
                <p:nvSpPr>
                  <p:cNvPr id="44164" name="Rectangle 132"/>
                  <p:cNvSpPr>
                    <a:spLocks noChangeArrowheads="1"/>
                  </p:cNvSpPr>
                  <p:nvPr/>
                </p:nvSpPr>
                <p:spPr bwMode="auto">
                  <a:xfrm>
                    <a:off x="3538" y="2503"/>
                    <a:ext cx="138" cy="35"/>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endParaRPr lang="fa-IR"/>
                  </a:p>
                </p:txBody>
              </p:sp>
              <p:sp>
                <p:nvSpPr>
                  <p:cNvPr id="44165" name="Rectangle 133"/>
                  <p:cNvSpPr>
                    <a:spLocks noChangeArrowheads="1"/>
                  </p:cNvSpPr>
                  <p:nvPr/>
                </p:nvSpPr>
                <p:spPr bwMode="auto">
                  <a:xfrm>
                    <a:off x="3324" y="2507"/>
                    <a:ext cx="138" cy="35"/>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endParaRPr lang="fa-IR"/>
                  </a:p>
                </p:txBody>
              </p:sp>
              <p:sp>
                <p:nvSpPr>
                  <p:cNvPr id="44166" name="AutoShape 134"/>
                  <p:cNvSpPr>
                    <a:spLocks noChangeArrowheads="1"/>
                  </p:cNvSpPr>
                  <p:nvPr/>
                </p:nvSpPr>
                <p:spPr bwMode="auto">
                  <a:xfrm>
                    <a:off x="3714" y="2399"/>
                    <a:ext cx="276" cy="14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endParaRPr lang="fa-IR"/>
                  </a:p>
                </p:txBody>
              </p:sp>
              <p:sp>
                <p:nvSpPr>
                  <p:cNvPr id="44167" name="Rectangle 135"/>
                  <p:cNvSpPr>
                    <a:spLocks noChangeArrowheads="1"/>
                  </p:cNvSpPr>
                  <p:nvPr/>
                </p:nvSpPr>
                <p:spPr bwMode="auto">
                  <a:xfrm>
                    <a:off x="3890" y="2500"/>
                    <a:ext cx="138" cy="36"/>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endParaRPr lang="fa-IR"/>
                  </a:p>
                </p:txBody>
              </p:sp>
              <p:sp>
                <p:nvSpPr>
                  <p:cNvPr id="44168" name="Rectangle 136"/>
                  <p:cNvSpPr>
                    <a:spLocks noChangeArrowheads="1"/>
                  </p:cNvSpPr>
                  <p:nvPr/>
                </p:nvSpPr>
                <p:spPr bwMode="auto">
                  <a:xfrm>
                    <a:off x="3676" y="2502"/>
                    <a:ext cx="138" cy="35"/>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endParaRPr lang="fa-IR"/>
                  </a:p>
                </p:txBody>
              </p:sp>
              <p:sp>
                <p:nvSpPr>
                  <p:cNvPr id="44169" name="Line 137"/>
                  <p:cNvSpPr>
                    <a:spLocks noChangeShapeType="1"/>
                  </p:cNvSpPr>
                  <p:nvPr/>
                </p:nvSpPr>
                <p:spPr bwMode="auto">
                  <a:xfrm flipV="1">
                    <a:off x="3811" y="2516"/>
                    <a:ext cx="79" cy="0"/>
                  </a:xfrm>
                  <a:prstGeom prst="line">
                    <a:avLst/>
                  </a:prstGeom>
                  <a:noFill/>
                  <a:ln w="38100">
                    <a:solidFill>
                      <a:srgbClr val="FF0000"/>
                    </a:solidFill>
                    <a:round/>
                    <a:headEnd/>
                    <a:tailEnd/>
                  </a:ln>
                  <a:effectLst/>
                </p:spPr>
                <p:txBody>
                  <a:bodyPr wrap="none" anchor="ctr"/>
                  <a:lstStyle/>
                  <a:p>
                    <a:endParaRPr lang="fa-IR"/>
                  </a:p>
                </p:txBody>
              </p:sp>
              <p:sp>
                <p:nvSpPr>
                  <p:cNvPr id="44170" name="Line 138"/>
                  <p:cNvSpPr>
                    <a:spLocks noChangeShapeType="1"/>
                  </p:cNvSpPr>
                  <p:nvPr/>
                </p:nvSpPr>
                <p:spPr bwMode="auto">
                  <a:xfrm flipV="1">
                    <a:off x="3459" y="2521"/>
                    <a:ext cx="80" cy="0"/>
                  </a:xfrm>
                  <a:prstGeom prst="line">
                    <a:avLst/>
                  </a:prstGeom>
                  <a:noFill/>
                  <a:ln w="38100">
                    <a:solidFill>
                      <a:srgbClr val="FF0000"/>
                    </a:solidFill>
                    <a:round/>
                    <a:headEnd/>
                    <a:tailEnd/>
                  </a:ln>
                  <a:effectLst/>
                </p:spPr>
                <p:txBody>
                  <a:bodyPr wrap="none" anchor="ctr"/>
                  <a:lstStyle/>
                  <a:p>
                    <a:endParaRPr lang="fa-IR"/>
                  </a:p>
                </p:txBody>
              </p:sp>
              <p:sp>
                <p:nvSpPr>
                  <p:cNvPr id="44171" name="Oval 139"/>
                  <p:cNvSpPr>
                    <a:spLocks noChangeArrowheads="1"/>
                  </p:cNvSpPr>
                  <p:nvPr/>
                </p:nvSpPr>
                <p:spPr bwMode="auto">
                  <a:xfrm>
                    <a:off x="3469" y="2346"/>
                    <a:ext cx="52" cy="58"/>
                  </a:xfrm>
                  <a:prstGeom prst="ellipse">
                    <a:avLst/>
                  </a:prstGeom>
                  <a:solidFill>
                    <a:srgbClr val="FFFF99"/>
                  </a:solidFill>
                  <a:ln w="9525">
                    <a:solidFill>
                      <a:schemeClr val="tx1"/>
                    </a:solidFill>
                    <a:round/>
                    <a:headEnd/>
                    <a:tailEnd/>
                  </a:ln>
                  <a:effectLst/>
                </p:spPr>
                <p:txBody>
                  <a:bodyPr wrap="none" anchor="ctr"/>
                  <a:lstStyle/>
                  <a:p>
                    <a:endParaRPr lang="fa-IR"/>
                  </a:p>
                </p:txBody>
              </p:sp>
            </p:grpSp>
            <p:grpSp>
              <p:nvGrpSpPr>
                <p:cNvPr id="8" name="Group 140"/>
                <p:cNvGrpSpPr>
                  <a:grpSpLocks/>
                </p:cNvGrpSpPr>
                <p:nvPr/>
              </p:nvGrpSpPr>
              <p:grpSpPr bwMode="auto">
                <a:xfrm>
                  <a:off x="3322" y="2450"/>
                  <a:ext cx="110" cy="336"/>
                  <a:chOff x="3217" y="2448"/>
                  <a:chExt cx="110" cy="336"/>
                </a:xfrm>
              </p:grpSpPr>
              <p:sp>
                <p:nvSpPr>
                  <p:cNvPr id="44173" name="Line 141"/>
                  <p:cNvSpPr>
                    <a:spLocks noChangeShapeType="1"/>
                  </p:cNvSpPr>
                  <p:nvPr/>
                </p:nvSpPr>
                <p:spPr bwMode="auto">
                  <a:xfrm>
                    <a:off x="3246" y="2584"/>
                    <a:ext cx="0" cy="59"/>
                  </a:xfrm>
                  <a:prstGeom prst="line">
                    <a:avLst/>
                  </a:prstGeom>
                  <a:noFill/>
                  <a:ln w="38100">
                    <a:solidFill>
                      <a:srgbClr val="FF0000"/>
                    </a:solidFill>
                    <a:round/>
                    <a:headEnd/>
                    <a:tailEnd/>
                  </a:ln>
                  <a:effectLst/>
                </p:spPr>
                <p:txBody>
                  <a:bodyPr wrap="none" anchor="ctr"/>
                  <a:lstStyle/>
                  <a:p>
                    <a:endParaRPr lang="fa-IR"/>
                  </a:p>
                </p:txBody>
              </p:sp>
              <p:sp>
                <p:nvSpPr>
                  <p:cNvPr id="44174" name="Line 142"/>
                  <p:cNvSpPr>
                    <a:spLocks noChangeShapeType="1"/>
                  </p:cNvSpPr>
                  <p:nvPr/>
                </p:nvSpPr>
                <p:spPr bwMode="auto">
                  <a:xfrm>
                    <a:off x="3304" y="2584"/>
                    <a:ext cx="0" cy="59"/>
                  </a:xfrm>
                  <a:prstGeom prst="line">
                    <a:avLst/>
                  </a:prstGeom>
                  <a:noFill/>
                  <a:ln w="38100">
                    <a:solidFill>
                      <a:srgbClr val="FF0000"/>
                    </a:solidFill>
                    <a:round/>
                    <a:headEnd/>
                    <a:tailEnd/>
                  </a:ln>
                  <a:effectLst/>
                </p:spPr>
                <p:txBody>
                  <a:bodyPr wrap="none" anchor="ctr"/>
                  <a:lstStyle/>
                  <a:p>
                    <a:endParaRPr lang="fa-IR"/>
                  </a:p>
                </p:txBody>
              </p:sp>
              <p:sp>
                <p:nvSpPr>
                  <p:cNvPr id="44175" name="Oval 143"/>
                  <p:cNvSpPr>
                    <a:spLocks noChangeArrowheads="1"/>
                  </p:cNvSpPr>
                  <p:nvPr/>
                </p:nvSpPr>
                <p:spPr bwMode="auto">
                  <a:xfrm flipV="1">
                    <a:off x="3274" y="2638"/>
                    <a:ext cx="53"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sp>
                <p:nvSpPr>
                  <p:cNvPr id="44176" name="Oval 144"/>
                  <p:cNvSpPr>
                    <a:spLocks noChangeArrowheads="1"/>
                  </p:cNvSpPr>
                  <p:nvPr/>
                </p:nvSpPr>
                <p:spPr bwMode="auto">
                  <a:xfrm flipV="1">
                    <a:off x="3222" y="2638"/>
                    <a:ext cx="52"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sp>
                <p:nvSpPr>
                  <p:cNvPr id="44177" name="Oval 145"/>
                  <p:cNvSpPr>
                    <a:spLocks noChangeArrowheads="1"/>
                  </p:cNvSpPr>
                  <p:nvPr/>
                </p:nvSpPr>
                <p:spPr bwMode="auto">
                  <a:xfrm>
                    <a:off x="3270" y="2448"/>
                    <a:ext cx="53"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sp>
                <p:nvSpPr>
                  <p:cNvPr id="44178" name="Oval 146"/>
                  <p:cNvSpPr>
                    <a:spLocks noChangeArrowheads="1"/>
                  </p:cNvSpPr>
                  <p:nvPr/>
                </p:nvSpPr>
                <p:spPr bwMode="auto">
                  <a:xfrm>
                    <a:off x="3217" y="2448"/>
                    <a:ext cx="53"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grpSp>
            <p:grpSp>
              <p:nvGrpSpPr>
                <p:cNvPr id="9" name="Group 147"/>
                <p:cNvGrpSpPr>
                  <a:grpSpLocks/>
                </p:cNvGrpSpPr>
                <p:nvPr/>
              </p:nvGrpSpPr>
              <p:grpSpPr bwMode="auto">
                <a:xfrm>
                  <a:off x="3426" y="2448"/>
                  <a:ext cx="110" cy="336"/>
                  <a:chOff x="3217" y="2448"/>
                  <a:chExt cx="110" cy="336"/>
                </a:xfrm>
              </p:grpSpPr>
              <p:sp>
                <p:nvSpPr>
                  <p:cNvPr id="44180" name="Line 148"/>
                  <p:cNvSpPr>
                    <a:spLocks noChangeShapeType="1"/>
                  </p:cNvSpPr>
                  <p:nvPr/>
                </p:nvSpPr>
                <p:spPr bwMode="auto">
                  <a:xfrm>
                    <a:off x="3246" y="2584"/>
                    <a:ext cx="0" cy="59"/>
                  </a:xfrm>
                  <a:prstGeom prst="line">
                    <a:avLst/>
                  </a:prstGeom>
                  <a:noFill/>
                  <a:ln w="38100">
                    <a:solidFill>
                      <a:srgbClr val="FF0000"/>
                    </a:solidFill>
                    <a:round/>
                    <a:headEnd/>
                    <a:tailEnd/>
                  </a:ln>
                  <a:effectLst/>
                </p:spPr>
                <p:txBody>
                  <a:bodyPr wrap="none" anchor="ctr"/>
                  <a:lstStyle/>
                  <a:p>
                    <a:endParaRPr lang="fa-IR"/>
                  </a:p>
                </p:txBody>
              </p:sp>
              <p:sp>
                <p:nvSpPr>
                  <p:cNvPr id="44181" name="Line 149"/>
                  <p:cNvSpPr>
                    <a:spLocks noChangeShapeType="1"/>
                  </p:cNvSpPr>
                  <p:nvPr/>
                </p:nvSpPr>
                <p:spPr bwMode="auto">
                  <a:xfrm>
                    <a:off x="3304" y="2584"/>
                    <a:ext cx="0" cy="59"/>
                  </a:xfrm>
                  <a:prstGeom prst="line">
                    <a:avLst/>
                  </a:prstGeom>
                  <a:noFill/>
                  <a:ln w="38100">
                    <a:solidFill>
                      <a:srgbClr val="FF0000"/>
                    </a:solidFill>
                    <a:round/>
                    <a:headEnd/>
                    <a:tailEnd/>
                  </a:ln>
                  <a:effectLst/>
                </p:spPr>
                <p:txBody>
                  <a:bodyPr wrap="none" anchor="ctr"/>
                  <a:lstStyle/>
                  <a:p>
                    <a:endParaRPr lang="fa-IR"/>
                  </a:p>
                </p:txBody>
              </p:sp>
              <p:sp>
                <p:nvSpPr>
                  <p:cNvPr id="44182" name="Oval 150"/>
                  <p:cNvSpPr>
                    <a:spLocks noChangeArrowheads="1"/>
                  </p:cNvSpPr>
                  <p:nvPr/>
                </p:nvSpPr>
                <p:spPr bwMode="auto">
                  <a:xfrm flipV="1">
                    <a:off x="3274" y="2638"/>
                    <a:ext cx="53"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sp>
                <p:nvSpPr>
                  <p:cNvPr id="44183" name="Oval 151"/>
                  <p:cNvSpPr>
                    <a:spLocks noChangeArrowheads="1"/>
                  </p:cNvSpPr>
                  <p:nvPr/>
                </p:nvSpPr>
                <p:spPr bwMode="auto">
                  <a:xfrm flipV="1">
                    <a:off x="3222" y="2638"/>
                    <a:ext cx="52"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sp>
                <p:nvSpPr>
                  <p:cNvPr id="44184" name="Oval 152"/>
                  <p:cNvSpPr>
                    <a:spLocks noChangeArrowheads="1"/>
                  </p:cNvSpPr>
                  <p:nvPr/>
                </p:nvSpPr>
                <p:spPr bwMode="auto">
                  <a:xfrm>
                    <a:off x="3270" y="2448"/>
                    <a:ext cx="53"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sp>
                <p:nvSpPr>
                  <p:cNvPr id="44185" name="Oval 153"/>
                  <p:cNvSpPr>
                    <a:spLocks noChangeArrowheads="1"/>
                  </p:cNvSpPr>
                  <p:nvPr/>
                </p:nvSpPr>
                <p:spPr bwMode="auto">
                  <a:xfrm>
                    <a:off x="3217" y="2448"/>
                    <a:ext cx="53"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grpSp>
            <p:grpSp>
              <p:nvGrpSpPr>
                <p:cNvPr id="10" name="Group 154"/>
                <p:cNvGrpSpPr>
                  <a:grpSpLocks/>
                </p:cNvGrpSpPr>
                <p:nvPr/>
              </p:nvGrpSpPr>
              <p:grpSpPr bwMode="auto">
                <a:xfrm>
                  <a:off x="3532" y="2448"/>
                  <a:ext cx="110" cy="336"/>
                  <a:chOff x="3217" y="2448"/>
                  <a:chExt cx="110" cy="336"/>
                </a:xfrm>
              </p:grpSpPr>
              <p:sp>
                <p:nvSpPr>
                  <p:cNvPr id="44187" name="Line 155"/>
                  <p:cNvSpPr>
                    <a:spLocks noChangeShapeType="1"/>
                  </p:cNvSpPr>
                  <p:nvPr/>
                </p:nvSpPr>
                <p:spPr bwMode="auto">
                  <a:xfrm>
                    <a:off x="3246" y="2584"/>
                    <a:ext cx="0" cy="59"/>
                  </a:xfrm>
                  <a:prstGeom prst="line">
                    <a:avLst/>
                  </a:prstGeom>
                  <a:noFill/>
                  <a:ln w="38100">
                    <a:solidFill>
                      <a:srgbClr val="FF0000"/>
                    </a:solidFill>
                    <a:round/>
                    <a:headEnd/>
                    <a:tailEnd/>
                  </a:ln>
                  <a:effectLst/>
                </p:spPr>
                <p:txBody>
                  <a:bodyPr wrap="none" anchor="ctr"/>
                  <a:lstStyle/>
                  <a:p>
                    <a:endParaRPr lang="fa-IR"/>
                  </a:p>
                </p:txBody>
              </p:sp>
              <p:sp>
                <p:nvSpPr>
                  <p:cNvPr id="44188" name="Line 156"/>
                  <p:cNvSpPr>
                    <a:spLocks noChangeShapeType="1"/>
                  </p:cNvSpPr>
                  <p:nvPr/>
                </p:nvSpPr>
                <p:spPr bwMode="auto">
                  <a:xfrm>
                    <a:off x="3304" y="2584"/>
                    <a:ext cx="0" cy="59"/>
                  </a:xfrm>
                  <a:prstGeom prst="line">
                    <a:avLst/>
                  </a:prstGeom>
                  <a:noFill/>
                  <a:ln w="38100">
                    <a:solidFill>
                      <a:srgbClr val="FF0000"/>
                    </a:solidFill>
                    <a:round/>
                    <a:headEnd/>
                    <a:tailEnd/>
                  </a:ln>
                  <a:effectLst/>
                </p:spPr>
                <p:txBody>
                  <a:bodyPr wrap="none" anchor="ctr"/>
                  <a:lstStyle/>
                  <a:p>
                    <a:endParaRPr lang="fa-IR"/>
                  </a:p>
                </p:txBody>
              </p:sp>
              <p:sp>
                <p:nvSpPr>
                  <p:cNvPr id="44189" name="Oval 157"/>
                  <p:cNvSpPr>
                    <a:spLocks noChangeArrowheads="1"/>
                  </p:cNvSpPr>
                  <p:nvPr/>
                </p:nvSpPr>
                <p:spPr bwMode="auto">
                  <a:xfrm flipV="1">
                    <a:off x="3274" y="2638"/>
                    <a:ext cx="53"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sp>
                <p:nvSpPr>
                  <p:cNvPr id="44190" name="Oval 158"/>
                  <p:cNvSpPr>
                    <a:spLocks noChangeArrowheads="1"/>
                  </p:cNvSpPr>
                  <p:nvPr/>
                </p:nvSpPr>
                <p:spPr bwMode="auto">
                  <a:xfrm flipV="1">
                    <a:off x="3222" y="2638"/>
                    <a:ext cx="52"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sp>
                <p:nvSpPr>
                  <p:cNvPr id="44191" name="Oval 159"/>
                  <p:cNvSpPr>
                    <a:spLocks noChangeArrowheads="1"/>
                  </p:cNvSpPr>
                  <p:nvPr/>
                </p:nvSpPr>
                <p:spPr bwMode="auto">
                  <a:xfrm>
                    <a:off x="3270" y="2448"/>
                    <a:ext cx="53"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sp>
                <p:nvSpPr>
                  <p:cNvPr id="44192" name="Oval 160"/>
                  <p:cNvSpPr>
                    <a:spLocks noChangeArrowheads="1"/>
                  </p:cNvSpPr>
                  <p:nvPr/>
                </p:nvSpPr>
                <p:spPr bwMode="auto">
                  <a:xfrm>
                    <a:off x="3217" y="2448"/>
                    <a:ext cx="53"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grpSp>
            <p:grpSp>
              <p:nvGrpSpPr>
                <p:cNvPr id="11" name="Group 161"/>
                <p:cNvGrpSpPr>
                  <a:grpSpLocks/>
                </p:cNvGrpSpPr>
                <p:nvPr/>
              </p:nvGrpSpPr>
              <p:grpSpPr bwMode="auto">
                <a:xfrm>
                  <a:off x="3640" y="2448"/>
                  <a:ext cx="110" cy="336"/>
                  <a:chOff x="3217" y="2448"/>
                  <a:chExt cx="110" cy="336"/>
                </a:xfrm>
              </p:grpSpPr>
              <p:sp>
                <p:nvSpPr>
                  <p:cNvPr id="44194" name="Line 162"/>
                  <p:cNvSpPr>
                    <a:spLocks noChangeShapeType="1"/>
                  </p:cNvSpPr>
                  <p:nvPr/>
                </p:nvSpPr>
                <p:spPr bwMode="auto">
                  <a:xfrm>
                    <a:off x="3246" y="2584"/>
                    <a:ext cx="0" cy="59"/>
                  </a:xfrm>
                  <a:prstGeom prst="line">
                    <a:avLst/>
                  </a:prstGeom>
                  <a:noFill/>
                  <a:ln w="38100">
                    <a:solidFill>
                      <a:srgbClr val="FF0000"/>
                    </a:solidFill>
                    <a:round/>
                    <a:headEnd/>
                    <a:tailEnd/>
                  </a:ln>
                  <a:effectLst/>
                </p:spPr>
                <p:txBody>
                  <a:bodyPr wrap="none" anchor="ctr"/>
                  <a:lstStyle/>
                  <a:p>
                    <a:endParaRPr lang="fa-IR"/>
                  </a:p>
                </p:txBody>
              </p:sp>
              <p:sp>
                <p:nvSpPr>
                  <p:cNvPr id="44195" name="Line 163"/>
                  <p:cNvSpPr>
                    <a:spLocks noChangeShapeType="1"/>
                  </p:cNvSpPr>
                  <p:nvPr/>
                </p:nvSpPr>
                <p:spPr bwMode="auto">
                  <a:xfrm>
                    <a:off x="3304" y="2584"/>
                    <a:ext cx="0" cy="59"/>
                  </a:xfrm>
                  <a:prstGeom prst="line">
                    <a:avLst/>
                  </a:prstGeom>
                  <a:noFill/>
                  <a:ln w="38100">
                    <a:solidFill>
                      <a:srgbClr val="FF0000"/>
                    </a:solidFill>
                    <a:round/>
                    <a:headEnd/>
                    <a:tailEnd/>
                  </a:ln>
                  <a:effectLst/>
                </p:spPr>
                <p:txBody>
                  <a:bodyPr wrap="none" anchor="ctr"/>
                  <a:lstStyle/>
                  <a:p>
                    <a:endParaRPr lang="fa-IR"/>
                  </a:p>
                </p:txBody>
              </p:sp>
              <p:sp>
                <p:nvSpPr>
                  <p:cNvPr id="44196" name="Oval 164"/>
                  <p:cNvSpPr>
                    <a:spLocks noChangeArrowheads="1"/>
                  </p:cNvSpPr>
                  <p:nvPr/>
                </p:nvSpPr>
                <p:spPr bwMode="auto">
                  <a:xfrm flipV="1">
                    <a:off x="3274" y="2638"/>
                    <a:ext cx="53"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sp>
                <p:nvSpPr>
                  <p:cNvPr id="44197" name="Oval 165"/>
                  <p:cNvSpPr>
                    <a:spLocks noChangeArrowheads="1"/>
                  </p:cNvSpPr>
                  <p:nvPr/>
                </p:nvSpPr>
                <p:spPr bwMode="auto">
                  <a:xfrm flipV="1">
                    <a:off x="3222" y="2638"/>
                    <a:ext cx="52"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sp>
                <p:nvSpPr>
                  <p:cNvPr id="44198" name="Oval 166"/>
                  <p:cNvSpPr>
                    <a:spLocks noChangeArrowheads="1"/>
                  </p:cNvSpPr>
                  <p:nvPr/>
                </p:nvSpPr>
                <p:spPr bwMode="auto">
                  <a:xfrm>
                    <a:off x="3270" y="2448"/>
                    <a:ext cx="53"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sp>
                <p:nvSpPr>
                  <p:cNvPr id="44199" name="Oval 167"/>
                  <p:cNvSpPr>
                    <a:spLocks noChangeArrowheads="1"/>
                  </p:cNvSpPr>
                  <p:nvPr/>
                </p:nvSpPr>
                <p:spPr bwMode="auto">
                  <a:xfrm>
                    <a:off x="3217" y="2448"/>
                    <a:ext cx="53"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grpSp>
            <p:grpSp>
              <p:nvGrpSpPr>
                <p:cNvPr id="12" name="Group 168"/>
                <p:cNvGrpSpPr>
                  <a:grpSpLocks/>
                </p:cNvGrpSpPr>
                <p:nvPr/>
              </p:nvGrpSpPr>
              <p:grpSpPr bwMode="auto">
                <a:xfrm>
                  <a:off x="3744" y="2448"/>
                  <a:ext cx="110" cy="336"/>
                  <a:chOff x="3217" y="2448"/>
                  <a:chExt cx="110" cy="336"/>
                </a:xfrm>
              </p:grpSpPr>
              <p:sp>
                <p:nvSpPr>
                  <p:cNvPr id="44201" name="Line 169"/>
                  <p:cNvSpPr>
                    <a:spLocks noChangeShapeType="1"/>
                  </p:cNvSpPr>
                  <p:nvPr/>
                </p:nvSpPr>
                <p:spPr bwMode="auto">
                  <a:xfrm>
                    <a:off x="3246" y="2584"/>
                    <a:ext cx="0" cy="59"/>
                  </a:xfrm>
                  <a:prstGeom prst="line">
                    <a:avLst/>
                  </a:prstGeom>
                  <a:noFill/>
                  <a:ln w="38100">
                    <a:solidFill>
                      <a:srgbClr val="FF0000"/>
                    </a:solidFill>
                    <a:round/>
                    <a:headEnd/>
                    <a:tailEnd/>
                  </a:ln>
                  <a:effectLst/>
                </p:spPr>
                <p:txBody>
                  <a:bodyPr wrap="none" anchor="ctr"/>
                  <a:lstStyle/>
                  <a:p>
                    <a:endParaRPr lang="fa-IR"/>
                  </a:p>
                </p:txBody>
              </p:sp>
              <p:sp>
                <p:nvSpPr>
                  <p:cNvPr id="44202" name="Line 170"/>
                  <p:cNvSpPr>
                    <a:spLocks noChangeShapeType="1"/>
                  </p:cNvSpPr>
                  <p:nvPr/>
                </p:nvSpPr>
                <p:spPr bwMode="auto">
                  <a:xfrm>
                    <a:off x="3304" y="2584"/>
                    <a:ext cx="0" cy="59"/>
                  </a:xfrm>
                  <a:prstGeom prst="line">
                    <a:avLst/>
                  </a:prstGeom>
                  <a:noFill/>
                  <a:ln w="38100">
                    <a:solidFill>
                      <a:srgbClr val="FF0000"/>
                    </a:solidFill>
                    <a:round/>
                    <a:headEnd/>
                    <a:tailEnd/>
                  </a:ln>
                  <a:effectLst/>
                </p:spPr>
                <p:txBody>
                  <a:bodyPr wrap="none" anchor="ctr"/>
                  <a:lstStyle/>
                  <a:p>
                    <a:endParaRPr lang="fa-IR"/>
                  </a:p>
                </p:txBody>
              </p:sp>
              <p:sp>
                <p:nvSpPr>
                  <p:cNvPr id="44203" name="Oval 171"/>
                  <p:cNvSpPr>
                    <a:spLocks noChangeArrowheads="1"/>
                  </p:cNvSpPr>
                  <p:nvPr/>
                </p:nvSpPr>
                <p:spPr bwMode="auto">
                  <a:xfrm flipV="1">
                    <a:off x="3274" y="2638"/>
                    <a:ext cx="53"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sp>
                <p:nvSpPr>
                  <p:cNvPr id="44204" name="Oval 172"/>
                  <p:cNvSpPr>
                    <a:spLocks noChangeArrowheads="1"/>
                  </p:cNvSpPr>
                  <p:nvPr/>
                </p:nvSpPr>
                <p:spPr bwMode="auto">
                  <a:xfrm flipV="1">
                    <a:off x="3222" y="2638"/>
                    <a:ext cx="52"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sp>
                <p:nvSpPr>
                  <p:cNvPr id="44205" name="Oval 173"/>
                  <p:cNvSpPr>
                    <a:spLocks noChangeArrowheads="1"/>
                  </p:cNvSpPr>
                  <p:nvPr/>
                </p:nvSpPr>
                <p:spPr bwMode="auto">
                  <a:xfrm>
                    <a:off x="3270" y="2448"/>
                    <a:ext cx="53"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sp>
                <p:nvSpPr>
                  <p:cNvPr id="44206" name="Oval 174"/>
                  <p:cNvSpPr>
                    <a:spLocks noChangeArrowheads="1"/>
                  </p:cNvSpPr>
                  <p:nvPr/>
                </p:nvSpPr>
                <p:spPr bwMode="auto">
                  <a:xfrm>
                    <a:off x="3217" y="2448"/>
                    <a:ext cx="53" cy="146"/>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endParaRPr lang="fa-IR"/>
                  </a:p>
                </p:txBody>
              </p:sp>
            </p:grpSp>
          </p:grpSp>
          <p:sp>
            <p:nvSpPr>
              <p:cNvPr id="44207" name="Text Box 175"/>
              <p:cNvSpPr txBox="1">
                <a:spLocks noChangeArrowheads="1"/>
              </p:cNvSpPr>
              <p:nvPr/>
            </p:nvSpPr>
            <p:spPr bwMode="auto">
              <a:xfrm>
                <a:off x="4032" y="3399"/>
                <a:ext cx="624" cy="249"/>
              </a:xfrm>
              <a:prstGeom prst="rect">
                <a:avLst/>
              </a:prstGeom>
              <a:noFill/>
              <a:ln w="28575">
                <a:solidFill>
                  <a:schemeClr val="tx1"/>
                </a:solidFill>
                <a:miter lim="800000"/>
                <a:headEnd/>
                <a:tailEnd/>
              </a:ln>
              <a:effectLst/>
            </p:spPr>
            <p:txBody>
              <a:bodyPr>
                <a:spAutoFit/>
              </a:bodyPr>
              <a:lstStyle/>
              <a:p>
                <a:pPr algn="ctr" eaLnBrk="0" hangingPunct="0">
                  <a:spcBef>
                    <a:spcPct val="50000"/>
                  </a:spcBef>
                </a:pPr>
                <a:r>
                  <a:rPr lang="en-US" sz="1800" b="1"/>
                  <a:t>IgG3</a:t>
                </a:r>
                <a:endParaRPr lang="en-US"/>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403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44035">
                                            <p:txEl>
                                              <p:pRg st="1" end="1"/>
                                            </p:txEl>
                                          </p:spTgt>
                                        </p:tgtEl>
                                        <p:attrNameLst>
                                          <p:attrName>style.visibility</p:attrName>
                                        </p:attrNameLst>
                                      </p:cBhvr>
                                      <p:to>
                                        <p:strVal val="visible"/>
                                      </p:to>
                                    </p:set>
                                  </p:childTnLst>
                                </p:cTn>
                              </p:par>
                            </p:childTnLst>
                          </p:cTn>
                        </p:par>
                        <p:par>
                          <p:cTn id="9" fill="hold">
                            <p:stCondLst>
                              <p:cond delay="500"/>
                            </p:stCondLst>
                            <p:childTnLst>
                              <p:par>
                                <p:cTn id="10" presetID="1" presetClass="entr" presetSubtype="0" fill="hold" nodeType="afterEffect">
                                  <p:stCondLst>
                                    <p:cond delay="0"/>
                                  </p:stCondLst>
                                  <p:childTnLst>
                                    <p:set>
                                      <p:cBhvr>
                                        <p:cTn id="11" dur="1" fill="hold">
                                          <p:stCondLst>
                                            <p:cond delay="49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9AD4368-0776-704A-2EF9-3178F8850BE0}"/>
              </a:ext>
            </a:extLst>
          </p:cNvPr>
          <p:cNvPicPr>
            <a:picLocks noChangeAspect="1"/>
          </p:cNvPicPr>
          <p:nvPr/>
        </p:nvPicPr>
        <p:blipFill rotWithShape="1">
          <a:blip r:embed="rId2"/>
          <a:srcRect l="3520" t="4220" r="3520" b="4110"/>
          <a:stretch/>
        </p:blipFill>
        <p:spPr>
          <a:xfrm>
            <a:off x="1100885" y="1484784"/>
            <a:ext cx="6942230" cy="5144715"/>
          </a:xfrm>
          <a:prstGeom prst="rect">
            <a:avLst/>
          </a:prstGeom>
        </p:spPr>
      </p:pic>
    </p:spTree>
    <p:extLst>
      <p:ext uri="{BB962C8B-B14F-4D97-AF65-F5344CB8AC3E}">
        <p14:creationId xmlns:p14="http://schemas.microsoft.com/office/powerpoint/2010/main" val="26737081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733149" y="1484784"/>
            <a:ext cx="7772400" cy="1143000"/>
          </a:xfrm>
        </p:spPr>
        <p:txBody>
          <a:bodyPr/>
          <a:lstStyle/>
          <a:p>
            <a:pPr algn="r" rtl="0" eaLnBrk="1" hangingPunct="1"/>
            <a:r>
              <a:rPr lang="fa-IR" sz="3600" b="1" dirty="0">
                <a:solidFill>
                  <a:srgbClr val="0066FF"/>
                </a:solidFill>
                <a:cs typeface="B Nazanin" pitchFamily="2" charset="-78"/>
              </a:rPr>
              <a:t>آنتی </a:t>
            </a:r>
            <a:r>
              <a:rPr lang="ar-SA" sz="3600" b="1" dirty="0">
                <a:solidFill>
                  <a:srgbClr val="0066FF"/>
                </a:solidFill>
                <a:cs typeface="B Nazanin" pitchFamily="2" charset="-78"/>
              </a:rPr>
              <a:t>ژ</a:t>
            </a:r>
            <a:r>
              <a:rPr lang="fa-IR" sz="3600" b="1" dirty="0">
                <a:solidFill>
                  <a:srgbClr val="0066FF"/>
                </a:solidFill>
                <a:cs typeface="B Nazanin" pitchFamily="2" charset="-78"/>
              </a:rPr>
              <a:t>ن</a:t>
            </a:r>
            <a:endParaRPr lang="ar-SA" sz="3600" b="1" dirty="0">
              <a:solidFill>
                <a:srgbClr val="0066FF"/>
              </a:solidFill>
              <a:cs typeface="B Nazanin" pitchFamily="2" charset="-78"/>
            </a:endParaRPr>
          </a:p>
        </p:txBody>
      </p:sp>
      <p:sp>
        <p:nvSpPr>
          <p:cNvPr id="44035" name="Rectangle 3"/>
          <p:cNvSpPr>
            <a:spLocks noGrp="1" noChangeArrowheads="1"/>
          </p:cNvSpPr>
          <p:nvPr>
            <p:ph sz="quarter" idx="1"/>
          </p:nvPr>
        </p:nvSpPr>
        <p:spPr>
          <a:xfrm>
            <a:off x="12485" y="2357406"/>
            <a:ext cx="8429652" cy="4500594"/>
          </a:xfrm>
        </p:spPr>
        <p:txBody>
          <a:bodyPr>
            <a:normAutofit/>
          </a:bodyPr>
          <a:lstStyle/>
          <a:p>
            <a:pPr algn="r" rtl="1" eaLnBrk="1" hangingPunct="1">
              <a:buFontTx/>
              <a:buNone/>
            </a:pPr>
            <a:endParaRPr lang="fa-IR" sz="2800" dirty="0">
              <a:cs typeface="B Nazanin" pitchFamily="2" charset="-78"/>
            </a:endParaRPr>
          </a:p>
          <a:p>
            <a:pPr>
              <a:buNone/>
            </a:pPr>
            <a:r>
              <a:rPr lang="fa-IR" sz="2800" b="1" i="1" u="sng" dirty="0">
                <a:solidFill>
                  <a:srgbClr val="FF0000"/>
                </a:solidFill>
                <a:cs typeface="B Nazanin" pitchFamily="2" charset="-78"/>
              </a:rPr>
              <a:t>ساختار:؟</a:t>
            </a:r>
          </a:p>
          <a:p>
            <a:pPr>
              <a:buNone/>
            </a:pPr>
            <a:r>
              <a:rPr lang="fa-IR" sz="2800" dirty="0">
                <a:cs typeface="B Nazanin" pitchFamily="2" charset="-78"/>
              </a:rPr>
              <a:t> پروتئینی یا پلی ساکارید، لیپید، اسید نوکلئیک و یا مواد دیگر</a:t>
            </a:r>
          </a:p>
          <a:p>
            <a:pPr algn="r" rtl="1" eaLnBrk="1" hangingPunct="1">
              <a:buFontTx/>
              <a:buNone/>
            </a:pPr>
            <a:endParaRPr lang="fa-IR" sz="2800" dirty="0">
              <a:cs typeface="B Nazanin" pitchFamily="2" charset="-78"/>
            </a:endParaRPr>
          </a:p>
          <a:p>
            <a:pPr algn="r" rtl="1" eaLnBrk="1" hangingPunct="1">
              <a:buFontTx/>
              <a:buNone/>
            </a:pPr>
            <a:r>
              <a:rPr lang="fa-IR" sz="2800" b="1" i="1" u="sng" dirty="0">
                <a:solidFill>
                  <a:srgbClr val="FF0000"/>
                </a:solidFill>
                <a:cs typeface="B Nazanin" pitchFamily="2" charset="-78"/>
              </a:rPr>
              <a:t>محل:؟</a:t>
            </a:r>
          </a:p>
          <a:p>
            <a:pPr algn="r" rtl="1" eaLnBrk="1" hangingPunct="1">
              <a:buFontTx/>
              <a:buNone/>
            </a:pPr>
            <a:r>
              <a:rPr lang="fa-IR" sz="2800" dirty="0">
                <a:cs typeface="B Nazanin" pitchFamily="2" charset="-78"/>
              </a:rPr>
              <a:t> سطح ویروس ها، باکتری ها ، سایر سلول های بیگانه</a:t>
            </a:r>
          </a:p>
          <a:p>
            <a:pPr algn="r" rtl="1" eaLnBrk="1" hangingPunct="1">
              <a:buFontTx/>
              <a:buNone/>
            </a:pPr>
            <a:r>
              <a:rPr lang="fa-IR" sz="2800" dirty="0">
                <a:cs typeface="B Nazanin" pitchFamily="2" charset="-78"/>
              </a:rPr>
              <a:t>(سطح سلول های سرطانی،سم باکتری ها یا دانه های گرده)</a:t>
            </a:r>
            <a:endParaRPr lang="en-US" sz="2800" b="1" i="1" u="sng" dirty="0">
              <a:solidFill>
                <a:srgbClr val="FF0000"/>
              </a:solidFill>
              <a:cs typeface="B Nazanin"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4035">
                                            <p:txEl>
                                              <p:pRg st="1" end="1"/>
                                            </p:txEl>
                                          </p:spTgt>
                                        </p:tgtEl>
                                        <p:attrNameLst>
                                          <p:attrName>style.visibility</p:attrName>
                                        </p:attrNameLst>
                                      </p:cBhvr>
                                      <p:to>
                                        <p:strVal val="visible"/>
                                      </p:to>
                                    </p:set>
                                    <p:animEffect transition="in" filter="wipe(down)">
                                      <p:cBhvr>
                                        <p:cTn id="7" dur="500"/>
                                        <p:tgtEl>
                                          <p:spTgt spid="4403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4035">
                                            <p:txEl>
                                              <p:pRg st="2" end="2"/>
                                            </p:txEl>
                                          </p:spTgt>
                                        </p:tgtEl>
                                        <p:attrNameLst>
                                          <p:attrName>style.visibility</p:attrName>
                                        </p:attrNameLst>
                                      </p:cBhvr>
                                      <p:to>
                                        <p:strVal val="visible"/>
                                      </p:to>
                                    </p:set>
                                    <p:animEffect transition="in" filter="wipe(down)">
                                      <p:cBhvr>
                                        <p:cTn id="12" dur="500"/>
                                        <p:tgtEl>
                                          <p:spTgt spid="4403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4035">
                                            <p:txEl>
                                              <p:pRg st="4" end="4"/>
                                            </p:txEl>
                                          </p:spTgt>
                                        </p:tgtEl>
                                        <p:attrNameLst>
                                          <p:attrName>style.visibility</p:attrName>
                                        </p:attrNameLst>
                                      </p:cBhvr>
                                      <p:to>
                                        <p:strVal val="visible"/>
                                      </p:to>
                                    </p:set>
                                    <p:animEffect transition="in" filter="barn(inVertical)">
                                      <p:cBhvr>
                                        <p:cTn id="17" dur="500"/>
                                        <p:tgtEl>
                                          <p:spTgt spid="4403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4035">
                                            <p:txEl>
                                              <p:pRg st="5" end="5"/>
                                            </p:txEl>
                                          </p:spTgt>
                                        </p:tgtEl>
                                        <p:attrNameLst>
                                          <p:attrName>style.visibility</p:attrName>
                                        </p:attrNameLst>
                                      </p:cBhvr>
                                      <p:to>
                                        <p:strVal val="visible"/>
                                      </p:to>
                                    </p:set>
                                    <p:animEffect transition="in" filter="barn(inVertical)">
                                      <p:cBhvr>
                                        <p:cTn id="22" dur="500"/>
                                        <p:tgtEl>
                                          <p:spTgt spid="44035">
                                            <p:txEl>
                                              <p:pRg st="5" end="5"/>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44035">
                                            <p:txEl>
                                              <p:pRg st="6" end="6"/>
                                            </p:txEl>
                                          </p:spTgt>
                                        </p:tgtEl>
                                        <p:attrNameLst>
                                          <p:attrName>style.visibility</p:attrName>
                                        </p:attrNameLst>
                                      </p:cBhvr>
                                      <p:to>
                                        <p:strVal val="visible"/>
                                      </p:to>
                                    </p:set>
                                    <p:animEffect transition="in" filter="barn(inVertical)">
                                      <p:cBhvr>
                                        <p:cTn id="25" dur="500"/>
                                        <p:tgtEl>
                                          <p:spTgt spid="4403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471A6BC-234E-EB53-AC50-0F1D086C2FE5}"/>
              </a:ext>
            </a:extLst>
          </p:cNvPr>
          <p:cNvPicPr>
            <a:picLocks noChangeAspect="1"/>
          </p:cNvPicPr>
          <p:nvPr/>
        </p:nvPicPr>
        <p:blipFill>
          <a:blip r:embed="rId2"/>
          <a:stretch>
            <a:fillRect/>
          </a:stretch>
        </p:blipFill>
        <p:spPr>
          <a:xfrm>
            <a:off x="1547664" y="1628800"/>
            <a:ext cx="6477981" cy="4918099"/>
          </a:xfrm>
          <a:prstGeom prst="rect">
            <a:avLst/>
          </a:prstGeom>
        </p:spPr>
      </p:pic>
    </p:spTree>
    <p:extLst>
      <p:ext uri="{BB962C8B-B14F-4D97-AF65-F5344CB8AC3E}">
        <p14:creationId xmlns:p14="http://schemas.microsoft.com/office/powerpoint/2010/main" val="1563933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7DBEE34-1ADD-0602-D0CB-57A9E400F1E5}"/>
              </a:ext>
            </a:extLst>
          </p:cNvPr>
          <p:cNvPicPr>
            <a:picLocks noChangeAspect="1"/>
          </p:cNvPicPr>
          <p:nvPr/>
        </p:nvPicPr>
        <p:blipFill>
          <a:blip r:embed="rId3"/>
          <a:stretch>
            <a:fillRect/>
          </a:stretch>
        </p:blipFill>
        <p:spPr>
          <a:xfrm>
            <a:off x="1259632" y="1124744"/>
            <a:ext cx="6940759" cy="5364277"/>
          </a:xfrm>
          <a:prstGeom prst="rect">
            <a:avLst/>
          </a:prstGeom>
        </p:spPr>
      </p:pic>
      <p:sp>
        <p:nvSpPr>
          <p:cNvPr id="3" name="TextBox 2">
            <a:extLst>
              <a:ext uri="{FF2B5EF4-FFF2-40B4-BE49-F238E27FC236}">
                <a16:creationId xmlns:a16="http://schemas.microsoft.com/office/drawing/2014/main" id="{47418F9F-BF79-D45D-EBB5-86189472F1B3}"/>
              </a:ext>
            </a:extLst>
          </p:cNvPr>
          <p:cNvSpPr txBox="1"/>
          <p:nvPr/>
        </p:nvSpPr>
        <p:spPr>
          <a:xfrm>
            <a:off x="3302568" y="4221088"/>
            <a:ext cx="4572000" cy="646331"/>
          </a:xfrm>
          <a:prstGeom prst="rect">
            <a:avLst/>
          </a:prstGeom>
          <a:noFill/>
        </p:spPr>
        <p:txBody>
          <a:bodyPr wrap="square">
            <a:spAutoFit/>
          </a:bodyPr>
          <a:lstStyle/>
          <a:p>
            <a:pPr eaLnBrk="1" hangingPunct="1"/>
            <a:r>
              <a:rPr lang="fa-IR" b="1" dirty="0">
                <a:solidFill>
                  <a:schemeClr val="tx2">
                    <a:lumMod val="75000"/>
                  </a:schemeClr>
                </a:solidFill>
                <a:cs typeface="B Nazanin" panose="00000400000000000000" pitchFamily="2" charset="-78"/>
              </a:rPr>
              <a:t>اگر تمام </a:t>
            </a:r>
            <a:r>
              <a:rPr lang="en-US" b="1" dirty="0">
                <a:solidFill>
                  <a:schemeClr val="tx2">
                    <a:lumMod val="75000"/>
                  </a:schemeClr>
                </a:solidFill>
                <a:cs typeface="B Nazanin" panose="00000400000000000000" pitchFamily="2" charset="-78"/>
              </a:rPr>
              <a:t>IgA</a:t>
            </a:r>
            <a:r>
              <a:rPr lang="fa-IR" b="1" dirty="0">
                <a:solidFill>
                  <a:schemeClr val="tx2">
                    <a:lumMod val="75000"/>
                  </a:schemeClr>
                </a:solidFill>
                <a:cs typeface="B Nazanin" panose="00000400000000000000" pitchFamily="2" charset="-78"/>
              </a:rPr>
              <a:t> موجود در سطوح </a:t>
            </a:r>
            <a:r>
              <a:rPr lang="fa-IR" b="1" dirty="0" err="1">
                <a:solidFill>
                  <a:schemeClr val="tx2">
                    <a:lumMod val="75000"/>
                  </a:schemeClr>
                </a:solidFill>
                <a:cs typeface="B Nazanin" panose="00000400000000000000" pitchFamily="2" charset="-78"/>
              </a:rPr>
              <a:t>مخاطي</a:t>
            </a:r>
            <a:r>
              <a:rPr lang="fa-IR" b="1" dirty="0">
                <a:solidFill>
                  <a:schemeClr val="tx2">
                    <a:lumMod val="75000"/>
                  </a:schemeClr>
                </a:solidFill>
                <a:cs typeface="B Nazanin" panose="00000400000000000000" pitchFamily="2" charset="-78"/>
              </a:rPr>
              <a:t> (</a:t>
            </a:r>
            <a:r>
              <a:rPr lang="fa-IR" b="1" dirty="0" err="1">
                <a:solidFill>
                  <a:schemeClr val="tx2">
                    <a:lumMod val="75000"/>
                  </a:schemeClr>
                </a:solidFill>
                <a:cs typeface="B Nazanin" panose="00000400000000000000" pitchFamily="2" charset="-78"/>
              </a:rPr>
              <a:t>تنفس،گوارش</a:t>
            </a:r>
            <a:r>
              <a:rPr lang="fa-IR" b="1" dirty="0">
                <a:solidFill>
                  <a:schemeClr val="tx2">
                    <a:lumMod val="75000"/>
                  </a:schemeClr>
                </a:solidFill>
                <a:cs typeface="B Nazanin" panose="00000400000000000000" pitchFamily="2" charset="-78"/>
              </a:rPr>
              <a:t> و </a:t>
            </a:r>
            <a:r>
              <a:rPr lang="fa-IR" b="1" dirty="0" err="1">
                <a:solidFill>
                  <a:schemeClr val="tx2">
                    <a:lumMod val="75000"/>
                  </a:schemeClr>
                </a:solidFill>
                <a:cs typeface="B Nazanin" panose="00000400000000000000" pitchFamily="2" charset="-78"/>
              </a:rPr>
              <a:t>ادراري</a:t>
            </a:r>
            <a:r>
              <a:rPr lang="fa-IR" b="1" dirty="0">
                <a:solidFill>
                  <a:schemeClr val="tx2">
                    <a:lumMod val="75000"/>
                  </a:schemeClr>
                </a:solidFill>
                <a:cs typeface="B Nazanin" panose="00000400000000000000" pitchFamily="2" charset="-78"/>
              </a:rPr>
              <a:t>) به حساب </a:t>
            </a:r>
            <a:r>
              <a:rPr lang="fa-IR" b="1" dirty="0" err="1">
                <a:solidFill>
                  <a:schemeClr val="tx2">
                    <a:lumMod val="75000"/>
                  </a:schemeClr>
                </a:solidFill>
                <a:cs typeface="B Nazanin" panose="00000400000000000000" pitchFamily="2" charset="-78"/>
              </a:rPr>
              <a:t>بيايد</a:t>
            </a:r>
            <a:r>
              <a:rPr lang="fa-IR" b="1" dirty="0">
                <a:solidFill>
                  <a:schemeClr val="tx2">
                    <a:lumMod val="75000"/>
                  </a:schemeClr>
                </a:solidFill>
                <a:cs typeface="B Nazanin" panose="00000400000000000000" pitchFamily="2" charset="-78"/>
              </a:rPr>
              <a:t> </a:t>
            </a:r>
            <a:r>
              <a:rPr lang="fa-IR" b="1" dirty="0" err="1">
                <a:solidFill>
                  <a:schemeClr val="tx2">
                    <a:lumMod val="75000"/>
                  </a:schemeClr>
                </a:solidFill>
                <a:cs typeface="B Nazanin" panose="00000400000000000000" pitchFamily="2" charset="-78"/>
              </a:rPr>
              <a:t>فراوانترين</a:t>
            </a:r>
            <a:r>
              <a:rPr lang="fa-IR" b="1" dirty="0">
                <a:solidFill>
                  <a:schemeClr val="tx2">
                    <a:lumMod val="75000"/>
                  </a:schemeClr>
                </a:solidFill>
                <a:cs typeface="B Nazanin" panose="00000400000000000000" pitchFamily="2" charset="-78"/>
              </a:rPr>
              <a:t> </a:t>
            </a:r>
            <a:r>
              <a:rPr lang="en-US" b="1" dirty="0">
                <a:solidFill>
                  <a:schemeClr val="tx2">
                    <a:lumMod val="75000"/>
                  </a:schemeClr>
                </a:solidFill>
                <a:cs typeface="B Nazanin" panose="00000400000000000000" pitchFamily="2" charset="-78"/>
              </a:rPr>
              <a:t>Ig</a:t>
            </a:r>
            <a:r>
              <a:rPr lang="fa-IR" b="1" dirty="0">
                <a:solidFill>
                  <a:schemeClr val="tx2">
                    <a:lumMod val="75000"/>
                  </a:schemeClr>
                </a:solidFill>
                <a:cs typeface="B Nazanin" panose="00000400000000000000" pitchFamily="2" charset="-78"/>
              </a:rPr>
              <a:t> بدن است.</a:t>
            </a:r>
          </a:p>
        </p:txBody>
      </p:sp>
    </p:spTree>
    <p:extLst>
      <p:ext uri="{BB962C8B-B14F-4D97-AF65-F5344CB8AC3E}">
        <p14:creationId xmlns:p14="http://schemas.microsoft.com/office/powerpoint/2010/main" val="19005189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182320" y="808253"/>
            <a:ext cx="7772400" cy="914400"/>
          </a:xfrm>
        </p:spPr>
        <p:txBody>
          <a:bodyPr/>
          <a:lstStyle/>
          <a:p>
            <a:r>
              <a:rPr lang="en-US" dirty="0"/>
              <a:t>IgM</a:t>
            </a:r>
          </a:p>
        </p:txBody>
      </p:sp>
      <p:sp>
        <p:nvSpPr>
          <p:cNvPr id="45059" name="Rectangle 3"/>
          <p:cNvSpPr>
            <a:spLocks noGrp="1" noChangeArrowheads="1"/>
          </p:cNvSpPr>
          <p:nvPr>
            <p:ph idx="1"/>
          </p:nvPr>
        </p:nvSpPr>
        <p:spPr>
          <a:xfrm>
            <a:off x="714348" y="1714488"/>
            <a:ext cx="3810000" cy="4114800"/>
          </a:xfrm>
        </p:spPr>
        <p:txBody>
          <a:bodyPr/>
          <a:lstStyle/>
          <a:p>
            <a:pPr algn="l" rtl="0"/>
            <a:r>
              <a:rPr lang="en-US" dirty="0"/>
              <a:t>Structure</a:t>
            </a:r>
          </a:p>
          <a:p>
            <a:pPr lvl="1" algn="l" rtl="0"/>
            <a:r>
              <a:rPr lang="en-US" dirty="0" err="1"/>
              <a:t>Pentamer</a:t>
            </a:r>
            <a:endParaRPr lang="en-US" dirty="0"/>
          </a:p>
          <a:p>
            <a:pPr lvl="1" algn="l" rtl="0"/>
            <a:r>
              <a:rPr lang="en-US" dirty="0"/>
              <a:t>Extra domain (C</a:t>
            </a:r>
            <a:r>
              <a:rPr lang="en-US" baseline="-25000" dirty="0"/>
              <a:t>H4</a:t>
            </a:r>
            <a:r>
              <a:rPr lang="en-US" dirty="0"/>
              <a:t>)</a:t>
            </a:r>
          </a:p>
          <a:p>
            <a:pPr lvl="1" algn="l" rtl="0"/>
            <a:r>
              <a:rPr lang="en-US" dirty="0"/>
              <a:t>J chain</a:t>
            </a:r>
          </a:p>
        </p:txBody>
      </p:sp>
      <p:grpSp>
        <p:nvGrpSpPr>
          <p:cNvPr id="2" name="Group 7"/>
          <p:cNvGrpSpPr>
            <a:grpSpLocks/>
          </p:cNvGrpSpPr>
          <p:nvPr/>
        </p:nvGrpSpPr>
        <p:grpSpPr bwMode="auto">
          <a:xfrm>
            <a:off x="4097338" y="1449388"/>
            <a:ext cx="4799012" cy="4799012"/>
            <a:chOff x="1328" y="672"/>
            <a:chExt cx="3195" cy="3096"/>
          </a:xfrm>
        </p:grpSpPr>
        <p:grpSp>
          <p:nvGrpSpPr>
            <p:cNvPr id="3" name="Group 8"/>
            <p:cNvGrpSpPr>
              <a:grpSpLocks/>
            </p:cNvGrpSpPr>
            <p:nvPr/>
          </p:nvGrpSpPr>
          <p:grpSpPr bwMode="auto">
            <a:xfrm rot="-2658163">
              <a:off x="1552" y="2592"/>
              <a:ext cx="1536" cy="672"/>
              <a:chOff x="1104" y="1344"/>
              <a:chExt cx="3505" cy="1656"/>
            </a:xfrm>
          </p:grpSpPr>
          <p:grpSp>
            <p:nvGrpSpPr>
              <p:cNvPr id="4" name="Group 9"/>
              <p:cNvGrpSpPr>
                <a:grpSpLocks/>
              </p:cNvGrpSpPr>
              <p:nvPr/>
            </p:nvGrpSpPr>
            <p:grpSpPr bwMode="auto">
              <a:xfrm>
                <a:off x="1112" y="2208"/>
                <a:ext cx="3497" cy="792"/>
                <a:chOff x="1112" y="2208"/>
                <a:chExt cx="3497" cy="792"/>
              </a:xfrm>
            </p:grpSpPr>
            <p:sp>
              <p:nvSpPr>
                <p:cNvPr id="45066" name="AutoShape 10"/>
                <p:cNvSpPr>
                  <a:spLocks noChangeArrowheads="1"/>
                </p:cNvSpPr>
                <p:nvPr/>
              </p:nvSpPr>
              <p:spPr bwMode="auto">
                <a:xfrm rot="-1539414">
                  <a:off x="1694" y="222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067" name="Rectangle 11"/>
                <p:cNvSpPr>
                  <a:spLocks noChangeArrowheads="1"/>
                </p:cNvSpPr>
                <p:nvPr/>
              </p:nvSpPr>
              <p:spPr bwMode="auto">
                <a:xfrm rot="-1539414">
                  <a:off x="2029" y="2303"/>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068" name="Rectangle 12"/>
                <p:cNvSpPr>
                  <a:spLocks noChangeArrowheads="1"/>
                </p:cNvSpPr>
                <p:nvPr/>
              </p:nvSpPr>
              <p:spPr bwMode="auto">
                <a:xfrm rot="-1539414">
                  <a:off x="1682" y="2471"/>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069" name="AutoShape 13"/>
                <p:cNvSpPr>
                  <a:spLocks noChangeArrowheads="1"/>
                </p:cNvSpPr>
                <p:nvPr/>
              </p:nvSpPr>
              <p:spPr bwMode="auto">
                <a:xfrm rot="-1539414">
                  <a:off x="1127" y="2503"/>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070" name="Rectangle 14"/>
                <p:cNvSpPr>
                  <a:spLocks noChangeArrowheads="1"/>
                </p:cNvSpPr>
                <p:nvPr/>
              </p:nvSpPr>
              <p:spPr bwMode="auto">
                <a:xfrm rot="-1539414">
                  <a:off x="1460" y="2576"/>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071" name="Rectangle 15"/>
                <p:cNvSpPr>
                  <a:spLocks noChangeArrowheads="1"/>
                </p:cNvSpPr>
                <p:nvPr/>
              </p:nvSpPr>
              <p:spPr bwMode="auto">
                <a:xfrm rot="-1539414">
                  <a:off x="1112" y="2748"/>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072" name="AutoShape 16"/>
                <p:cNvSpPr>
                  <a:spLocks noChangeArrowheads="1"/>
                </p:cNvSpPr>
                <p:nvPr/>
              </p:nvSpPr>
              <p:spPr bwMode="auto">
                <a:xfrm flipV="1">
                  <a:off x="4044" y="2299"/>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073" name="Rectangle 17"/>
                <p:cNvSpPr>
                  <a:spLocks noChangeArrowheads="1"/>
                </p:cNvSpPr>
                <p:nvPr/>
              </p:nvSpPr>
              <p:spPr bwMode="auto">
                <a:xfrm flipV="1">
                  <a:off x="4359" y="2309"/>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074" name="Rectangle 18"/>
                <p:cNvSpPr>
                  <a:spLocks noChangeArrowheads="1"/>
                </p:cNvSpPr>
                <p:nvPr/>
              </p:nvSpPr>
              <p:spPr bwMode="auto">
                <a:xfrm flipV="1">
                  <a:off x="3973" y="2304"/>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075" name="AutoShape 19"/>
                <p:cNvSpPr>
                  <a:spLocks noChangeArrowheads="1"/>
                </p:cNvSpPr>
                <p:nvPr/>
              </p:nvSpPr>
              <p:spPr bwMode="auto">
                <a:xfrm flipV="1">
                  <a:off x="2770" y="2288"/>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076" name="Rectangle 20"/>
                <p:cNvSpPr>
                  <a:spLocks noChangeArrowheads="1"/>
                </p:cNvSpPr>
                <p:nvPr/>
              </p:nvSpPr>
              <p:spPr bwMode="auto">
                <a:xfrm flipV="1">
                  <a:off x="3089" y="2298"/>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077" name="Rectangle 21"/>
                <p:cNvSpPr>
                  <a:spLocks noChangeArrowheads="1"/>
                </p:cNvSpPr>
                <p:nvPr/>
              </p:nvSpPr>
              <p:spPr bwMode="auto">
                <a:xfrm flipV="1">
                  <a:off x="2701" y="2293"/>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078" name="AutoShape 22"/>
                <p:cNvSpPr>
                  <a:spLocks noChangeArrowheads="1"/>
                </p:cNvSpPr>
                <p:nvPr/>
              </p:nvSpPr>
              <p:spPr bwMode="auto">
                <a:xfrm flipV="1">
                  <a:off x="3408" y="229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079" name="Rectangle 23"/>
                <p:cNvSpPr>
                  <a:spLocks noChangeArrowheads="1"/>
                </p:cNvSpPr>
                <p:nvPr/>
              </p:nvSpPr>
              <p:spPr bwMode="auto">
                <a:xfrm flipV="1">
                  <a:off x="3727" y="2304"/>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080" name="Rectangle 24"/>
                <p:cNvSpPr>
                  <a:spLocks noChangeArrowheads="1"/>
                </p:cNvSpPr>
                <p:nvPr/>
              </p:nvSpPr>
              <p:spPr bwMode="auto">
                <a:xfrm flipV="1">
                  <a:off x="3339" y="2297"/>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081" name="Oval 25"/>
                <p:cNvSpPr>
                  <a:spLocks noChangeArrowheads="1"/>
                </p:cNvSpPr>
                <p:nvPr/>
              </p:nvSpPr>
              <p:spPr bwMode="auto">
                <a:xfrm flipV="1">
                  <a:off x="2603" y="2208"/>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082" name="Oval 26"/>
                <p:cNvSpPr>
                  <a:spLocks noChangeArrowheads="1"/>
                </p:cNvSpPr>
                <p:nvPr/>
              </p:nvSpPr>
              <p:spPr bwMode="auto">
                <a:xfrm flipV="1">
                  <a:off x="2315" y="2208"/>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083" name="Oval 27"/>
                <p:cNvSpPr>
                  <a:spLocks noChangeArrowheads="1"/>
                </p:cNvSpPr>
                <p:nvPr/>
              </p:nvSpPr>
              <p:spPr bwMode="auto">
                <a:xfrm flipV="1">
                  <a:off x="2411" y="2208"/>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084" name="Oval 28"/>
                <p:cNvSpPr>
                  <a:spLocks noChangeArrowheads="1"/>
                </p:cNvSpPr>
                <p:nvPr/>
              </p:nvSpPr>
              <p:spPr bwMode="auto">
                <a:xfrm flipV="1">
                  <a:off x="2507" y="2208"/>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085" name="AutoShape 29"/>
                <p:cNvSpPr>
                  <a:spLocks noChangeArrowheads="1"/>
                </p:cNvSpPr>
                <p:nvPr/>
              </p:nvSpPr>
              <p:spPr bwMode="auto">
                <a:xfrm rot="20063253" flipV="1">
                  <a:off x="1256" y="2768"/>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086" name="Rectangle 30"/>
                <p:cNvSpPr>
                  <a:spLocks noChangeArrowheads="1"/>
                </p:cNvSpPr>
                <p:nvPr/>
              </p:nvSpPr>
              <p:spPr bwMode="auto">
                <a:xfrm rot="20063253" flipV="1">
                  <a:off x="1522" y="2702"/>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087" name="Rectangle 31"/>
                <p:cNvSpPr>
                  <a:spLocks noChangeArrowheads="1"/>
                </p:cNvSpPr>
                <p:nvPr/>
              </p:nvSpPr>
              <p:spPr bwMode="auto">
                <a:xfrm rot="20063253" flipV="1">
                  <a:off x="1170" y="2865"/>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088" name="AutoShape 32"/>
                <p:cNvSpPr>
                  <a:spLocks noChangeArrowheads="1"/>
                </p:cNvSpPr>
                <p:nvPr/>
              </p:nvSpPr>
              <p:spPr bwMode="auto">
                <a:xfrm rot="20063253" flipV="1">
                  <a:off x="1832" y="249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089" name="Rectangle 33"/>
                <p:cNvSpPr>
                  <a:spLocks noChangeArrowheads="1"/>
                </p:cNvSpPr>
                <p:nvPr/>
              </p:nvSpPr>
              <p:spPr bwMode="auto">
                <a:xfrm rot="20063253" flipV="1">
                  <a:off x="2098" y="2430"/>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090" name="Rectangle 34"/>
                <p:cNvSpPr>
                  <a:spLocks noChangeArrowheads="1"/>
                </p:cNvSpPr>
                <p:nvPr/>
              </p:nvSpPr>
              <p:spPr bwMode="auto">
                <a:xfrm rot="20063253" flipV="1">
                  <a:off x="1746" y="2595"/>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091" name="Line 35"/>
                <p:cNvSpPr>
                  <a:spLocks noChangeShapeType="1"/>
                </p:cNvSpPr>
                <p:nvPr/>
              </p:nvSpPr>
              <p:spPr bwMode="auto">
                <a:xfrm flipV="1">
                  <a:off x="2952" y="2320"/>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092" name="Line 36"/>
                <p:cNvSpPr>
                  <a:spLocks noChangeShapeType="1"/>
                </p:cNvSpPr>
                <p:nvPr/>
              </p:nvSpPr>
              <p:spPr bwMode="auto">
                <a:xfrm flipV="1">
                  <a:off x="4224" y="2336"/>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093" name="Line 37"/>
                <p:cNvSpPr>
                  <a:spLocks noChangeShapeType="1"/>
                </p:cNvSpPr>
                <p:nvPr/>
              </p:nvSpPr>
              <p:spPr bwMode="auto">
                <a:xfrm flipV="1">
                  <a:off x="3588" y="2330"/>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094" name="Line 38"/>
                <p:cNvSpPr>
                  <a:spLocks noChangeShapeType="1"/>
                </p:cNvSpPr>
                <p:nvPr/>
              </p:nvSpPr>
              <p:spPr bwMode="auto">
                <a:xfrm rot="20027783" flipV="1">
                  <a:off x="1970" y="2536"/>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095" name="Line 39"/>
                <p:cNvSpPr>
                  <a:spLocks noChangeShapeType="1"/>
                </p:cNvSpPr>
                <p:nvPr/>
              </p:nvSpPr>
              <p:spPr bwMode="auto">
                <a:xfrm rot="20027783" flipV="1">
                  <a:off x="1340" y="2692"/>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096" name="Line 40"/>
                <p:cNvSpPr>
                  <a:spLocks noChangeShapeType="1"/>
                </p:cNvSpPr>
                <p:nvPr/>
              </p:nvSpPr>
              <p:spPr bwMode="auto">
                <a:xfrm rot="20027783" flipV="1">
                  <a:off x="1910" y="2418"/>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097" name="Line 41"/>
                <p:cNvSpPr>
                  <a:spLocks noChangeShapeType="1"/>
                </p:cNvSpPr>
                <p:nvPr/>
              </p:nvSpPr>
              <p:spPr bwMode="auto">
                <a:xfrm rot="20027783" flipV="1">
                  <a:off x="1400" y="2808"/>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098" name="Line 42"/>
                <p:cNvSpPr>
                  <a:spLocks noChangeShapeType="1"/>
                </p:cNvSpPr>
                <p:nvPr/>
              </p:nvSpPr>
              <p:spPr bwMode="auto">
                <a:xfrm>
                  <a:off x="2264" y="2297"/>
                  <a:ext cx="48" cy="96"/>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099" name="Oval 43"/>
                <p:cNvSpPr>
                  <a:spLocks noChangeArrowheads="1"/>
                </p:cNvSpPr>
                <p:nvPr/>
              </p:nvSpPr>
              <p:spPr bwMode="auto">
                <a:xfrm>
                  <a:off x="2962" y="2516"/>
                  <a:ext cx="96" cy="96"/>
                </a:xfrm>
                <a:prstGeom prst="ellipse">
                  <a:avLst/>
                </a:prstGeom>
                <a:solidFill>
                  <a:srgbClr val="FFFF99"/>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grpSp>
          <p:grpSp>
            <p:nvGrpSpPr>
              <p:cNvPr id="5" name="Group 44"/>
              <p:cNvGrpSpPr>
                <a:grpSpLocks/>
              </p:cNvGrpSpPr>
              <p:nvPr/>
            </p:nvGrpSpPr>
            <p:grpSpPr bwMode="auto">
              <a:xfrm>
                <a:off x="1104" y="1344"/>
                <a:ext cx="3497" cy="878"/>
                <a:chOff x="1104" y="1344"/>
                <a:chExt cx="3497" cy="878"/>
              </a:xfrm>
            </p:grpSpPr>
            <p:sp>
              <p:nvSpPr>
                <p:cNvPr id="45101" name="AutoShape 45"/>
                <p:cNvSpPr>
                  <a:spLocks noChangeArrowheads="1"/>
                </p:cNvSpPr>
                <p:nvPr/>
              </p:nvSpPr>
              <p:spPr bwMode="auto">
                <a:xfrm rot="1539414" flipV="1">
                  <a:off x="1686" y="1888"/>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02" name="Rectangle 46"/>
                <p:cNvSpPr>
                  <a:spLocks noChangeArrowheads="1"/>
                </p:cNvSpPr>
                <p:nvPr/>
              </p:nvSpPr>
              <p:spPr bwMode="auto">
                <a:xfrm rot="1539414" flipV="1">
                  <a:off x="2021" y="1983"/>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03" name="Rectangle 47"/>
                <p:cNvSpPr>
                  <a:spLocks noChangeArrowheads="1"/>
                </p:cNvSpPr>
                <p:nvPr/>
              </p:nvSpPr>
              <p:spPr bwMode="auto">
                <a:xfrm rot="1539414" flipV="1">
                  <a:off x="1669" y="1814"/>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04" name="AutoShape 48"/>
                <p:cNvSpPr>
                  <a:spLocks noChangeArrowheads="1"/>
                </p:cNvSpPr>
                <p:nvPr/>
              </p:nvSpPr>
              <p:spPr bwMode="auto">
                <a:xfrm rot="1539414" flipV="1">
                  <a:off x="1119" y="1609"/>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05" name="Rectangle 49"/>
                <p:cNvSpPr>
                  <a:spLocks noChangeArrowheads="1"/>
                </p:cNvSpPr>
                <p:nvPr/>
              </p:nvSpPr>
              <p:spPr bwMode="auto">
                <a:xfrm rot="1539414" flipV="1">
                  <a:off x="1452" y="1710"/>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06" name="Rectangle 50"/>
                <p:cNvSpPr>
                  <a:spLocks noChangeArrowheads="1"/>
                </p:cNvSpPr>
                <p:nvPr/>
              </p:nvSpPr>
              <p:spPr bwMode="auto">
                <a:xfrm rot="1539414" flipV="1">
                  <a:off x="1104" y="1538"/>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07" name="AutoShape 51"/>
                <p:cNvSpPr>
                  <a:spLocks noChangeArrowheads="1"/>
                </p:cNvSpPr>
                <p:nvPr/>
              </p:nvSpPr>
              <p:spPr bwMode="auto">
                <a:xfrm>
                  <a:off x="4032" y="1813"/>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08" name="Rectangle 52"/>
                <p:cNvSpPr>
                  <a:spLocks noChangeArrowheads="1"/>
                </p:cNvSpPr>
                <p:nvPr/>
              </p:nvSpPr>
              <p:spPr bwMode="auto">
                <a:xfrm>
                  <a:off x="4351" y="1976"/>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09" name="Rectangle 53"/>
                <p:cNvSpPr>
                  <a:spLocks noChangeArrowheads="1"/>
                </p:cNvSpPr>
                <p:nvPr/>
              </p:nvSpPr>
              <p:spPr bwMode="auto">
                <a:xfrm>
                  <a:off x="3963" y="1982"/>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10" name="AutoShape 54"/>
                <p:cNvSpPr>
                  <a:spLocks noChangeArrowheads="1"/>
                </p:cNvSpPr>
                <p:nvPr/>
              </p:nvSpPr>
              <p:spPr bwMode="auto">
                <a:xfrm>
                  <a:off x="2762" y="1824"/>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11" name="Rectangle 55"/>
                <p:cNvSpPr>
                  <a:spLocks noChangeArrowheads="1"/>
                </p:cNvSpPr>
                <p:nvPr/>
              </p:nvSpPr>
              <p:spPr bwMode="auto">
                <a:xfrm>
                  <a:off x="3081" y="1986"/>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12" name="Rectangle 56"/>
                <p:cNvSpPr>
                  <a:spLocks noChangeArrowheads="1"/>
                </p:cNvSpPr>
                <p:nvPr/>
              </p:nvSpPr>
              <p:spPr bwMode="auto">
                <a:xfrm>
                  <a:off x="2693" y="1993"/>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13" name="AutoShape 57"/>
                <p:cNvSpPr>
                  <a:spLocks noChangeArrowheads="1"/>
                </p:cNvSpPr>
                <p:nvPr/>
              </p:nvSpPr>
              <p:spPr bwMode="auto">
                <a:xfrm>
                  <a:off x="3400" y="181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14" name="Rectangle 58"/>
                <p:cNvSpPr>
                  <a:spLocks noChangeArrowheads="1"/>
                </p:cNvSpPr>
                <p:nvPr/>
              </p:nvSpPr>
              <p:spPr bwMode="auto">
                <a:xfrm>
                  <a:off x="3719" y="1982"/>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15" name="Rectangle 59"/>
                <p:cNvSpPr>
                  <a:spLocks noChangeArrowheads="1"/>
                </p:cNvSpPr>
                <p:nvPr/>
              </p:nvSpPr>
              <p:spPr bwMode="auto">
                <a:xfrm>
                  <a:off x="3331" y="1987"/>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16" name="Oval 60"/>
                <p:cNvSpPr>
                  <a:spLocks noChangeArrowheads="1"/>
                </p:cNvSpPr>
                <p:nvPr/>
              </p:nvSpPr>
              <p:spPr bwMode="auto">
                <a:xfrm>
                  <a:off x="2595" y="1896"/>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17" name="Oval 61"/>
                <p:cNvSpPr>
                  <a:spLocks noChangeArrowheads="1"/>
                </p:cNvSpPr>
                <p:nvPr/>
              </p:nvSpPr>
              <p:spPr bwMode="auto">
                <a:xfrm>
                  <a:off x="2307" y="1896"/>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18" name="Oval 62"/>
                <p:cNvSpPr>
                  <a:spLocks noChangeArrowheads="1"/>
                </p:cNvSpPr>
                <p:nvPr/>
              </p:nvSpPr>
              <p:spPr bwMode="auto">
                <a:xfrm>
                  <a:off x="2403" y="1896"/>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19" name="Oval 63"/>
                <p:cNvSpPr>
                  <a:spLocks noChangeArrowheads="1"/>
                </p:cNvSpPr>
                <p:nvPr/>
              </p:nvSpPr>
              <p:spPr bwMode="auto">
                <a:xfrm>
                  <a:off x="2499" y="1896"/>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20" name="AutoShape 64"/>
                <p:cNvSpPr>
                  <a:spLocks noChangeArrowheads="1"/>
                </p:cNvSpPr>
                <p:nvPr/>
              </p:nvSpPr>
              <p:spPr bwMode="auto">
                <a:xfrm rot="1536747">
                  <a:off x="1248" y="1344"/>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21" name="Rectangle 65"/>
                <p:cNvSpPr>
                  <a:spLocks noChangeArrowheads="1"/>
                </p:cNvSpPr>
                <p:nvPr/>
              </p:nvSpPr>
              <p:spPr bwMode="auto">
                <a:xfrm rot="1536747">
                  <a:off x="1514" y="1584"/>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22" name="Rectangle 66"/>
                <p:cNvSpPr>
                  <a:spLocks noChangeArrowheads="1"/>
                </p:cNvSpPr>
                <p:nvPr/>
              </p:nvSpPr>
              <p:spPr bwMode="auto">
                <a:xfrm rot="1536747">
                  <a:off x="1162" y="1421"/>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23" name="AutoShape 67"/>
                <p:cNvSpPr>
                  <a:spLocks noChangeArrowheads="1"/>
                </p:cNvSpPr>
                <p:nvPr/>
              </p:nvSpPr>
              <p:spPr bwMode="auto">
                <a:xfrm rot="1536747">
                  <a:off x="1824" y="161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24" name="Rectangle 68"/>
                <p:cNvSpPr>
                  <a:spLocks noChangeArrowheads="1"/>
                </p:cNvSpPr>
                <p:nvPr/>
              </p:nvSpPr>
              <p:spPr bwMode="auto">
                <a:xfrm rot="1536747">
                  <a:off x="2090" y="1856"/>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25" name="Rectangle 69"/>
                <p:cNvSpPr>
                  <a:spLocks noChangeArrowheads="1"/>
                </p:cNvSpPr>
                <p:nvPr/>
              </p:nvSpPr>
              <p:spPr bwMode="auto">
                <a:xfrm rot="1536747">
                  <a:off x="1738" y="1691"/>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26" name="Line 70"/>
                <p:cNvSpPr>
                  <a:spLocks noChangeShapeType="1"/>
                </p:cNvSpPr>
                <p:nvPr/>
              </p:nvSpPr>
              <p:spPr bwMode="auto">
                <a:xfrm flipV="1">
                  <a:off x="4209" y="2000"/>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27" name="Line 71"/>
                <p:cNvSpPr>
                  <a:spLocks noChangeShapeType="1"/>
                </p:cNvSpPr>
                <p:nvPr/>
              </p:nvSpPr>
              <p:spPr bwMode="auto">
                <a:xfrm flipV="1">
                  <a:off x="3576" y="2008"/>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28" name="Line 72"/>
                <p:cNvSpPr>
                  <a:spLocks noChangeShapeType="1"/>
                </p:cNvSpPr>
                <p:nvPr/>
              </p:nvSpPr>
              <p:spPr bwMode="auto">
                <a:xfrm flipV="1">
                  <a:off x="2938" y="2016"/>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29" name="Line 73"/>
                <p:cNvSpPr>
                  <a:spLocks noChangeShapeType="1"/>
                </p:cNvSpPr>
                <p:nvPr/>
              </p:nvSpPr>
              <p:spPr bwMode="auto">
                <a:xfrm rot="66372217" flipH="1" flipV="1">
                  <a:off x="1900" y="1924"/>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30" name="Line 74"/>
                <p:cNvSpPr>
                  <a:spLocks noChangeShapeType="1"/>
                </p:cNvSpPr>
                <p:nvPr/>
              </p:nvSpPr>
              <p:spPr bwMode="auto">
                <a:xfrm rot="66372217" flipH="1" flipV="1">
                  <a:off x="1390" y="1532"/>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31" name="Line 75"/>
                <p:cNvSpPr>
                  <a:spLocks noChangeShapeType="1"/>
                </p:cNvSpPr>
                <p:nvPr/>
              </p:nvSpPr>
              <p:spPr bwMode="auto">
                <a:xfrm rot="66372217" flipH="1" flipV="1">
                  <a:off x="1332" y="1650"/>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32" name="Line 76"/>
                <p:cNvSpPr>
                  <a:spLocks noChangeShapeType="1"/>
                </p:cNvSpPr>
                <p:nvPr/>
              </p:nvSpPr>
              <p:spPr bwMode="auto">
                <a:xfrm rot="66372217" flipH="1" flipV="1">
                  <a:off x="1966" y="1804"/>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33" name="Line 77"/>
                <p:cNvSpPr>
                  <a:spLocks noChangeShapeType="1"/>
                </p:cNvSpPr>
                <p:nvPr/>
              </p:nvSpPr>
              <p:spPr bwMode="auto">
                <a:xfrm>
                  <a:off x="2555" y="2121"/>
                  <a:ext cx="0" cy="96"/>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34" name="Line 78"/>
                <p:cNvSpPr>
                  <a:spLocks noChangeShapeType="1"/>
                </p:cNvSpPr>
                <p:nvPr/>
              </p:nvSpPr>
              <p:spPr bwMode="auto">
                <a:xfrm>
                  <a:off x="2647" y="2126"/>
                  <a:ext cx="0" cy="96"/>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35" name="Line 79"/>
                <p:cNvSpPr>
                  <a:spLocks noChangeShapeType="1"/>
                </p:cNvSpPr>
                <p:nvPr/>
              </p:nvSpPr>
              <p:spPr bwMode="auto">
                <a:xfrm flipH="1">
                  <a:off x="2259" y="1944"/>
                  <a:ext cx="48" cy="96"/>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36" name="Oval 80"/>
                <p:cNvSpPr>
                  <a:spLocks noChangeArrowheads="1"/>
                </p:cNvSpPr>
                <p:nvPr/>
              </p:nvSpPr>
              <p:spPr bwMode="auto">
                <a:xfrm>
                  <a:off x="2955" y="1728"/>
                  <a:ext cx="96" cy="96"/>
                </a:xfrm>
                <a:prstGeom prst="ellipse">
                  <a:avLst/>
                </a:prstGeom>
                <a:solidFill>
                  <a:srgbClr val="FFFF99"/>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grpSp>
        </p:grpSp>
        <p:sp>
          <p:nvSpPr>
            <p:cNvPr id="45137" name="AutoShape 81"/>
            <p:cNvSpPr>
              <a:spLocks noChangeArrowheads="1"/>
            </p:cNvSpPr>
            <p:nvPr/>
          </p:nvSpPr>
          <p:spPr bwMode="auto">
            <a:xfrm>
              <a:off x="2600" y="1984"/>
              <a:ext cx="606" cy="576"/>
            </a:xfrm>
            <a:prstGeom prst="pentagon">
              <a:avLst/>
            </a:prstGeom>
            <a:noFill/>
            <a:ln w="28575">
              <a:solidFill>
                <a:srgbClr val="FF0000"/>
              </a:solid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grpSp>
          <p:nvGrpSpPr>
            <p:cNvPr id="6" name="Group 82"/>
            <p:cNvGrpSpPr>
              <a:grpSpLocks/>
            </p:cNvGrpSpPr>
            <p:nvPr/>
          </p:nvGrpSpPr>
          <p:grpSpPr bwMode="auto">
            <a:xfrm rot="20496079" flipH="1">
              <a:off x="2976" y="1696"/>
              <a:ext cx="1536" cy="672"/>
              <a:chOff x="1104" y="1344"/>
              <a:chExt cx="3505" cy="1656"/>
            </a:xfrm>
          </p:grpSpPr>
          <p:grpSp>
            <p:nvGrpSpPr>
              <p:cNvPr id="7" name="Group 83"/>
              <p:cNvGrpSpPr>
                <a:grpSpLocks/>
              </p:cNvGrpSpPr>
              <p:nvPr/>
            </p:nvGrpSpPr>
            <p:grpSpPr bwMode="auto">
              <a:xfrm>
                <a:off x="1112" y="2208"/>
                <a:ext cx="3497" cy="792"/>
                <a:chOff x="1112" y="2208"/>
                <a:chExt cx="3497" cy="792"/>
              </a:xfrm>
            </p:grpSpPr>
            <p:sp>
              <p:nvSpPr>
                <p:cNvPr id="45140" name="AutoShape 84"/>
                <p:cNvSpPr>
                  <a:spLocks noChangeArrowheads="1"/>
                </p:cNvSpPr>
                <p:nvPr/>
              </p:nvSpPr>
              <p:spPr bwMode="auto">
                <a:xfrm rot="-1539414">
                  <a:off x="1694" y="222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41" name="Rectangle 85"/>
                <p:cNvSpPr>
                  <a:spLocks noChangeArrowheads="1"/>
                </p:cNvSpPr>
                <p:nvPr/>
              </p:nvSpPr>
              <p:spPr bwMode="auto">
                <a:xfrm rot="-1539414">
                  <a:off x="2029" y="2303"/>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42" name="Rectangle 86"/>
                <p:cNvSpPr>
                  <a:spLocks noChangeArrowheads="1"/>
                </p:cNvSpPr>
                <p:nvPr/>
              </p:nvSpPr>
              <p:spPr bwMode="auto">
                <a:xfrm rot="-1539414">
                  <a:off x="1682" y="2471"/>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43" name="AutoShape 87"/>
                <p:cNvSpPr>
                  <a:spLocks noChangeArrowheads="1"/>
                </p:cNvSpPr>
                <p:nvPr/>
              </p:nvSpPr>
              <p:spPr bwMode="auto">
                <a:xfrm rot="-1539414">
                  <a:off x="1127" y="2503"/>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44" name="Rectangle 88"/>
                <p:cNvSpPr>
                  <a:spLocks noChangeArrowheads="1"/>
                </p:cNvSpPr>
                <p:nvPr/>
              </p:nvSpPr>
              <p:spPr bwMode="auto">
                <a:xfrm rot="-1539414">
                  <a:off x="1460" y="2576"/>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45" name="Rectangle 89"/>
                <p:cNvSpPr>
                  <a:spLocks noChangeArrowheads="1"/>
                </p:cNvSpPr>
                <p:nvPr/>
              </p:nvSpPr>
              <p:spPr bwMode="auto">
                <a:xfrm rot="-1539414">
                  <a:off x="1112" y="2748"/>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46" name="AutoShape 90"/>
                <p:cNvSpPr>
                  <a:spLocks noChangeArrowheads="1"/>
                </p:cNvSpPr>
                <p:nvPr/>
              </p:nvSpPr>
              <p:spPr bwMode="auto">
                <a:xfrm flipV="1">
                  <a:off x="4044" y="2299"/>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47" name="Rectangle 91"/>
                <p:cNvSpPr>
                  <a:spLocks noChangeArrowheads="1"/>
                </p:cNvSpPr>
                <p:nvPr/>
              </p:nvSpPr>
              <p:spPr bwMode="auto">
                <a:xfrm flipV="1">
                  <a:off x="4359" y="2309"/>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48" name="Rectangle 92"/>
                <p:cNvSpPr>
                  <a:spLocks noChangeArrowheads="1"/>
                </p:cNvSpPr>
                <p:nvPr/>
              </p:nvSpPr>
              <p:spPr bwMode="auto">
                <a:xfrm flipV="1">
                  <a:off x="3973" y="2304"/>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49" name="AutoShape 93"/>
                <p:cNvSpPr>
                  <a:spLocks noChangeArrowheads="1"/>
                </p:cNvSpPr>
                <p:nvPr/>
              </p:nvSpPr>
              <p:spPr bwMode="auto">
                <a:xfrm flipV="1">
                  <a:off x="2770" y="2288"/>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50" name="Rectangle 94"/>
                <p:cNvSpPr>
                  <a:spLocks noChangeArrowheads="1"/>
                </p:cNvSpPr>
                <p:nvPr/>
              </p:nvSpPr>
              <p:spPr bwMode="auto">
                <a:xfrm flipV="1">
                  <a:off x="3089" y="2298"/>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51" name="Rectangle 95"/>
                <p:cNvSpPr>
                  <a:spLocks noChangeArrowheads="1"/>
                </p:cNvSpPr>
                <p:nvPr/>
              </p:nvSpPr>
              <p:spPr bwMode="auto">
                <a:xfrm flipV="1">
                  <a:off x="2701" y="2293"/>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52" name="AutoShape 96"/>
                <p:cNvSpPr>
                  <a:spLocks noChangeArrowheads="1"/>
                </p:cNvSpPr>
                <p:nvPr/>
              </p:nvSpPr>
              <p:spPr bwMode="auto">
                <a:xfrm flipV="1">
                  <a:off x="3408" y="229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53" name="Rectangle 97"/>
                <p:cNvSpPr>
                  <a:spLocks noChangeArrowheads="1"/>
                </p:cNvSpPr>
                <p:nvPr/>
              </p:nvSpPr>
              <p:spPr bwMode="auto">
                <a:xfrm flipV="1">
                  <a:off x="3727" y="2304"/>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54" name="Rectangle 98"/>
                <p:cNvSpPr>
                  <a:spLocks noChangeArrowheads="1"/>
                </p:cNvSpPr>
                <p:nvPr/>
              </p:nvSpPr>
              <p:spPr bwMode="auto">
                <a:xfrm flipV="1">
                  <a:off x="3339" y="2297"/>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55" name="Oval 99"/>
                <p:cNvSpPr>
                  <a:spLocks noChangeArrowheads="1"/>
                </p:cNvSpPr>
                <p:nvPr/>
              </p:nvSpPr>
              <p:spPr bwMode="auto">
                <a:xfrm flipV="1">
                  <a:off x="2603" y="2208"/>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56" name="Oval 100"/>
                <p:cNvSpPr>
                  <a:spLocks noChangeArrowheads="1"/>
                </p:cNvSpPr>
                <p:nvPr/>
              </p:nvSpPr>
              <p:spPr bwMode="auto">
                <a:xfrm flipV="1">
                  <a:off x="2315" y="2208"/>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57" name="Oval 101"/>
                <p:cNvSpPr>
                  <a:spLocks noChangeArrowheads="1"/>
                </p:cNvSpPr>
                <p:nvPr/>
              </p:nvSpPr>
              <p:spPr bwMode="auto">
                <a:xfrm flipV="1">
                  <a:off x="2411" y="2208"/>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58" name="Oval 102"/>
                <p:cNvSpPr>
                  <a:spLocks noChangeArrowheads="1"/>
                </p:cNvSpPr>
                <p:nvPr/>
              </p:nvSpPr>
              <p:spPr bwMode="auto">
                <a:xfrm flipV="1">
                  <a:off x="2507" y="2208"/>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59" name="AutoShape 103"/>
                <p:cNvSpPr>
                  <a:spLocks noChangeArrowheads="1"/>
                </p:cNvSpPr>
                <p:nvPr/>
              </p:nvSpPr>
              <p:spPr bwMode="auto">
                <a:xfrm rot="20063253" flipV="1">
                  <a:off x="1256" y="2768"/>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60" name="Rectangle 104"/>
                <p:cNvSpPr>
                  <a:spLocks noChangeArrowheads="1"/>
                </p:cNvSpPr>
                <p:nvPr/>
              </p:nvSpPr>
              <p:spPr bwMode="auto">
                <a:xfrm rot="20063253" flipV="1">
                  <a:off x="1522" y="2702"/>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61" name="Rectangle 105"/>
                <p:cNvSpPr>
                  <a:spLocks noChangeArrowheads="1"/>
                </p:cNvSpPr>
                <p:nvPr/>
              </p:nvSpPr>
              <p:spPr bwMode="auto">
                <a:xfrm rot="20063253" flipV="1">
                  <a:off x="1170" y="2865"/>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62" name="AutoShape 106"/>
                <p:cNvSpPr>
                  <a:spLocks noChangeArrowheads="1"/>
                </p:cNvSpPr>
                <p:nvPr/>
              </p:nvSpPr>
              <p:spPr bwMode="auto">
                <a:xfrm rot="20063253" flipV="1">
                  <a:off x="1832" y="249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63" name="Rectangle 107"/>
                <p:cNvSpPr>
                  <a:spLocks noChangeArrowheads="1"/>
                </p:cNvSpPr>
                <p:nvPr/>
              </p:nvSpPr>
              <p:spPr bwMode="auto">
                <a:xfrm rot="20063253" flipV="1">
                  <a:off x="2098" y="2430"/>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64" name="Rectangle 108"/>
                <p:cNvSpPr>
                  <a:spLocks noChangeArrowheads="1"/>
                </p:cNvSpPr>
                <p:nvPr/>
              </p:nvSpPr>
              <p:spPr bwMode="auto">
                <a:xfrm rot="20063253" flipV="1">
                  <a:off x="1746" y="2595"/>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65" name="Line 109"/>
                <p:cNvSpPr>
                  <a:spLocks noChangeShapeType="1"/>
                </p:cNvSpPr>
                <p:nvPr/>
              </p:nvSpPr>
              <p:spPr bwMode="auto">
                <a:xfrm flipV="1">
                  <a:off x="2952" y="2320"/>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66" name="Line 110"/>
                <p:cNvSpPr>
                  <a:spLocks noChangeShapeType="1"/>
                </p:cNvSpPr>
                <p:nvPr/>
              </p:nvSpPr>
              <p:spPr bwMode="auto">
                <a:xfrm flipV="1">
                  <a:off x="4224" y="2336"/>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67" name="Line 111"/>
                <p:cNvSpPr>
                  <a:spLocks noChangeShapeType="1"/>
                </p:cNvSpPr>
                <p:nvPr/>
              </p:nvSpPr>
              <p:spPr bwMode="auto">
                <a:xfrm flipV="1">
                  <a:off x="3588" y="2330"/>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68" name="Line 112"/>
                <p:cNvSpPr>
                  <a:spLocks noChangeShapeType="1"/>
                </p:cNvSpPr>
                <p:nvPr/>
              </p:nvSpPr>
              <p:spPr bwMode="auto">
                <a:xfrm rot="20027783" flipV="1">
                  <a:off x="1970" y="2536"/>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69" name="Line 113"/>
                <p:cNvSpPr>
                  <a:spLocks noChangeShapeType="1"/>
                </p:cNvSpPr>
                <p:nvPr/>
              </p:nvSpPr>
              <p:spPr bwMode="auto">
                <a:xfrm rot="20027783" flipV="1">
                  <a:off x="1340" y="2692"/>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70" name="Line 114"/>
                <p:cNvSpPr>
                  <a:spLocks noChangeShapeType="1"/>
                </p:cNvSpPr>
                <p:nvPr/>
              </p:nvSpPr>
              <p:spPr bwMode="auto">
                <a:xfrm rot="20027783" flipV="1">
                  <a:off x="1910" y="2418"/>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71" name="Line 115"/>
                <p:cNvSpPr>
                  <a:spLocks noChangeShapeType="1"/>
                </p:cNvSpPr>
                <p:nvPr/>
              </p:nvSpPr>
              <p:spPr bwMode="auto">
                <a:xfrm rot="20027783" flipV="1">
                  <a:off x="1400" y="2808"/>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72" name="Line 116"/>
                <p:cNvSpPr>
                  <a:spLocks noChangeShapeType="1"/>
                </p:cNvSpPr>
                <p:nvPr/>
              </p:nvSpPr>
              <p:spPr bwMode="auto">
                <a:xfrm>
                  <a:off x="2264" y="2297"/>
                  <a:ext cx="48" cy="96"/>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73" name="Oval 117"/>
                <p:cNvSpPr>
                  <a:spLocks noChangeArrowheads="1"/>
                </p:cNvSpPr>
                <p:nvPr/>
              </p:nvSpPr>
              <p:spPr bwMode="auto">
                <a:xfrm>
                  <a:off x="2962" y="2516"/>
                  <a:ext cx="96" cy="96"/>
                </a:xfrm>
                <a:prstGeom prst="ellipse">
                  <a:avLst/>
                </a:prstGeom>
                <a:solidFill>
                  <a:srgbClr val="FFFF99"/>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grpSp>
          <p:grpSp>
            <p:nvGrpSpPr>
              <p:cNvPr id="8" name="Group 118"/>
              <p:cNvGrpSpPr>
                <a:grpSpLocks/>
              </p:cNvGrpSpPr>
              <p:nvPr/>
            </p:nvGrpSpPr>
            <p:grpSpPr bwMode="auto">
              <a:xfrm>
                <a:off x="1104" y="1344"/>
                <a:ext cx="3497" cy="878"/>
                <a:chOff x="1104" y="1344"/>
                <a:chExt cx="3497" cy="878"/>
              </a:xfrm>
            </p:grpSpPr>
            <p:sp>
              <p:nvSpPr>
                <p:cNvPr id="45175" name="AutoShape 119"/>
                <p:cNvSpPr>
                  <a:spLocks noChangeArrowheads="1"/>
                </p:cNvSpPr>
                <p:nvPr/>
              </p:nvSpPr>
              <p:spPr bwMode="auto">
                <a:xfrm rot="1539414" flipV="1">
                  <a:off x="1686" y="1888"/>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76" name="Rectangle 120"/>
                <p:cNvSpPr>
                  <a:spLocks noChangeArrowheads="1"/>
                </p:cNvSpPr>
                <p:nvPr/>
              </p:nvSpPr>
              <p:spPr bwMode="auto">
                <a:xfrm rot="1539414" flipV="1">
                  <a:off x="2021" y="1983"/>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77" name="Rectangle 121"/>
                <p:cNvSpPr>
                  <a:spLocks noChangeArrowheads="1"/>
                </p:cNvSpPr>
                <p:nvPr/>
              </p:nvSpPr>
              <p:spPr bwMode="auto">
                <a:xfrm rot="1539414" flipV="1">
                  <a:off x="1669" y="1814"/>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78" name="AutoShape 122"/>
                <p:cNvSpPr>
                  <a:spLocks noChangeArrowheads="1"/>
                </p:cNvSpPr>
                <p:nvPr/>
              </p:nvSpPr>
              <p:spPr bwMode="auto">
                <a:xfrm rot="1539414" flipV="1">
                  <a:off x="1119" y="1609"/>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79" name="Rectangle 123"/>
                <p:cNvSpPr>
                  <a:spLocks noChangeArrowheads="1"/>
                </p:cNvSpPr>
                <p:nvPr/>
              </p:nvSpPr>
              <p:spPr bwMode="auto">
                <a:xfrm rot="1539414" flipV="1">
                  <a:off x="1452" y="1710"/>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80" name="Rectangle 124"/>
                <p:cNvSpPr>
                  <a:spLocks noChangeArrowheads="1"/>
                </p:cNvSpPr>
                <p:nvPr/>
              </p:nvSpPr>
              <p:spPr bwMode="auto">
                <a:xfrm rot="1539414" flipV="1">
                  <a:off x="1104" y="1538"/>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81" name="AutoShape 125"/>
                <p:cNvSpPr>
                  <a:spLocks noChangeArrowheads="1"/>
                </p:cNvSpPr>
                <p:nvPr/>
              </p:nvSpPr>
              <p:spPr bwMode="auto">
                <a:xfrm>
                  <a:off x="4032" y="1813"/>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82" name="Rectangle 126"/>
                <p:cNvSpPr>
                  <a:spLocks noChangeArrowheads="1"/>
                </p:cNvSpPr>
                <p:nvPr/>
              </p:nvSpPr>
              <p:spPr bwMode="auto">
                <a:xfrm>
                  <a:off x="4351" y="1976"/>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83" name="Rectangle 127"/>
                <p:cNvSpPr>
                  <a:spLocks noChangeArrowheads="1"/>
                </p:cNvSpPr>
                <p:nvPr/>
              </p:nvSpPr>
              <p:spPr bwMode="auto">
                <a:xfrm>
                  <a:off x="3963" y="1982"/>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84" name="AutoShape 128"/>
                <p:cNvSpPr>
                  <a:spLocks noChangeArrowheads="1"/>
                </p:cNvSpPr>
                <p:nvPr/>
              </p:nvSpPr>
              <p:spPr bwMode="auto">
                <a:xfrm>
                  <a:off x="2762" y="1824"/>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85" name="Rectangle 129"/>
                <p:cNvSpPr>
                  <a:spLocks noChangeArrowheads="1"/>
                </p:cNvSpPr>
                <p:nvPr/>
              </p:nvSpPr>
              <p:spPr bwMode="auto">
                <a:xfrm>
                  <a:off x="3081" y="1986"/>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86" name="Rectangle 130"/>
                <p:cNvSpPr>
                  <a:spLocks noChangeArrowheads="1"/>
                </p:cNvSpPr>
                <p:nvPr/>
              </p:nvSpPr>
              <p:spPr bwMode="auto">
                <a:xfrm>
                  <a:off x="2693" y="1993"/>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87" name="AutoShape 131"/>
                <p:cNvSpPr>
                  <a:spLocks noChangeArrowheads="1"/>
                </p:cNvSpPr>
                <p:nvPr/>
              </p:nvSpPr>
              <p:spPr bwMode="auto">
                <a:xfrm>
                  <a:off x="3400" y="181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88" name="Rectangle 132"/>
                <p:cNvSpPr>
                  <a:spLocks noChangeArrowheads="1"/>
                </p:cNvSpPr>
                <p:nvPr/>
              </p:nvSpPr>
              <p:spPr bwMode="auto">
                <a:xfrm>
                  <a:off x="3719" y="1982"/>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89" name="Rectangle 133"/>
                <p:cNvSpPr>
                  <a:spLocks noChangeArrowheads="1"/>
                </p:cNvSpPr>
                <p:nvPr/>
              </p:nvSpPr>
              <p:spPr bwMode="auto">
                <a:xfrm>
                  <a:off x="3331" y="1987"/>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90" name="Oval 134"/>
                <p:cNvSpPr>
                  <a:spLocks noChangeArrowheads="1"/>
                </p:cNvSpPr>
                <p:nvPr/>
              </p:nvSpPr>
              <p:spPr bwMode="auto">
                <a:xfrm>
                  <a:off x="2595" y="1896"/>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91" name="Oval 135"/>
                <p:cNvSpPr>
                  <a:spLocks noChangeArrowheads="1"/>
                </p:cNvSpPr>
                <p:nvPr/>
              </p:nvSpPr>
              <p:spPr bwMode="auto">
                <a:xfrm>
                  <a:off x="2307" y="1896"/>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92" name="Oval 136"/>
                <p:cNvSpPr>
                  <a:spLocks noChangeArrowheads="1"/>
                </p:cNvSpPr>
                <p:nvPr/>
              </p:nvSpPr>
              <p:spPr bwMode="auto">
                <a:xfrm>
                  <a:off x="2403" y="1896"/>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93" name="Oval 137"/>
                <p:cNvSpPr>
                  <a:spLocks noChangeArrowheads="1"/>
                </p:cNvSpPr>
                <p:nvPr/>
              </p:nvSpPr>
              <p:spPr bwMode="auto">
                <a:xfrm>
                  <a:off x="2499" y="1896"/>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94" name="AutoShape 138"/>
                <p:cNvSpPr>
                  <a:spLocks noChangeArrowheads="1"/>
                </p:cNvSpPr>
                <p:nvPr/>
              </p:nvSpPr>
              <p:spPr bwMode="auto">
                <a:xfrm rot="1536747">
                  <a:off x="1248" y="1344"/>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95" name="Rectangle 139"/>
                <p:cNvSpPr>
                  <a:spLocks noChangeArrowheads="1"/>
                </p:cNvSpPr>
                <p:nvPr/>
              </p:nvSpPr>
              <p:spPr bwMode="auto">
                <a:xfrm rot="1536747">
                  <a:off x="1514" y="1584"/>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96" name="Rectangle 140"/>
                <p:cNvSpPr>
                  <a:spLocks noChangeArrowheads="1"/>
                </p:cNvSpPr>
                <p:nvPr/>
              </p:nvSpPr>
              <p:spPr bwMode="auto">
                <a:xfrm rot="1536747">
                  <a:off x="1162" y="1421"/>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97" name="AutoShape 141"/>
                <p:cNvSpPr>
                  <a:spLocks noChangeArrowheads="1"/>
                </p:cNvSpPr>
                <p:nvPr/>
              </p:nvSpPr>
              <p:spPr bwMode="auto">
                <a:xfrm rot="1536747">
                  <a:off x="1824" y="161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98" name="Rectangle 142"/>
                <p:cNvSpPr>
                  <a:spLocks noChangeArrowheads="1"/>
                </p:cNvSpPr>
                <p:nvPr/>
              </p:nvSpPr>
              <p:spPr bwMode="auto">
                <a:xfrm rot="1536747">
                  <a:off x="2090" y="1856"/>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199" name="Rectangle 143"/>
                <p:cNvSpPr>
                  <a:spLocks noChangeArrowheads="1"/>
                </p:cNvSpPr>
                <p:nvPr/>
              </p:nvSpPr>
              <p:spPr bwMode="auto">
                <a:xfrm rot="1536747">
                  <a:off x="1738" y="1691"/>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00" name="Line 144"/>
                <p:cNvSpPr>
                  <a:spLocks noChangeShapeType="1"/>
                </p:cNvSpPr>
                <p:nvPr/>
              </p:nvSpPr>
              <p:spPr bwMode="auto">
                <a:xfrm flipV="1">
                  <a:off x="4209" y="2000"/>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01" name="Line 145"/>
                <p:cNvSpPr>
                  <a:spLocks noChangeShapeType="1"/>
                </p:cNvSpPr>
                <p:nvPr/>
              </p:nvSpPr>
              <p:spPr bwMode="auto">
                <a:xfrm flipV="1">
                  <a:off x="3576" y="2008"/>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02" name="Line 146"/>
                <p:cNvSpPr>
                  <a:spLocks noChangeShapeType="1"/>
                </p:cNvSpPr>
                <p:nvPr/>
              </p:nvSpPr>
              <p:spPr bwMode="auto">
                <a:xfrm flipV="1">
                  <a:off x="2938" y="2016"/>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03" name="Line 147"/>
                <p:cNvSpPr>
                  <a:spLocks noChangeShapeType="1"/>
                </p:cNvSpPr>
                <p:nvPr/>
              </p:nvSpPr>
              <p:spPr bwMode="auto">
                <a:xfrm rot="66372217" flipH="1" flipV="1">
                  <a:off x="1900" y="1924"/>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04" name="Line 148"/>
                <p:cNvSpPr>
                  <a:spLocks noChangeShapeType="1"/>
                </p:cNvSpPr>
                <p:nvPr/>
              </p:nvSpPr>
              <p:spPr bwMode="auto">
                <a:xfrm rot="66372217" flipH="1" flipV="1">
                  <a:off x="1390" y="1532"/>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05" name="Line 149"/>
                <p:cNvSpPr>
                  <a:spLocks noChangeShapeType="1"/>
                </p:cNvSpPr>
                <p:nvPr/>
              </p:nvSpPr>
              <p:spPr bwMode="auto">
                <a:xfrm rot="66372217" flipH="1" flipV="1">
                  <a:off x="1332" y="1650"/>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06" name="Line 150"/>
                <p:cNvSpPr>
                  <a:spLocks noChangeShapeType="1"/>
                </p:cNvSpPr>
                <p:nvPr/>
              </p:nvSpPr>
              <p:spPr bwMode="auto">
                <a:xfrm rot="66372217" flipH="1" flipV="1">
                  <a:off x="1966" y="1804"/>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07" name="Line 151"/>
                <p:cNvSpPr>
                  <a:spLocks noChangeShapeType="1"/>
                </p:cNvSpPr>
                <p:nvPr/>
              </p:nvSpPr>
              <p:spPr bwMode="auto">
                <a:xfrm>
                  <a:off x="2555" y="2121"/>
                  <a:ext cx="0" cy="96"/>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08" name="Line 152"/>
                <p:cNvSpPr>
                  <a:spLocks noChangeShapeType="1"/>
                </p:cNvSpPr>
                <p:nvPr/>
              </p:nvSpPr>
              <p:spPr bwMode="auto">
                <a:xfrm>
                  <a:off x="2647" y="2126"/>
                  <a:ext cx="0" cy="96"/>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09" name="Line 153"/>
                <p:cNvSpPr>
                  <a:spLocks noChangeShapeType="1"/>
                </p:cNvSpPr>
                <p:nvPr/>
              </p:nvSpPr>
              <p:spPr bwMode="auto">
                <a:xfrm flipH="1">
                  <a:off x="2259" y="1944"/>
                  <a:ext cx="48" cy="96"/>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10" name="Oval 154"/>
                <p:cNvSpPr>
                  <a:spLocks noChangeArrowheads="1"/>
                </p:cNvSpPr>
                <p:nvPr/>
              </p:nvSpPr>
              <p:spPr bwMode="auto">
                <a:xfrm>
                  <a:off x="2955" y="1728"/>
                  <a:ext cx="96" cy="96"/>
                </a:xfrm>
                <a:prstGeom prst="ellipse">
                  <a:avLst/>
                </a:prstGeom>
                <a:solidFill>
                  <a:srgbClr val="FFFF99"/>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grpSp>
        </p:grpSp>
        <p:grpSp>
          <p:nvGrpSpPr>
            <p:cNvPr id="9" name="Group 155"/>
            <p:cNvGrpSpPr>
              <a:grpSpLocks/>
            </p:cNvGrpSpPr>
            <p:nvPr/>
          </p:nvGrpSpPr>
          <p:grpSpPr bwMode="auto">
            <a:xfrm rot="3093506" flipH="1">
              <a:off x="2688" y="2664"/>
              <a:ext cx="1536" cy="672"/>
              <a:chOff x="1104" y="1344"/>
              <a:chExt cx="3505" cy="1656"/>
            </a:xfrm>
          </p:grpSpPr>
          <p:grpSp>
            <p:nvGrpSpPr>
              <p:cNvPr id="10" name="Group 156"/>
              <p:cNvGrpSpPr>
                <a:grpSpLocks/>
              </p:cNvGrpSpPr>
              <p:nvPr/>
            </p:nvGrpSpPr>
            <p:grpSpPr bwMode="auto">
              <a:xfrm>
                <a:off x="1112" y="2208"/>
                <a:ext cx="3497" cy="792"/>
                <a:chOff x="1112" y="2208"/>
                <a:chExt cx="3497" cy="792"/>
              </a:xfrm>
            </p:grpSpPr>
            <p:sp>
              <p:nvSpPr>
                <p:cNvPr id="45213" name="AutoShape 157"/>
                <p:cNvSpPr>
                  <a:spLocks noChangeArrowheads="1"/>
                </p:cNvSpPr>
                <p:nvPr/>
              </p:nvSpPr>
              <p:spPr bwMode="auto">
                <a:xfrm rot="-1539414">
                  <a:off x="1694" y="222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14" name="Rectangle 158"/>
                <p:cNvSpPr>
                  <a:spLocks noChangeArrowheads="1"/>
                </p:cNvSpPr>
                <p:nvPr/>
              </p:nvSpPr>
              <p:spPr bwMode="auto">
                <a:xfrm rot="-1539414">
                  <a:off x="2029" y="2303"/>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15" name="Rectangle 159"/>
                <p:cNvSpPr>
                  <a:spLocks noChangeArrowheads="1"/>
                </p:cNvSpPr>
                <p:nvPr/>
              </p:nvSpPr>
              <p:spPr bwMode="auto">
                <a:xfrm rot="-1539414">
                  <a:off x="1682" y="2471"/>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16" name="AutoShape 160"/>
                <p:cNvSpPr>
                  <a:spLocks noChangeArrowheads="1"/>
                </p:cNvSpPr>
                <p:nvPr/>
              </p:nvSpPr>
              <p:spPr bwMode="auto">
                <a:xfrm rot="-1539414">
                  <a:off x="1127" y="2503"/>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17" name="Rectangle 161"/>
                <p:cNvSpPr>
                  <a:spLocks noChangeArrowheads="1"/>
                </p:cNvSpPr>
                <p:nvPr/>
              </p:nvSpPr>
              <p:spPr bwMode="auto">
                <a:xfrm rot="-1539414">
                  <a:off x="1460" y="2576"/>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18" name="Rectangle 162"/>
                <p:cNvSpPr>
                  <a:spLocks noChangeArrowheads="1"/>
                </p:cNvSpPr>
                <p:nvPr/>
              </p:nvSpPr>
              <p:spPr bwMode="auto">
                <a:xfrm rot="-1539414">
                  <a:off x="1112" y="2748"/>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19" name="AutoShape 163"/>
                <p:cNvSpPr>
                  <a:spLocks noChangeArrowheads="1"/>
                </p:cNvSpPr>
                <p:nvPr/>
              </p:nvSpPr>
              <p:spPr bwMode="auto">
                <a:xfrm flipV="1">
                  <a:off x="4044" y="2299"/>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20" name="Rectangle 164"/>
                <p:cNvSpPr>
                  <a:spLocks noChangeArrowheads="1"/>
                </p:cNvSpPr>
                <p:nvPr/>
              </p:nvSpPr>
              <p:spPr bwMode="auto">
                <a:xfrm flipV="1">
                  <a:off x="4359" y="2309"/>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21" name="Rectangle 165"/>
                <p:cNvSpPr>
                  <a:spLocks noChangeArrowheads="1"/>
                </p:cNvSpPr>
                <p:nvPr/>
              </p:nvSpPr>
              <p:spPr bwMode="auto">
                <a:xfrm flipV="1">
                  <a:off x="3973" y="2304"/>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22" name="AutoShape 166"/>
                <p:cNvSpPr>
                  <a:spLocks noChangeArrowheads="1"/>
                </p:cNvSpPr>
                <p:nvPr/>
              </p:nvSpPr>
              <p:spPr bwMode="auto">
                <a:xfrm flipV="1">
                  <a:off x="2770" y="2288"/>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23" name="Rectangle 167"/>
                <p:cNvSpPr>
                  <a:spLocks noChangeArrowheads="1"/>
                </p:cNvSpPr>
                <p:nvPr/>
              </p:nvSpPr>
              <p:spPr bwMode="auto">
                <a:xfrm flipV="1">
                  <a:off x="3089" y="2298"/>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24" name="Rectangle 168"/>
                <p:cNvSpPr>
                  <a:spLocks noChangeArrowheads="1"/>
                </p:cNvSpPr>
                <p:nvPr/>
              </p:nvSpPr>
              <p:spPr bwMode="auto">
                <a:xfrm flipV="1">
                  <a:off x="2701" y="2293"/>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25" name="AutoShape 169"/>
                <p:cNvSpPr>
                  <a:spLocks noChangeArrowheads="1"/>
                </p:cNvSpPr>
                <p:nvPr/>
              </p:nvSpPr>
              <p:spPr bwMode="auto">
                <a:xfrm flipV="1">
                  <a:off x="3408" y="229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26" name="Rectangle 170"/>
                <p:cNvSpPr>
                  <a:spLocks noChangeArrowheads="1"/>
                </p:cNvSpPr>
                <p:nvPr/>
              </p:nvSpPr>
              <p:spPr bwMode="auto">
                <a:xfrm flipV="1">
                  <a:off x="3727" y="2304"/>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27" name="Rectangle 171"/>
                <p:cNvSpPr>
                  <a:spLocks noChangeArrowheads="1"/>
                </p:cNvSpPr>
                <p:nvPr/>
              </p:nvSpPr>
              <p:spPr bwMode="auto">
                <a:xfrm flipV="1">
                  <a:off x="3339" y="2297"/>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28" name="Oval 172"/>
                <p:cNvSpPr>
                  <a:spLocks noChangeArrowheads="1"/>
                </p:cNvSpPr>
                <p:nvPr/>
              </p:nvSpPr>
              <p:spPr bwMode="auto">
                <a:xfrm flipV="1">
                  <a:off x="2603" y="2208"/>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29" name="Oval 173"/>
                <p:cNvSpPr>
                  <a:spLocks noChangeArrowheads="1"/>
                </p:cNvSpPr>
                <p:nvPr/>
              </p:nvSpPr>
              <p:spPr bwMode="auto">
                <a:xfrm flipV="1">
                  <a:off x="2315" y="2208"/>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30" name="Oval 174"/>
                <p:cNvSpPr>
                  <a:spLocks noChangeArrowheads="1"/>
                </p:cNvSpPr>
                <p:nvPr/>
              </p:nvSpPr>
              <p:spPr bwMode="auto">
                <a:xfrm flipV="1">
                  <a:off x="2411" y="2208"/>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31" name="Oval 175"/>
                <p:cNvSpPr>
                  <a:spLocks noChangeArrowheads="1"/>
                </p:cNvSpPr>
                <p:nvPr/>
              </p:nvSpPr>
              <p:spPr bwMode="auto">
                <a:xfrm flipV="1">
                  <a:off x="2507" y="2208"/>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32" name="AutoShape 176"/>
                <p:cNvSpPr>
                  <a:spLocks noChangeArrowheads="1"/>
                </p:cNvSpPr>
                <p:nvPr/>
              </p:nvSpPr>
              <p:spPr bwMode="auto">
                <a:xfrm rot="20063253" flipV="1">
                  <a:off x="1256" y="2768"/>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33" name="Rectangle 177"/>
                <p:cNvSpPr>
                  <a:spLocks noChangeArrowheads="1"/>
                </p:cNvSpPr>
                <p:nvPr/>
              </p:nvSpPr>
              <p:spPr bwMode="auto">
                <a:xfrm rot="20063253" flipV="1">
                  <a:off x="1522" y="2702"/>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34" name="Rectangle 178"/>
                <p:cNvSpPr>
                  <a:spLocks noChangeArrowheads="1"/>
                </p:cNvSpPr>
                <p:nvPr/>
              </p:nvSpPr>
              <p:spPr bwMode="auto">
                <a:xfrm rot="20063253" flipV="1">
                  <a:off x="1170" y="2865"/>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35" name="AutoShape 179"/>
                <p:cNvSpPr>
                  <a:spLocks noChangeArrowheads="1"/>
                </p:cNvSpPr>
                <p:nvPr/>
              </p:nvSpPr>
              <p:spPr bwMode="auto">
                <a:xfrm rot="20063253" flipV="1">
                  <a:off x="1832" y="249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36" name="Rectangle 180"/>
                <p:cNvSpPr>
                  <a:spLocks noChangeArrowheads="1"/>
                </p:cNvSpPr>
                <p:nvPr/>
              </p:nvSpPr>
              <p:spPr bwMode="auto">
                <a:xfrm rot="20063253" flipV="1">
                  <a:off x="2098" y="2430"/>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37" name="Rectangle 181"/>
                <p:cNvSpPr>
                  <a:spLocks noChangeArrowheads="1"/>
                </p:cNvSpPr>
                <p:nvPr/>
              </p:nvSpPr>
              <p:spPr bwMode="auto">
                <a:xfrm rot="20063253" flipV="1">
                  <a:off x="1746" y="2595"/>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38" name="Line 182"/>
                <p:cNvSpPr>
                  <a:spLocks noChangeShapeType="1"/>
                </p:cNvSpPr>
                <p:nvPr/>
              </p:nvSpPr>
              <p:spPr bwMode="auto">
                <a:xfrm flipV="1">
                  <a:off x="2952" y="2320"/>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39" name="Line 183"/>
                <p:cNvSpPr>
                  <a:spLocks noChangeShapeType="1"/>
                </p:cNvSpPr>
                <p:nvPr/>
              </p:nvSpPr>
              <p:spPr bwMode="auto">
                <a:xfrm flipV="1">
                  <a:off x="4224" y="2336"/>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40" name="Line 184"/>
                <p:cNvSpPr>
                  <a:spLocks noChangeShapeType="1"/>
                </p:cNvSpPr>
                <p:nvPr/>
              </p:nvSpPr>
              <p:spPr bwMode="auto">
                <a:xfrm flipV="1">
                  <a:off x="3588" y="2330"/>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41" name="Line 185"/>
                <p:cNvSpPr>
                  <a:spLocks noChangeShapeType="1"/>
                </p:cNvSpPr>
                <p:nvPr/>
              </p:nvSpPr>
              <p:spPr bwMode="auto">
                <a:xfrm rot="20027783" flipV="1">
                  <a:off x="1970" y="2536"/>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42" name="Line 186"/>
                <p:cNvSpPr>
                  <a:spLocks noChangeShapeType="1"/>
                </p:cNvSpPr>
                <p:nvPr/>
              </p:nvSpPr>
              <p:spPr bwMode="auto">
                <a:xfrm rot="20027783" flipV="1">
                  <a:off x="1340" y="2692"/>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43" name="Line 187"/>
                <p:cNvSpPr>
                  <a:spLocks noChangeShapeType="1"/>
                </p:cNvSpPr>
                <p:nvPr/>
              </p:nvSpPr>
              <p:spPr bwMode="auto">
                <a:xfrm rot="20027783" flipV="1">
                  <a:off x="1910" y="2418"/>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44" name="Line 188"/>
                <p:cNvSpPr>
                  <a:spLocks noChangeShapeType="1"/>
                </p:cNvSpPr>
                <p:nvPr/>
              </p:nvSpPr>
              <p:spPr bwMode="auto">
                <a:xfrm rot="20027783" flipV="1">
                  <a:off x="1400" y="2808"/>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45" name="Line 189"/>
                <p:cNvSpPr>
                  <a:spLocks noChangeShapeType="1"/>
                </p:cNvSpPr>
                <p:nvPr/>
              </p:nvSpPr>
              <p:spPr bwMode="auto">
                <a:xfrm>
                  <a:off x="2264" y="2297"/>
                  <a:ext cx="48" cy="96"/>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46" name="Oval 190"/>
                <p:cNvSpPr>
                  <a:spLocks noChangeArrowheads="1"/>
                </p:cNvSpPr>
                <p:nvPr/>
              </p:nvSpPr>
              <p:spPr bwMode="auto">
                <a:xfrm>
                  <a:off x="2962" y="2516"/>
                  <a:ext cx="96" cy="96"/>
                </a:xfrm>
                <a:prstGeom prst="ellipse">
                  <a:avLst/>
                </a:prstGeom>
                <a:solidFill>
                  <a:srgbClr val="FFFF99"/>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grpSp>
          <p:grpSp>
            <p:nvGrpSpPr>
              <p:cNvPr id="11" name="Group 191"/>
              <p:cNvGrpSpPr>
                <a:grpSpLocks/>
              </p:cNvGrpSpPr>
              <p:nvPr/>
            </p:nvGrpSpPr>
            <p:grpSpPr bwMode="auto">
              <a:xfrm>
                <a:off x="1104" y="1344"/>
                <a:ext cx="3497" cy="878"/>
                <a:chOff x="1104" y="1344"/>
                <a:chExt cx="3497" cy="878"/>
              </a:xfrm>
            </p:grpSpPr>
            <p:sp>
              <p:nvSpPr>
                <p:cNvPr id="45248" name="AutoShape 192"/>
                <p:cNvSpPr>
                  <a:spLocks noChangeArrowheads="1"/>
                </p:cNvSpPr>
                <p:nvPr/>
              </p:nvSpPr>
              <p:spPr bwMode="auto">
                <a:xfrm rot="1539414" flipV="1">
                  <a:off x="1686" y="1888"/>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49" name="Rectangle 193"/>
                <p:cNvSpPr>
                  <a:spLocks noChangeArrowheads="1"/>
                </p:cNvSpPr>
                <p:nvPr/>
              </p:nvSpPr>
              <p:spPr bwMode="auto">
                <a:xfrm rot="1539414" flipV="1">
                  <a:off x="2021" y="1983"/>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50" name="Rectangle 194"/>
                <p:cNvSpPr>
                  <a:spLocks noChangeArrowheads="1"/>
                </p:cNvSpPr>
                <p:nvPr/>
              </p:nvSpPr>
              <p:spPr bwMode="auto">
                <a:xfrm rot="1539414" flipV="1">
                  <a:off x="1669" y="1814"/>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51" name="AutoShape 195"/>
                <p:cNvSpPr>
                  <a:spLocks noChangeArrowheads="1"/>
                </p:cNvSpPr>
                <p:nvPr/>
              </p:nvSpPr>
              <p:spPr bwMode="auto">
                <a:xfrm rot="1539414" flipV="1">
                  <a:off x="1119" y="1609"/>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52" name="Rectangle 196"/>
                <p:cNvSpPr>
                  <a:spLocks noChangeArrowheads="1"/>
                </p:cNvSpPr>
                <p:nvPr/>
              </p:nvSpPr>
              <p:spPr bwMode="auto">
                <a:xfrm rot="1539414" flipV="1">
                  <a:off x="1452" y="1710"/>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53" name="Rectangle 197"/>
                <p:cNvSpPr>
                  <a:spLocks noChangeArrowheads="1"/>
                </p:cNvSpPr>
                <p:nvPr/>
              </p:nvSpPr>
              <p:spPr bwMode="auto">
                <a:xfrm rot="1539414" flipV="1">
                  <a:off x="1104" y="1538"/>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54" name="AutoShape 198"/>
                <p:cNvSpPr>
                  <a:spLocks noChangeArrowheads="1"/>
                </p:cNvSpPr>
                <p:nvPr/>
              </p:nvSpPr>
              <p:spPr bwMode="auto">
                <a:xfrm>
                  <a:off x="4032" y="1813"/>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55" name="Rectangle 199"/>
                <p:cNvSpPr>
                  <a:spLocks noChangeArrowheads="1"/>
                </p:cNvSpPr>
                <p:nvPr/>
              </p:nvSpPr>
              <p:spPr bwMode="auto">
                <a:xfrm>
                  <a:off x="4351" y="1976"/>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56" name="Rectangle 200"/>
                <p:cNvSpPr>
                  <a:spLocks noChangeArrowheads="1"/>
                </p:cNvSpPr>
                <p:nvPr/>
              </p:nvSpPr>
              <p:spPr bwMode="auto">
                <a:xfrm>
                  <a:off x="3963" y="1982"/>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57" name="AutoShape 201"/>
                <p:cNvSpPr>
                  <a:spLocks noChangeArrowheads="1"/>
                </p:cNvSpPr>
                <p:nvPr/>
              </p:nvSpPr>
              <p:spPr bwMode="auto">
                <a:xfrm>
                  <a:off x="2762" y="1824"/>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58" name="Rectangle 202"/>
                <p:cNvSpPr>
                  <a:spLocks noChangeArrowheads="1"/>
                </p:cNvSpPr>
                <p:nvPr/>
              </p:nvSpPr>
              <p:spPr bwMode="auto">
                <a:xfrm>
                  <a:off x="3081" y="1986"/>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59" name="Rectangle 203"/>
                <p:cNvSpPr>
                  <a:spLocks noChangeArrowheads="1"/>
                </p:cNvSpPr>
                <p:nvPr/>
              </p:nvSpPr>
              <p:spPr bwMode="auto">
                <a:xfrm>
                  <a:off x="2693" y="1993"/>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60" name="AutoShape 204"/>
                <p:cNvSpPr>
                  <a:spLocks noChangeArrowheads="1"/>
                </p:cNvSpPr>
                <p:nvPr/>
              </p:nvSpPr>
              <p:spPr bwMode="auto">
                <a:xfrm>
                  <a:off x="3400" y="181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61" name="Rectangle 205"/>
                <p:cNvSpPr>
                  <a:spLocks noChangeArrowheads="1"/>
                </p:cNvSpPr>
                <p:nvPr/>
              </p:nvSpPr>
              <p:spPr bwMode="auto">
                <a:xfrm>
                  <a:off x="3719" y="1982"/>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62" name="Rectangle 206"/>
                <p:cNvSpPr>
                  <a:spLocks noChangeArrowheads="1"/>
                </p:cNvSpPr>
                <p:nvPr/>
              </p:nvSpPr>
              <p:spPr bwMode="auto">
                <a:xfrm>
                  <a:off x="3331" y="1987"/>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63" name="Oval 207"/>
                <p:cNvSpPr>
                  <a:spLocks noChangeArrowheads="1"/>
                </p:cNvSpPr>
                <p:nvPr/>
              </p:nvSpPr>
              <p:spPr bwMode="auto">
                <a:xfrm>
                  <a:off x="2595" y="1896"/>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64" name="Oval 208"/>
                <p:cNvSpPr>
                  <a:spLocks noChangeArrowheads="1"/>
                </p:cNvSpPr>
                <p:nvPr/>
              </p:nvSpPr>
              <p:spPr bwMode="auto">
                <a:xfrm>
                  <a:off x="2307" y="1896"/>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65" name="Oval 209"/>
                <p:cNvSpPr>
                  <a:spLocks noChangeArrowheads="1"/>
                </p:cNvSpPr>
                <p:nvPr/>
              </p:nvSpPr>
              <p:spPr bwMode="auto">
                <a:xfrm>
                  <a:off x="2403" y="1896"/>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66" name="Oval 210"/>
                <p:cNvSpPr>
                  <a:spLocks noChangeArrowheads="1"/>
                </p:cNvSpPr>
                <p:nvPr/>
              </p:nvSpPr>
              <p:spPr bwMode="auto">
                <a:xfrm>
                  <a:off x="2499" y="1896"/>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67" name="AutoShape 211"/>
                <p:cNvSpPr>
                  <a:spLocks noChangeArrowheads="1"/>
                </p:cNvSpPr>
                <p:nvPr/>
              </p:nvSpPr>
              <p:spPr bwMode="auto">
                <a:xfrm rot="1536747">
                  <a:off x="1248" y="1344"/>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68" name="Rectangle 212"/>
                <p:cNvSpPr>
                  <a:spLocks noChangeArrowheads="1"/>
                </p:cNvSpPr>
                <p:nvPr/>
              </p:nvSpPr>
              <p:spPr bwMode="auto">
                <a:xfrm rot="1536747">
                  <a:off x="1514" y="1584"/>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69" name="Rectangle 213"/>
                <p:cNvSpPr>
                  <a:spLocks noChangeArrowheads="1"/>
                </p:cNvSpPr>
                <p:nvPr/>
              </p:nvSpPr>
              <p:spPr bwMode="auto">
                <a:xfrm rot="1536747">
                  <a:off x="1162" y="1421"/>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70" name="AutoShape 214"/>
                <p:cNvSpPr>
                  <a:spLocks noChangeArrowheads="1"/>
                </p:cNvSpPr>
                <p:nvPr/>
              </p:nvSpPr>
              <p:spPr bwMode="auto">
                <a:xfrm rot="1536747">
                  <a:off x="1824" y="161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71" name="Rectangle 215"/>
                <p:cNvSpPr>
                  <a:spLocks noChangeArrowheads="1"/>
                </p:cNvSpPr>
                <p:nvPr/>
              </p:nvSpPr>
              <p:spPr bwMode="auto">
                <a:xfrm rot="1536747">
                  <a:off x="2090" y="1856"/>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72" name="Rectangle 216"/>
                <p:cNvSpPr>
                  <a:spLocks noChangeArrowheads="1"/>
                </p:cNvSpPr>
                <p:nvPr/>
              </p:nvSpPr>
              <p:spPr bwMode="auto">
                <a:xfrm rot="1536747">
                  <a:off x="1738" y="1691"/>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73" name="Line 217"/>
                <p:cNvSpPr>
                  <a:spLocks noChangeShapeType="1"/>
                </p:cNvSpPr>
                <p:nvPr/>
              </p:nvSpPr>
              <p:spPr bwMode="auto">
                <a:xfrm flipV="1">
                  <a:off x="4209" y="2000"/>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74" name="Line 218"/>
                <p:cNvSpPr>
                  <a:spLocks noChangeShapeType="1"/>
                </p:cNvSpPr>
                <p:nvPr/>
              </p:nvSpPr>
              <p:spPr bwMode="auto">
                <a:xfrm flipV="1">
                  <a:off x="3576" y="2008"/>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75" name="Line 219"/>
                <p:cNvSpPr>
                  <a:spLocks noChangeShapeType="1"/>
                </p:cNvSpPr>
                <p:nvPr/>
              </p:nvSpPr>
              <p:spPr bwMode="auto">
                <a:xfrm flipV="1">
                  <a:off x="2938" y="2016"/>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76" name="Line 220"/>
                <p:cNvSpPr>
                  <a:spLocks noChangeShapeType="1"/>
                </p:cNvSpPr>
                <p:nvPr/>
              </p:nvSpPr>
              <p:spPr bwMode="auto">
                <a:xfrm rot="66372217" flipH="1" flipV="1">
                  <a:off x="1900" y="1924"/>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77" name="Line 221"/>
                <p:cNvSpPr>
                  <a:spLocks noChangeShapeType="1"/>
                </p:cNvSpPr>
                <p:nvPr/>
              </p:nvSpPr>
              <p:spPr bwMode="auto">
                <a:xfrm rot="66372217" flipH="1" flipV="1">
                  <a:off x="1390" y="1532"/>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78" name="Line 222"/>
                <p:cNvSpPr>
                  <a:spLocks noChangeShapeType="1"/>
                </p:cNvSpPr>
                <p:nvPr/>
              </p:nvSpPr>
              <p:spPr bwMode="auto">
                <a:xfrm rot="66372217" flipH="1" flipV="1">
                  <a:off x="1332" y="1650"/>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79" name="Line 223"/>
                <p:cNvSpPr>
                  <a:spLocks noChangeShapeType="1"/>
                </p:cNvSpPr>
                <p:nvPr/>
              </p:nvSpPr>
              <p:spPr bwMode="auto">
                <a:xfrm rot="66372217" flipH="1" flipV="1">
                  <a:off x="1966" y="1804"/>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80" name="Line 224"/>
                <p:cNvSpPr>
                  <a:spLocks noChangeShapeType="1"/>
                </p:cNvSpPr>
                <p:nvPr/>
              </p:nvSpPr>
              <p:spPr bwMode="auto">
                <a:xfrm>
                  <a:off x="2555" y="2121"/>
                  <a:ext cx="0" cy="96"/>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81" name="Line 225"/>
                <p:cNvSpPr>
                  <a:spLocks noChangeShapeType="1"/>
                </p:cNvSpPr>
                <p:nvPr/>
              </p:nvSpPr>
              <p:spPr bwMode="auto">
                <a:xfrm>
                  <a:off x="2647" y="2126"/>
                  <a:ext cx="0" cy="96"/>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82" name="Line 226"/>
                <p:cNvSpPr>
                  <a:spLocks noChangeShapeType="1"/>
                </p:cNvSpPr>
                <p:nvPr/>
              </p:nvSpPr>
              <p:spPr bwMode="auto">
                <a:xfrm flipH="1">
                  <a:off x="2259" y="1944"/>
                  <a:ext cx="48" cy="96"/>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83" name="Oval 227"/>
                <p:cNvSpPr>
                  <a:spLocks noChangeArrowheads="1"/>
                </p:cNvSpPr>
                <p:nvPr/>
              </p:nvSpPr>
              <p:spPr bwMode="auto">
                <a:xfrm>
                  <a:off x="2955" y="1728"/>
                  <a:ext cx="96" cy="96"/>
                </a:xfrm>
                <a:prstGeom prst="ellipse">
                  <a:avLst/>
                </a:prstGeom>
                <a:solidFill>
                  <a:srgbClr val="FFFF99"/>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grpSp>
        </p:grpSp>
        <p:grpSp>
          <p:nvGrpSpPr>
            <p:cNvPr id="12" name="Group 228"/>
            <p:cNvGrpSpPr>
              <a:grpSpLocks/>
            </p:cNvGrpSpPr>
            <p:nvPr/>
          </p:nvGrpSpPr>
          <p:grpSpPr bwMode="auto">
            <a:xfrm rot="1511513">
              <a:off x="1328" y="1600"/>
              <a:ext cx="1536" cy="672"/>
              <a:chOff x="1104" y="1344"/>
              <a:chExt cx="3505" cy="1656"/>
            </a:xfrm>
          </p:grpSpPr>
          <p:grpSp>
            <p:nvGrpSpPr>
              <p:cNvPr id="13" name="Group 229"/>
              <p:cNvGrpSpPr>
                <a:grpSpLocks/>
              </p:cNvGrpSpPr>
              <p:nvPr/>
            </p:nvGrpSpPr>
            <p:grpSpPr bwMode="auto">
              <a:xfrm>
                <a:off x="1112" y="2208"/>
                <a:ext cx="3497" cy="792"/>
                <a:chOff x="1112" y="2208"/>
                <a:chExt cx="3497" cy="792"/>
              </a:xfrm>
            </p:grpSpPr>
            <p:sp>
              <p:nvSpPr>
                <p:cNvPr id="45286" name="AutoShape 230"/>
                <p:cNvSpPr>
                  <a:spLocks noChangeArrowheads="1"/>
                </p:cNvSpPr>
                <p:nvPr/>
              </p:nvSpPr>
              <p:spPr bwMode="auto">
                <a:xfrm rot="-1539414">
                  <a:off x="1694" y="222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87" name="Rectangle 231"/>
                <p:cNvSpPr>
                  <a:spLocks noChangeArrowheads="1"/>
                </p:cNvSpPr>
                <p:nvPr/>
              </p:nvSpPr>
              <p:spPr bwMode="auto">
                <a:xfrm rot="-1539414">
                  <a:off x="2029" y="2303"/>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88" name="Rectangle 232"/>
                <p:cNvSpPr>
                  <a:spLocks noChangeArrowheads="1"/>
                </p:cNvSpPr>
                <p:nvPr/>
              </p:nvSpPr>
              <p:spPr bwMode="auto">
                <a:xfrm rot="-1539414">
                  <a:off x="1682" y="2471"/>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89" name="AutoShape 233"/>
                <p:cNvSpPr>
                  <a:spLocks noChangeArrowheads="1"/>
                </p:cNvSpPr>
                <p:nvPr/>
              </p:nvSpPr>
              <p:spPr bwMode="auto">
                <a:xfrm rot="-1539414">
                  <a:off x="1127" y="2503"/>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90" name="Rectangle 234"/>
                <p:cNvSpPr>
                  <a:spLocks noChangeArrowheads="1"/>
                </p:cNvSpPr>
                <p:nvPr/>
              </p:nvSpPr>
              <p:spPr bwMode="auto">
                <a:xfrm rot="-1539414">
                  <a:off x="1460" y="2576"/>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91" name="Rectangle 235"/>
                <p:cNvSpPr>
                  <a:spLocks noChangeArrowheads="1"/>
                </p:cNvSpPr>
                <p:nvPr/>
              </p:nvSpPr>
              <p:spPr bwMode="auto">
                <a:xfrm rot="-1539414">
                  <a:off x="1112" y="2748"/>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92" name="AutoShape 236"/>
                <p:cNvSpPr>
                  <a:spLocks noChangeArrowheads="1"/>
                </p:cNvSpPr>
                <p:nvPr/>
              </p:nvSpPr>
              <p:spPr bwMode="auto">
                <a:xfrm flipV="1">
                  <a:off x="4044" y="2299"/>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93" name="Rectangle 237"/>
                <p:cNvSpPr>
                  <a:spLocks noChangeArrowheads="1"/>
                </p:cNvSpPr>
                <p:nvPr/>
              </p:nvSpPr>
              <p:spPr bwMode="auto">
                <a:xfrm flipV="1">
                  <a:off x="4359" y="2309"/>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94" name="Rectangle 238"/>
                <p:cNvSpPr>
                  <a:spLocks noChangeArrowheads="1"/>
                </p:cNvSpPr>
                <p:nvPr/>
              </p:nvSpPr>
              <p:spPr bwMode="auto">
                <a:xfrm flipV="1">
                  <a:off x="3973" y="2304"/>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95" name="AutoShape 239"/>
                <p:cNvSpPr>
                  <a:spLocks noChangeArrowheads="1"/>
                </p:cNvSpPr>
                <p:nvPr/>
              </p:nvSpPr>
              <p:spPr bwMode="auto">
                <a:xfrm flipV="1">
                  <a:off x="2770" y="2288"/>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96" name="Rectangle 240"/>
                <p:cNvSpPr>
                  <a:spLocks noChangeArrowheads="1"/>
                </p:cNvSpPr>
                <p:nvPr/>
              </p:nvSpPr>
              <p:spPr bwMode="auto">
                <a:xfrm flipV="1">
                  <a:off x="3089" y="2298"/>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97" name="Rectangle 241"/>
                <p:cNvSpPr>
                  <a:spLocks noChangeArrowheads="1"/>
                </p:cNvSpPr>
                <p:nvPr/>
              </p:nvSpPr>
              <p:spPr bwMode="auto">
                <a:xfrm flipV="1">
                  <a:off x="2701" y="2293"/>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98" name="AutoShape 242"/>
                <p:cNvSpPr>
                  <a:spLocks noChangeArrowheads="1"/>
                </p:cNvSpPr>
                <p:nvPr/>
              </p:nvSpPr>
              <p:spPr bwMode="auto">
                <a:xfrm flipV="1">
                  <a:off x="3408" y="229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299" name="Rectangle 243"/>
                <p:cNvSpPr>
                  <a:spLocks noChangeArrowheads="1"/>
                </p:cNvSpPr>
                <p:nvPr/>
              </p:nvSpPr>
              <p:spPr bwMode="auto">
                <a:xfrm flipV="1">
                  <a:off x="3727" y="2304"/>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00" name="Rectangle 244"/>
                <p:cNvSpPr>
                  <a:spLocks noChangeArrowheads="1"/>
                </p:cNvSpPr>
                <p:nvPr/>
              </p:nvSpPr>
              <p:spPr bwMode="auto">
                <a:xfrm flipV="1">
                  <a:off x="3339" y="2297"/>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01" name="Oval 245"/>
                <p:cNvSpPr>
                  <a:spLocks noChangeArrowheads="1"/>
                </p:cNvSpPr>
                <p:nvPr/>
              </p:nvSpPr>
              <p:spPr bwMode="auto">
                <a:xfrm flipV="1">
                  <a:off x="2603" y="2208"/>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02" name="Oval 246"/>
                <p:cNvSpPr>
                  <a:spLocks noChangeArrowheads="1"/>
                </p:cNvSpPr>
                <p:nvPr/>
              </p:nvSpPr>
              <p:spPr bwMode="auto">
                <a:xfrm flipV="1">
                  <a:off x="2315" y="2208"/>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03" name="Oval 247"/>
                <p:cNvSpPr>
                  <a:spLocks noChangeArrowheads="1"/>
                </p:cNvSpPr>
                <p:nvPr/>
              </p:nvSpPr>
              <p:spPr bwMode="auto">
                <a:xfrm flipV="1">
                  <a:off x="2411" y="2208"/>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04" name="Oval 248"/>
                <p:cNvSpPr>
                  <a:spLocks noChangeArrowheads="1"/>
                </p:cNvSpPr>
                <p:nvPr/>
              </p:nvSpPr>
              <p:spPr bwMode="auto">
                <a:xfrm flipV="1">
                  <a:off x="2507" y="2208"/>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05" name="AutoShape 249"/>
                <p:cNvSpPr>
                  <a:spLocks noChangeArrowheads="1"/>
                </p:cNvSpPr>
                <p:nvPr/>
              </p:nvSpPr>
              <p:spPr bwMode="auto">
                <a:xfrm rot="20063253" flipV="1">
                  <a:off x="1256" y="2768"/>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06" name="Rectangle 250"/>
                <p:cNvSpPr>
                  <a:spLocks noChangeArrowheads="1"/>
                </p:cNvSpPr>
                <p:nvPr/>
              </p:nvSpPr>
              <p:spPr bwMode="auto">
                <a:xfrm rot="20063253" flipV="1">
                  <a:off x="1522" y="2702"/>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07" name="Rectangle 251"/>
                <p:cNvSpPr>
                  <a:spLocks noChangeArrowheads="1"/>
                </p:cNvSpPr>
                <p:nvPr/>
              </p:nvSpPr>
              <p:spPr bwMode="auto">
                <a:xfrm rot="20063253" flipV="1">
                  <a:off x="1170" y="2865"/>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08" name="AutoShape 252"/>
                <p:cNvSpPr>
                  <a:spLocks noChangeArrowheads="1"/>
                </p:cNvSpPr>
                <p:nvPr/>
              </p:nvSpPr>
              <p:spPr bwMode="auto">
                <a:xfrm rot="20063253" flipV="1">
                  <a:off x="1832" y="249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09" name="Rectangle 253"/>
                <p:cNvSpPr>
                  <a:spLocks noChangeArrowheads="1"/>
                </p:cNvSpPr>
                <p:nvPr/>
              </p:nvSpPr>
              <p:spPr bwMode="auto">
                <a:xfrm rot="20063253" flipV="1">
                  <a:off x="2098" y="2430"/>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10" name="Rectangle 254"/>
                <p:cNvSpPr>
                  <a:spLocks noChangeArrowheads="1"/>
                </p:cNvSpPr>
                <p:nvPr/>
              </p:nvSpPr>
              <p:spPr bwMode="auto">
                <a:xfrm rot="20063253" flipV="1">
                  <a:off x="1746" y="2595"/>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11" name="Line 255"/>
                <p:cNvSpPr>
                  <a:spLocks noChangeShapeType="1"/>
                </p:cNvSpPr>
                <p:nvPr/>
              </p:nvSpPr>
              <p:spPr bwMode="auto">
                <a:xfrm flipV="1">
                  <a:off x="2952" y="2320"/>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12" name="Line 256"/>
                <p:cNvSpPr>
                  <a:spLocks noChangeShapeType="1"/>
                </p:cNvSpPr>
                <p:nvPr/>
              </p:nvSpPr>
              <p:spPr bwMode="auto">
                <a:xfrm flipV="1">
                  <a:off x="4224" y="2336"/>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13" name="Line 257"/>
                <p:cNvSpPr>
                  <a:spLocks noChangeShapeType="1"/>
                </p:cNvSpPr>
                <p:nvPr/>
              </p:nvSpPr>
              <p:spPr bwMode="auto">
                <a:xfrm flipV="1">
                  <a:off x="3588" y="2330"/>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14" name="Line 258"/>
                <p:cNvSpPr>
                  <a:spLocks noChangeShapeType="1"/>
                </p:cNvSpPr>
                <p:nvPr/>
              </p:nvSpPr>
              <p:spPr bwMode="auto">
                <a:xfrm rot="20027783" flipV="1">
                  <a:off x="1970" y="2536"/>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15" name="Line 259"/>
                <p:cNvSpPr>
                  <a:spLocks noChangeShapeType="1"/>
                </p:cNvSpPr>
                <p:nvPr/>
              </p:nvSpPr>
              <p:spPr bwMode="auto">
                <a:xfrm rot="20027783" flipV="1">
                  <a:off x="1340" y="2692"/>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16" name="Line 260"/>
                <p:cNvSpPr>
                  <a:spLocks noChangeShapeType="1"/>
                </p:cNvSpPr>
                <p:nvPr/>
              </p:nvSpPr>
              <p:spPr bwMode="auto">
                <a:xfrm rot="20027783" flipV="1">
                  <a:off x="1910" y="2418"/>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17" name="Line 261"/>
                <p:cNvSpPr>
                  <a:spLocks noChangeShapeType="1"/>
                </p:cNvSpPr>
                <p:nvPr/>
              </p:nvSpPr>
              <p:spPr bwMode="auto">
                <a:xfrm rot="20027783" flipV="1">
                  <a:off x="1400" y="2808"/>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18" name="Line 262"/>
                <p:cNvSpPr>
                  <a:spLocks noChangeShapeType="1"/>
                </p:cNvSpPr>
                <p:nvPr/>
              </p:nvSpPr>
              <p:spPr bwMode="auto">
                <a:xfrm>
                  <a:off x="2264" y="2297"/>
                  <a:ext cx="48" cy="96"/>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19" name="Oval 263"/>
                <p:cNvSpPr>
                  <a:spLocks noChangeArrowheads="1"/>
                </p:cNvSpPr>
                <p:nvPr/>
              </p:nvSpPr>
              <p:spPr bwMode="auto">
                <a:xfrm>
                  <a:off x="2962" y="2516"/>
                  <a:ext cx="96" cy="96"/>
                </a:xfrm>
                <a:prstGeom prst="ellipse">
                  <a:avLst/>
                </a:prstGeom>
                <a:solidFill>
                  <a:srgbClr val="FFFF99"/>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grpSp>
          <p:grpSp>
            <p:nvGrpSpPr>
              <p:cNvPr id="14" name="Group 264"/>
              <p:cNvGrpSpPr>
                <a:grpSpLocks/>
              </p:cNvGrpSpPr>
              <p:nvPr/>
            </p:nvGrpSpPr>
            <p:grpSpPr bwMode="auto">
              <a:xfrm>
                <a:off x="1104" y="1344"/>
                <a:ext cx="3497" cy="878"/>
                <a:chOff x="1104" y="1344"/>
                <a:chExt cx="3497" cy="878"/>
              </a:xfrm>
            </p:grpSpPr>
            <p:sp>
              <p:nvSpPr>
                <p:cNvPr id="45321" name="AutoShape 265"/>
                <p:cNvSpPr>
                  <a:spLocks noChangeArrowheads="1"/>
                </p:cNvSpPr>
                <p:nvPr/>
              </p:nvSpPr>
              <p:spPr bwMode="auto">
                <a:xfrm rot="1539414" flipV="1">
                  <a:off x="1686" y="1888"/>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22" name="Rectangle 266"/>
                <p:cNvSpPr>
                  <a:spLocks noChangeArrowheads="1"/>
                </p:cNvSpPr>
                <p:nvPr/>
              </p:nvSpPr>
              <p:spPr bwMode="auto">
                <a:xfrm rot="1539414" flipV="1">
                  <a:off x="2021" y="1983"/>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23" name="Rectangle 267"/>
                <p:cNvSpPr>
                  <a:spLocks noChangeArrowheads="1"/>
                </p:cNvSpPr>
                <p:nvPr/>
              </p:nvSpPr>
              <p:spPr bwMode="auto">
                <a:xfrm rot="1539414" flipV="1">
                  <a:off x="1669" y="1814"/>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24" name="AutoShape 268"/>
                <p:cNvSpPr>
                  <a:spLocks noChangeArrowheads="1"/>
                </p:cNvSpPr>
                <p:nvPr/>
              </p:nvSpPr>
              <p:spPr bwMode="auto">
                <a:xfrm rot="1539414" flipV="1">
                  <a:off x="1119" y="1609"/>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25" name="Rectangle 269"/>
                <p:cNvSpPr>
                  <a:spLocks noChangeArrowheads="1"/>
                </p:cNvSpPr>
                <p:nvPr/>
              </p:nvSpPr>
              <p:spPr bwMode="auto">
                <a:xfrm rot="1539414" flipV="1">
                  <a:off x="1452" y="1710"/>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26" name="Rectangle 270"/>
                <p:cNvSpPr>
                  <a:spLocks noChangeArrowheads="1"/>
                </p:cNvSpPr>
                <p:nvPr/>
              </p:nvSpPr>
              <p:spPr bwMode="auto">
                <a:xfrm rot="1539414" flipV="1">
                  <a:off x="1104" y="1538"/>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27" name="AutoShape 271"/>
                <p:cNvSpPr>
                  <a:spLocks noChangeArrowheads="1"/>
                </p:cNvSpPr>
                <p:nvPr/>
              </p:nvSpPr>
              <p:spPr bwMode="auto">
                <a:xfrm>
                  <a:off x="4032" y="1813"/>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28" name="Rectangle 272"/>
                <p:cNvSpPr>
                  <a:spLocks noChangeArrowheads="1"/>
                </p:cNvSpPr>
                <p:nvPr/>
              </p:nvSpPr>
              <p:spPr bwMode="auto">
                <a:xfrm>
                  <a:off x="4351" y="1976"/>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29" name="Rectangle 273"/>
                <p:cNvSpPr>
                  <a:spLocks noChangeArrowheads="1"/>
                </p:cNvSpPr>
                <p:nvPr/>
              </p:nvSpPr>
              <p:spPr bwMode="auto">
                <a:xfrm>
                  <a:off x="3963" y="1982"/>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30" name="AutoShape 274"/>
                <p:cNvSpPr>
                  <a:spLocks noChangeArrowheads="1"/>
                </p:cNvSpPr>
                <p:nvPr/>
              </p:nvSpPr>
              <p:spPr bwMode="auto">
                <a:xfrm>
                  <a:off x="2762" y="1824"/>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31" name="Rectangle 275"/>
                <p:cNvSpPr>
                  <a:spLocks noChangeArrowheads="1"/>
                </p:cNvSpPr>
                <p:nvPr/>
              </p:nvSpPr>
              <p:spPr bwMode="auto">
                <a:xfrm>
                  <a:off x="3081" y="1986"/>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32" name="Rectangle 276"/>
                <p:cNvSpPr>
                  <a:spLocks noChangeArrowheads="1"/>
                </p:cNvSpPr>
                <p:nvPr/>
              </p:nvSpPr>
              <p:spPr bwMode="auto">
                <a:xfrm>
                  <a:off x="2693" y="1993"/>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33" name="AutoShape 277"/>
                <p:cNvSpPr>
                  <a:spLocks noChangeArrowheads="1"/>
                </p:cNvSpPr>
                <p:nvPr/>
              </p:nvSpPr>
              <p:spPr bwMode="auto">
                <a:xfrm>
                  <a:off x="3400" y="181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34" name="Rectangle 278"/>
                <p:cNvSpPr>
                  <a:spLocks noChangeArrowheads="1"/>
                </p:cNvSpPr>
                <p:nvPr/>
              </p:nvSpPr>
              <p:spPr bwMode="auto">
                <a:xfrm>
                  <a:off x="3719" y="1982"/>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35" name="Rectangle 279"/>
                <p:cNvSpPr>
                  <a:spLocks noChangeArrowheads="1"/>
                </p:cNvSpPr>
                <p:nvPr/>
              </p:nvSpPr>
              <p:spPr bwMode="auto">
                <a:xfrm>
                  <a:off x="3331" y="1987"/>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36" name="Oval 280"/>
                <p:cNvSpPr>
                  <a:spLocks noChangeArrowheads="1"/>
                </p:cNvSpPr>
                <p:nvPr/>
              </p:nvSpPr>
              <p:spPr bwMode="auto">
                <a:xfrm>
                  <a:off x="2595" y="1896"/>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37" name="Oval 281"/>
                <p:cNvSpPr>
                  <a:spLocks noChangeArrowheads="1"/>
                </p:cNvSpPr>
                <p:nvPr/>
              </p:nvSpPr>
              <p:spPr bwMode="auto">
                <a:xfrm>
                  <a:off x="2307" y="1896"/>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38" name="Oval 282"/>
                <p:cNvSpPr>
                  <a:spLocks noChangeArrowheads="1"/>
                </p:cNvSpPr>
                <p:nvPr/>
              </p:nvSpPr>
              <p:spPr bwMode="auto">
                <a:xfrm>
                  <a:off x="2403" y="1896"/>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39" name="Oval 283"/>
                <p:cNvSpPr>
                  <a:spLocks noChangeArrowheads="1"/>
                </p:cNvSpPr>
                <p:nvPr/>
              </p:nvSpPr>
              <p:spPr bwMode="auto">
                <a:xfrm>
                  <a:off x="2499" y="1896"/>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40" name="AutoShape 284"/>
                <p:cNvSpPr>
                  <a:spLocks noChangeArrowheads="1"/>
                </p:cNvSpPr>
                <p:nvPr/>
              </p:nvSpPr>
              <p:spPr bwMode="auto">
                <a:xfrm rot="1536747">
                  <a:off x="1248" y="1344"/>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41" name="Rectangle 285"/>
                <p:cNvSpPr>
                  <a:spLocks noChangeArrowheads="1"/>
                </p:cNvSpPr>
                <p:nvPr/>
              </p:nvSpPr>
              <p:spPr bwMode="auto">
                <a:xfrm rot="1536747">
                  <a:off x="1514" y="1584"/>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42" name="Rectangle 286"/>
                <p:cNvSpPr>
                  <a:spLocks noChangeArrowheads="1"/>
                </p:cNvSpPr>
                <p:nvPr/>
              </p:nvSpPr>
              <p:spPr bwMode="auto">
                <a:xfrm rot="1536747">
                  <a:off x="1162" y="1421"/>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43" name="AutoShape 287"/>
                <p:cNvSpPr>
                  <a:spLocks noChangeArrowheads="1"/>
                </p:cNvSpPr>
                <p:nvPr/>
              </p:nvSpPr>
              <p:spPr bwMode="auto">
                <a:xfrm rot="1536747">
                  <a:off x="1824" y="161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44" name="Rectangle 288"/>
                <p:cNvSpPr>
                  <a:spLocks noChangeArrowheads="1"/>
                </p:cNvSpPr>
                <p:nvPr/>
              </p:nvSpPr>
              <p:spPr bwMode="auto">
                <a:xfrm rot="1536747">
                  <a:off x="2090" y="1856"/>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45" name="Rectangle 289"/>
                <p:cNvSpPr>
                  <a:spLocks noChangeArrowheads="1"/>
                </p:cNvSpPr>
                <p:nvPr/>
              </p:nvSpPr>
              <p:spPr bwMode="auto">
                <a:xfrm rot="1536747">
                  <a:off x="1738" y="1691"/>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46" name="Line 290"/>
                <p:cNvSpPr>
                  <a:spLocks noChangeShapeType="1"/>
                </p:cNvSpPr>
                <p:nvPr/>
              </p:nvSpPr>
              <p:spPr bwMode="auto">
                <a:xfrm flipV="1">
                  <a:off x="4209" y="2000"/>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47" name="Line 291"/>
                <p:cNvSpPr>
                  <a:spLocks noChangeShapeType="1"/>
                </p:cNvSpPr>
                <p:nvPr/>
              </p:nvSpPr>
              <p:spPr bwMode="auto">
                <a:xfrm flipV="1">
                  <a:off x="3576" y="2008"/>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48" name="Line 292"/>
                <p:cNvSpPr>
                  <a:spLocks noChangeShapeType="1"/>
                </p:cNvSpPr>
                <p:nvPr/>
              </p:nvSpPr>
              <p:spPr bwMode="auto">
                <a:xfrm flipV="1">
                  <a:off x="2938" y="2016"/>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49" name="Line 293"/>
                <p:cNvSpPr>
                  <a:spLocks noChangeShapeType="1"/>
                </p:cNvSpPr>
                <p:nvPr/>
              </p:nvSpPr>
              <p:spPr bwMode="auto">
                <a:xfrm rot="66372217" flipH="1" flipV="1">
                  <a:off x="1900" y="1924"/>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50" name="Line 294"/>
                <p:cNvSpPr>
                  <a:spLocks noChangeShapeType="1"/>
                </p:cNvSpPr>
                <p:nvPr/>
              </p:nvSpPr>
              <p:spPr bwMode="auto">
                <a:xfrm rot="66372217" flipH="1" flipV="1">
                  <a:off x="1390" y="1532"/>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51" name="Line 295"/>
                <p:cNvSpPr>
                  <a:spLocks noChangeShapeType="1"/>
                </p:cNvSpPr>
                <p:nvPr/>
              </p:nvSpPr>
              <p:spPr bwMode="auto">
                <a:xfrm rot="66372217" flipH="1" flipV="1">
                  <a:off x="1332" y="1650"/>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52" name="Line 296"/>
                <p:cNvSpPr>
                  <a:spLocks noChangeShapeType="1"/>
                </p:cNvSpPr>
                <p:nvPr/>
              </p:nvSpPr>
              <p:spPr bwMode="auto">
                <a:xfrm rot="66372217" flipH="1" flipV="1">
                  <a:off x="1966" y="1804"/>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53" name="Line 297"/>
                <p:cNvSpPr>
                  <a:spLocks noChangeShapeType="1"/>
                </p:cNvSpPr>
                <p:nvPr/>
              </p:nvSpPr>
              <p:spPr bwMode="auto">
                <a:xfrm>
                  <a:off x="2555" y="2121"/>
                  <a:ext cx="0" cy="96"/>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54" name="Line 298"/>
                <p:cNvSpPr>
                  <a:spLocks noChangeShapeType="1"/>
                </p:cNvSpPr>
                <p:nvPr/>
              </p:nvSpPr>
              <p:spPr bwMode="auto">
                <a:xfrm>
                  <a:off x="2647" y="2126"/>
                  <a:ext cx="0" cy="96"/>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55" name="Line 299"/>
                <p:cNvSpPr>
                  <a:spLocks noChangeShapeType="1"/>
                </p:cNvSpPr>
                <p:nvPr/>
              </p:nvSpPr>
              <p:spPr bwMode="auto">
                <a:xfrm flipH="1">
                  <a:off x="2259" y="1944"/>
                  <a:ext cx="48" cy="96"/>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56" name="Oval 300"/>
                <p:cNvSpPr>
                  <a:spLocks noChangeArrowheads="1"/>
                </p:cNvSpPr>
                <p:nvPr/>
              </p:nvSpPr>
              <p:spPr bwMode="auto">
                <a:xfrm>
                  <a:off x="2955" y="1728"/>
                  <a:ext cx="96" cy="96"/>
                </a:xfrm>
                <a:prstGeom prst="ellipse">
                  <a:avLst/>
                </a:prstGeom>
                <a:solidFill>
                  <a:srgbClr val="FFFF99"/>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grpSp>
        </p:grpSp>
        <p:grpSp>
          <p:nvGrpSpPr>
            <p:cNvPr id="15" name="Group 301"/>
            <p:cNvGrpSpPr>
              <a:grpSpLocks/>
            </p:cNvGrpSpPr>
            <p:nvPr/>
          </p:nvGrpSpPr>
          <p:grpSpPr bwMode="auto">
            <a:xfrm rot="5400000">
              <a:off x="2144" y="1104"/>
              <a:ext cx="1536" cy="672"/>
              <a:chOff x="1104" y="1344"/>
              <a:chExt cx="3505" cy="1656"/>
            </a:xfrm>
          </p:grpSpPr>
          <p:grpSp>
            <p:nvGrpSpPr>
              <p:cNvPr id="16" name="Group 302"/>
              <p:cNvGrpSpPr>
                <a:grpSpLocks/>
              </p:cNvGrpSpPr>
              <p:nvPr/>
            </p:nvGrpSpPr>
            <p:grpSpPr bwMode="auto">
              <a:xfrm>
                <a:off x="1112" y="2208"/>
                <a:ext cx="3497" cy="792"/>
                <a:chOff x="1112" y="2208"/>
                <a:chExt cx="3497" cy="792"/>
              </a:xfrm>
            </p:grpSpPr>
            <p:sp>
              <p:nvSpPr>
                <p:cNvPr id="45359" name="AutoShape 303"/>
                <p:cNvSpPr>
                  <a:spLocks noChangeArrowheads="1"/>
                </p:cNvSpPr>
                <p:nvPr/>
              </p:nvSpPr>
              <p:spPr bwMode="auto">
                <a:xfrm rot="-1539414">
                  <a:off x="1694" y="222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60" name="Rectangle 304"/>
                <p:cNvSpPr>
                  <a:spLocks noChangeArrowheads="1"/>
                </p:cNvSpPr>
                <p:nvPr/>
              </p:nvSpPr>
              <p:spPr bwMode="auto">
                <a:xfrm rot="-1539414">
                  <a:off x="2029" y="2303"/>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61" name="Rectangle 305"/>
                <p:cNvSpPr>
                  <a:spLocks noChangeArrowheads="1"/>
                </p:cNvSpPr>
                <p:nvPr/>
              </p:nvSpPr>
              <p:spPr bwMode="auto">
                <a:xfrm rot="-1539414">
                  <a:off x="1682" y="2471"/>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62" name="AutoShape 306"/>
                <p:cNvSpPr>
                  <a:spLocks noChangeArrowheads="1"/>
                </p:cNvSpPr>
                <p:nvPr/>
              </p:nvSpPr>
              <p:spPr bwMode="auto">
                <a:xfrm rot="-1539414">
                  <a:off x="1127" y="2503"/>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63" name="Rectangle 307"/>
                <p:cNvSpPr>
                  <a:spLocks noChangeArrowheads="1"/>
                </p:cNvSpPr>
                <p:nvPr/>
              </p:nvSpPr>
              <p:spPr bwMode="auto">
                <a:xfrm rot="-1539414">
                  <a:off x="1460" y="2576"/>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64" name="Rectangle 308"/>
                <p:cNvSpPr>
                  <a:spLocks noChangeArrowheads="1"/>
                </p:cNvSpPr>
                <p:nvPr/>
              </p:nvSpPr>
              <p:spPr bwMode="auto">
                <a:xfrm rot="-1539414">
                  <a:off x="1112" y="2748"/>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65" name="AutoShape 309"/>
                <p:cNvSpPr>
                  <a:spLocks noChangeArrowheads="1"/>
                </p:cNvSpPr>
                <p:nvPr/>
              </p:nvSpPr>
              <p:spPr bwMode="auto">
                <a:xfrm flipV="1">
                  <a:off x="4044" y="2299"/>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66" name="Rectangle 310"/>
                <p:cNvSpPr>
                  <a:spLocks noChangeArrowheads="1"/>
                </p:cNvSpPr>
                <p:nvPr/>
              </p:nvSpPr>
              <p:spPr bwMode="auto">
                <a:xfrm flipV="1">
                  <a:off x="4359" y="2309"/>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67" name="Rectangle 311"/>
                <p:cNvSpPr>
                  <a:spLocks noChangeArrowheads="1"/>
                </p:cNvSpPr>
                <p:nvPr/>
              </p:nvSpPr>
              <p:spPr bwMode="auto">
                <a:xfrm flipV="1">
                  <a:off x="3973" y="2304"/>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68" name="AutoShape 312"/>
                <p:cNvSpPr>
                  <a:spLocks noChangeArrowheads="1"/>
                </p:cNvSpPr>
                <p:nvPr/>
              </p:nvSpPr>
              <p:spPr bwMode="auto">
                <a:xfrm flipV="1">
                  <a:off x="2770" y="2288"/>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69" name="Rectangle 313"/>
                <p:cNvSpPr>
                  <a:spLocks noChangeArrowheads="1"/>
                </p:cNvSpPr>
                <p:nvPr/>
              </p:nvSpPr>
              <p:spPr bwMode="auto">
                <a:xfrm flipV="1">
                  <a:off x="3089" y="2298"/>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70" name="Rectangle 314"/>
                <p:cNvSpPr>
                  <a:spLocks noChangeArrowheads="1"/>
                </p:cNvSpPr>
                <p:nvPr/>
              </p:nvSpPr>
              <p:spPr bwMode="auto">
                <a:xfrm flipV="1">
                  <a:off x="2701" y="2293"/>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71" name="AutoShape 315"/>
                <p:cNvSpPr>
                  <a:spLocks noChangeArrowheads="1"/>
                </p:cNvSpPr>
                <p:nvPr/>
              </p:nvSpPr>
              <p:spPr bwMode="auto">
                <a:xfrm flipV="1">
                  <a:off x="3408" y="229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72" name="Rectangle 316"/>
                <p:cNvSpPr>
                  <a:spLocks noChangeArrowheads="1"/>
                </p:cNvSpPr>
                <p:nvPr/>
              </p:nvSpPr>
              <p:spPr bwMode="auto">
                <a:xfrm flipV="1">
                  <a:off x="3727" y="2304"/>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73" name="Rectangle 317"/>
                <p:cNvSpPr>
                  <a:spLocks noChangeArrowheads="1"/>
                </p:cNvSpPr>
                <p:nvPr/>
              </p:nvSpPr>
              <p:spPr bwMode="auto">
                <a:xfrm flipV="1">
                  <a:off x="3339" y="2297"/>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74" name="Oval 318"/>
                <p:cNvSpPr>
                  <a:spLocks noChangeArrowheads="1"/>
                </p:cNvSpPr>
                <p:nvPr/>
              </p:nvSpPr>
              <p:spPr bwMode="auto">
                <a:xfrm flipV="1">
                  <a:off x="2603" y="2208"/>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75" name="Oval 319"/>
                <p:cNvSpPr>
                  <a:spLocks noChangeArrowheads="1"/>
                </p:cNvSpPr>
                <p:nvPr/>
              </p:nvSpPr>
              <p:spPr bwMode="auto">
                <a:xfrm flipV="1">
                  <a:off x="2315" y="2208"/>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76" name="Oval 320"/>
                <p:cNvSpPr>
                  <a:spLocks noChangeArrowheads="1"/>
                </p:cNvSpPr>
                <p:nvPr/>
              </p:nvSpPr>
              <p:spPr bwMode="auto">
                <a:xfrm flipV="1">
                  <a:off x="2411" y="2208"/>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77" name="Oval 321"/>
                <p:cNvSpPr>
                  <a:spLocks noChangeArrowheads="1"/>
                </p:cNvSpPr>
                <p:nvPr/>
              </p:nvSpPr>
              <p:spPr bwMode="auto">
                <a:xfrm flipV="1">
                  <a:off x="2507" y="2208"/>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78" name="AutoShape 322"/>
                <p:cNvSpPr>
                  <a:spLocks noChangeArrowheads="1"/>
                </p:cNvSpPr>
                <p:nvPr/>
              </p:nvSpPr>
              <p:spPr bwMode="auto">
                <a:xfrm rot="20063253" flipV="1">
                  <a:off x="1256" y="2768"/>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79" name="Rectangle 323"/>
                <p:cNvSpPr>
                  <a:spLocks noChangeArrowheads="1"/>
                </p:cNvSpPr>
                <p:nvPr/>
              </p:nvSpPr>
              <p:spPr bwMode="auto">
                <a:xfrm rot="20063253" flipV="1">
                  <a:off x="1522" y="2702"/>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80" name="Rectangle 324"/>
                <p:cNvSpPr>
                  <a:spLocks noChangeArrowheads="1"/>
                </p:cNvSpPr>
                <p:nvPr/>
              </p:nvSpPr>
              <p:spPr bwMode="auto">
                <a:xfrm rot="20063253" flipV="1">
                  <a:off x="1170" y="2865"/>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81" name="AutoShape 325"/>
                <p:cNvSpPr>
                  <a:spLocks noChangeArrowheads="1"/>
                </p:cNvSpPr>
                <p:nvPr/>
              </p:nvSpPr>
              <p:spPr bwMode="auto">
                <a:xfrm rot="20063253" flipV="1">
                  <a:off x="1832" y="249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82" name="Rectangle 326"/>
                <p:cNvSpPr>
                  <a:spLocks noChangeArrowheads="1"/>
                </p:cNvSpPr>
                <p:nvPr/>
              </p:nvSpPr>
              <p:spPr bwMode="auto">
                <a:xfrm rot="20063253" flipV="1">
                  <a:off x="2098" y="2430"/>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83" name="Rectangle 327"/>
                <p:cNvSpPr>
                  <a:spLocks noChangeArrowheads="1"/>
                </p:cNvSpPr>
                <p:nvPr/>
              </p:nvSpPr>
              <p:spPr bwMode="auto">
                <a:xfrm rot="20063253" flipV="1">
                  <a:off x="1746" y="2595"/>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84" name="Line 328"/>
                <p:cNvSpPr>
                  <a:spLocks noChangeShapeType="1"/>
                </p:cNvSpPr>
                <p:nvPr/>
              </p:nvSpPr>
              <p:spPr bwMode="auto">
                <a:xfrm flipV="1">
                  <a:off x="2952" y="2320"/>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85" name="Line 329"/>
                <p:cNvSpPr>
                  <a:spLocks noChangeShapeType="1"/>
                </p:cNvSpPr>
                <p:nvPr/>
              </p:nvSpPr>
              <p:spPr bwMode="auto">
                <a:xfrm flipV="1">
                  <a:off x="4224" y="2336"/>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86" name="Line 330"/>
                <p:cNvSpPr>
                  <a:spLocks noChangeShapeType="1"/>
                </p:cNvSpPr>
                <p:nvPr/>
              </p:nvSpPr>
              <p:spPr bwMode="auto">
                <a:xfrm flipV="1">
                  <a:off x="3588" y="2330"/>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87" name="Line 331"/>
                <p:cNvSpPr>
                  <a:spLocks noChangeShapeType="1"/>
                </p:cNvSpPr>
                <p:nvPr/>
              </p:nvSpPr>
              <p:spPr bwMode="auto">
                <a:xfrm rot="20027783" flipV="1">
                  <a:off x="1970" y="2536"/>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88" name="Line 332"/>
                <p:cNvSpPr>
                  <a:spLocks noChangeShapeType="1"/>
                </p:cNvSpPr>
                <p:nvPr/>
              </p:nvSpPr>
              <p:spPr bwMode="auto">
                <a:xfrm rot="20027783" flipV="1">
                  <a:off x="1340" y="2692"/>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89" name="Line 333"/>
                <p:cNvSpPr>
                  <a:spLocks noChangeShapeType="1"/>
                </p:cNvSpPr>
                <p:nvPr/>
              </p:nvSpPr>
              <p:spPr bwMode="auto">
                <a:xfrm rot="20027783" flipV="1">
                  <a:off x="1910" y="2418"/>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90" name="Line 334"/>
                <p:cNvSpPr>
                  <a:spLocks noChangeShapeType="1"/>
                </p:cNvSpPr>
                <p:nvPr/>
              </p:nvSpPr>
              <p:spPr bwMode="auto">
                <a:xfrm rot="20027783" flipV="1">
                  <a:off x="1400" y="2808"/>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91" name="Line 335"/>
                <p:cNvSpPr>
                  <a:spLocks noChangeShapeType="1"/>
                </p:cNvSpPr>
                <p:nvPr/>
              </p:nvSpPr>
              <p:spPr bwMode="auto">
                <a:xfrm>
                  <a:off x="2264" y="2297"/>
                  <a:ext cx="48" cy="96"/>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92" name="Oval 336"/>
                <p:cNvSpPr>
                  <a:spLocks noChangeArrowheads="1"/>
                </p:cNvSpPr>
                <p:nvPr/>
              </p:nvSpPr>
              <p:spPr bwMode="auto">
                <a:xfrm>
                  <a:off x="2962" y="2516"/>
                  <a:ext cx="96" cy="96"/>
                </a:xfrm>
                <a:prstGeom prst="ellipse">
                  <a:avLst/>
                </a:prstGeom>
                <a:solidFill>
                  <a:srgbClr val="FFFF99"/>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grpSp>
          <p:grpSp>
            <p:nvGrpSpPr>
              <p:cNvPr id="17" name="Group 337"/>
              <p:cNvGrpSpPr>
                <a:grpSpLocks/>
              </p:cNvGrpSpPr>
              <p:nvPr/>
            </p:nvGrpSpPr>
            <p:grpSpPr bwMode="auto">
              <a:xfrm>
                <a:off x="1104" y="1344"/>
                <a:ext cx="3497" cy="878"/>
                <a:chOff x="1104" y="1344"/>
                <a:chExt cx="3497" cy="878"/>
              </a:xfrm>
            </p:grpSpPr>
            <p:sp>
              <p:nvSpPr>
                <p:cNvPr id="45394" name="AutoShape 338"/>
                <p:cNvSpPr>
                  <a:spLocks noChangeArrowheads="1"/>
                </p:cNvSpPr>
                <p:nvPr/>
              </p:nvSpPr>
              <p:spPr bwMode="auto">
                <a:xfrm rot="1539414" flipV="1">
                  <a:off x="1686" y="1888"/>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95" name="Rectangle 339"/>
                <p:cNvSpPr>
                  <a:spLocks noChangeArrowheads="1"/>
                </p:cNvSpPr>
                <p:nvPr/>
              </p:nvSpPr>
              <p:spPr bwMode="auto">
                <a:xfrm rot="1539414" flipV="1">
                  <a:off x="2021" y="1983"/>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96" name="Rectangle 340"/>
                <p:cNvSpPr>
                  <a:spLocks noChangeArrowheads="1"/>
                </p:cNvSpPr>
                <p:nvPr/>
              </p:nvSpPr>
              <p:spPr bwMode="auto">
                <a:xfrm rot="1539414" flipV="1">
                  <a:off x="1669" y="1814"/>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97" name="AutoShape 341"/>
                <p:cNvSpPr>
                  <a:spLocks noChangeArrowheads="1"/>
                </p:cNvSpPr>
                <p:nvPr/>
              </p:nvSpPr>
              <p:spPr bwMode="auto">
                <a:xfrm rot="1539414" flipV="1">
                  <a:off x="1119" y="1609"/>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98" name="Rectangle 342"/>
                <p:cNvSpPr>
                  <a:spLocks noChangeArrowheads="1"/>
                </p:cNvSpPr>
                <p:nvPr/>
              </p:nvSpPr>
              <p:spPr bwMode="auto">
                <a:xfrm rot="1539414" flipV="1">
                  <a:off x="1452" y="1710"/>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399" name="Rectangle 343"/>
                <p:cNvSpPr>
                  <a:spLocks noChangeArrowheads="1"/>
                </p:cNvSpPr>
                <p:nvPr/>
              </p:nvSpPr>
              <p:spPr bwMode="auto">
                <a:xfrm rot="1539414" flipV="1">
                  <a:off x="1104" y="1538"/>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400" name="AutoShape 344"/>
                <p:cNvSpPr>
                  <a:spLocks noChangeArrowheads="1"/>
                </p:cNvSpPr>
                <p:nvPr/>
              </p:nvSpPr>
              <p:spPr bwMode="auto">
                <a:xfrm>
                  <a:off x="4032" y="1813"/>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401" name="Rectangle 345"/>
                <p:cNvSpPr>
                  <a:spLocks noChangeArrowheads="1"/>
                </p:cNvSpPr>
                <p:nvPr/>
              </p:nvSpPr>
              <p:spPr bwMode="auto">
                <a:xfrm>
                  <a:off x="4351" y="1976"/>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402" name="Rectangle 346"/>
                <p:cNvSpPr>
                  <a:spLocks noChangeArrowheads="1"/>
                </p:cNvSpPr>
                <p:nvPr/>
              </p:nvSpPr>
              <p:spPr bwMode="auto">
                <a:xfrm>
                  <a:off x="3963" y="1982"/>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403" name="AutoShape 347"/>
                <p:cNvSpPr>
                  <a:spLocks noChangeArrowheads="1"/>
                </p:cNvSpPr>
                <p:nvPr/>
              </p:nvSpPr>
              <p:spPr bwMode="auto">
                <a:xfrm>
                  <a:off x="2762" y="1824"/>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404" name="Rectangle 348"/>
                <p:cNvSpPr>
                  <a:spLocks noChangeArrowheads="1"/>
                </p:cNvSpPr>
                <p:nvPr/>
              </p:nvSpPr>
              <p:spPr bwMode="auto">
                <a:xfrm>
                  <a:off x="3081" y="1986"/>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405" name="Rectangle 349"/>
                <p:cNvSpPr>
                  <a:spLocks noChangeArrowheads="1"/>
                </p:cNvSpPr>
                <p:nvPr/>
              </p:nvSpPr>
              <p:spPr bwMode="auto">
                <a:xfrm>
                  <a:off x="2693" y="1993"/>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406" name="AutoShape 350"/>
                <p:cNvSpPr>
                  <a:spLocks noChangeArrowheads="1"/>
                </p:cNvSpPr>
                <p:nvPr/>
              </p:nvSpPr>
              <p:spPr bwMode="auto">
                <a:xfrm>
                  <a:off x="3400" y="181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407" name="Rectangle 351"/>
                <p:cNvSpPr>
                  <a:spLocks noChangeArrowheads="1"/>
                </p:cNvSpPr>
                <p:nvPr/>
              </p:nvSpPr>
              <p:spPr bwMode="auto">
                <a:xfrm>
                  <a:off x="3719" y="1982"/>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408" name="Rectangle 352"/>
                <p:cNvSpPr>
                  <a:spLocks noChangeArrowheads="1"/>
                </p:cNvSpPr>
                <p:nvPr/>
              </p:nvSpPr>
              <p:spPr bwMode="auto">
                <a:xfrm>
                  <a:off x="3331" y="1987"/>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409" name="Oval 353"/>
                <p:cNvSpPr>
                  <a:spLocks noChangeArrowheads="1"/>
                </p:cNvSpPr>
                <p:nvPr/>
              </p:nvSpPr>
              <p:spPr bwMode="auto">
                <a:xfrm>
                  <a:off x="2595" y="1896"/>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410" name="Oval 354"/>
                <p:cNvSpPr>
                  <a:spLocks noChangeArrowheads="1"/>
                </p:cNvSpPr>
                <p:nvPr/>
              </p:nvSpPr>
              <p:spPr bwMode="auto">
                <a:xfrm>
                  <a:off x="2307" y="1896"/>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411" name="Oval 355"/>
                <p:cNvSpPr>
                  <a:spLocks noChangeArrowheads="1"/>
                </p:cNvSpPr>
                <p:nvPr/>
              </p:nvSpPr>
              <p:spPr bwMode="auto">
                <a:xfrm>
                  <a:off x="2403" y="1896"/>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412" name="Oval 356"/>
                <p:cNvSpPr>
                  <a:spLocks noChangeArrowheads="1"/>
                </p:cNvSpPr>
                <p:nvPr/>
              </p:nvSpPr>
              <p:spPr bwMode="auto">
                <a:xfrm>
                  <a:off x="2499" y="1896"/>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413" name="AutoShape 357"/>
                <p:cNvSpPr>
                  <a:spLocks noChangeArrowheads="1"/>
                </p:cNvSpPr>
                <p:nvPr/>
              </p:nvSpPr>
              <p:spPr bwMode="auto">
                <a:xfrm rot="1536747">
                  <a:off x="1248" y="1344"/>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414" name="Rectangle 358"/>
                <p:cNvSpPr>
                  <a:spLocks noChangeArrowheads="1"/>
                </p:cNvSpPr>
                <p:nvPr/>
              </p:nvSpPr>
              <p:spPr bwMode="auto">
                <a:xfrm rot="1536747">
                  <a:off x="1514" y="1584"/>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415" name="Rectangle 359"/>
                <p:cNvSpPr>
                  <a:spLocks noChangeArrowheads="1"/>
                </p:cNvSpPr>
                <p:nvPr/>
              </p:nvSpPr>
              <p:spPr bwMode="auto">
                <a:xfrm rot="1536747">
                  <a:off x="1162" y="1421"/>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416" name="AutoShape 360"/>
                <p:cNvSpPr>
                  <a:spLocks noChangeArrowheads="1"/>
                </p:cNvSpPr>
                <p:nvPr/>
              </p:nvSpPr>
              <p:spPr bwMode="auto">
                <a:xfrm rot="1536747">
                  <a:off x="1824" y="161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417" name="Rectangle 361"/>
                <p:cNvSpPr>
                  <a:spLocks noChangeArrowheads="1"/>
                </p:cNvSpPr>
                <p:nvPr/>
              </p:nvSpPr>
              <p:spPr bwMode="auto">
                <a:xfrm rot="1536747">
                  <a:off x="2090" y="1856"/>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418" name="Rectangle 362"/>
                <p:cNvSpPr>
                  <a:spLocks noChangeArrowheads="1"/>
                </p:cNvSpPr>
                <p:nvPr/>
              </p:nvSpPr>
              <p:spPr bwMode="auto">
                <a:xfrm rot="1536747">
                  <a:off x="1738" y="1691"/>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419" name="Line 363"/>
                <p:cNvSpPr>
                  <a:spLocks noChangeShapeType="1"/>
                </p:cNvSpPr>
                <p:nvPr/>
              </p:nvSpPr>
              <p:spPr bwMode="auto">
                <a:xfrm flipV="1">
                  <a:off x="4209" y="2000"/>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420" name="Line 364"/>
                <p:cNvSpPr>
                  <a:spLocks noChangeShapeType="1"/>
                </p:cNvSpPr>
                <p:nvPr/>
              </p:nvSpPr>
              <p:spPr bwMode="auto">
                <a:xfrm flipV="1">
                  <a:off x="3576" y="2008"/>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421" name="Line 365"/>
                <p:cNvSpPr>
                  <a:spLocks noChangeShapeType="1"/>
                </p:cNvSpPr>
                <p:nvPr/>
              </p:nvSpPr>
              <p:spPr bwMode="auto">
                <a:xfrm flipV="1">
                  <a:off x="2938" y="2016"/>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422" name="Line 366"/>
                <p:cNvSpPr>
                  <a:spLocks noChangeShapeType="1"/>
                </p:cNvSpPr>
                <p:nvPr/>
              </p:nvSpPr>
              <p:spPr bwMode="auto">
                <a:xfrm rot="66372217" flipH="1" flipV="1">
                  <a:off x="1900" y="1924"/>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423" name="Line 367"/>
                <p:cNvSpPr>
                  <a:spLocks noChangeShapeType="1"/>
                </p:cNvSpPr>
                <p:nvPr/>
              </p:nvSpPr>
              <p:spPr bwMode="auto">
                <a:xfrm rot="66372217" flipH="1" flipV="1">
                  <a:off x="1390" y="1532"/>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424" name="Line 368"/>
                <p:cNvSpPr>
                  <a:spLocks noChangeShapeType="1"/>
                </p:cNvSpPr>
                <p:nvPr/>
              </p:nvSpPr>
              <p:spPr bwMode="auto">
                <a:xfrm rot="66372217" flipH="1" flipV="1">
                  <a:off x="1332" y="1650"/>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425" name="Line 369"/>
                <p:cNvSpPr>
                  <a:spLocks noChangeShapeType="1"/>
                </p:cNvSpPr>
                <p:nvPr/>
              </p:nvSpPr>
              <p:spPr bwMode="auto">
                <a:xfrm rot="66372217" flipH="1" flipV="1">
                  <a:off x="1966" y="1804"/>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426" name="Line 370"/>
                <p:cNvSpPr>
                  <a:spLocks noChangeShapeType="1"/>
                </p:cNvSpPr>
                <p:nvPr/>
              </p:nvSpPr>
              <p:spPr bwMode="auto">
                <a:xfrm>
                  <a:off x="2555" y="2121"/>
                  <a:ext cx="0" cy="96"/>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427" name="Line 371"/>
                <p:cNvSpPr>
                  <a:spLocks noChangeShapeType="1"/>
                </p:cNvSpPr>
                <p:nvPr/>
              </p:nvSpPr>
              <p:spPr bwMode="auto">
                <a:xfrm>
                  <a:off x="2647" y="2126"/>
                  <a:ext cx="0" cy="96"/>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428" name="Line 372"/>
                <p:cNvSpPr>
                  <a:spLocks noChangeShapeType="1"/>
                </p:cNvSpPr>
                <p:nvPr/>
              </p:nvSpPr>
              <p:spPr bwMode="auto">
                <a:xfrm flipH="1">
                  <a:off x="2259" y="1944"/>
                  <a:ext cx="48" cy="96"/>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429" name="Oval 373"/>
                <p:cNvSpPr>
                  <a:spLocks noChangeArrowheads="1"/>
                </p:cNvSpPr>
                <p:nvPr/>
              </p:nvSpPr>
              <p:spPr bwMode="auto">
                <a:xfrm>
                  <a:off x="2955" y="1728"/>
                  <a:ext cx="96" cy="96"/>
                </a:xfrm>
                <a:prstGeom prst="ellipse">
                  <a:avLst/>
                </a:prstGeom>
                <a:solidFill>
                  <a:srgbClr val="FFFF99"/>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grpSp>
        </p:grpSp>
        <p:sp>
          <p:nvSpPr>
            <p:cNvPr id="45430" name="Oval 374"/>
            <p:cNvSpPr>
              <a:spLocks noChangeArrowheads="1"/>
            </p:cNvSpPr>
            <p:nvPr/>
          </p:nvSpPr>
          <p:spPr bwMode="auto">
            <a:xfrm>
              <a:off x="2744" y="2176"/>
              <a:ext cx="288" cy="288"/>
            </a:xfrm>
            <a:prstGeom prst="ellipse">
              <a:avLst/>
            </a:prstGeom>
            <a:gradFill rotWithShape="0">
              <a:gsLst>
                <a:gs pos="0">
                  <a:srgbClr val="FF6600"/>
                </a:gs>
                <a:gs pos="100000">
                  <a:srgbClr val="FF6600">
                    <a:gamma/>
                    <a:shade val="46275"/>
                    <a:invGamma/>
                  </a:srgbClr>
                </a:gs>
              </a:gsLst>
              <a:path path="shape">
                <a:fillToRect l="50000" t="50000" r="50000" b="50000"/>
              </a:path>
            </a:gra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431" name="Line 375"/>
            <p:cNvSpPr>
              <a:spLocks noChangeShapeType="1"/>
            </p:cNvSpPr>
            <p:nvPr/>
          </p:nvSpPr>
          <p:spPr bwMode="auto">
            <a:xfrm>
              <a:off x="3192" y="2456"/>
              <a:ext cx="576" cy="0"/>
            </a:xfrm>
            <a:prstGeom prst="line">
              <a:avLst/>
            </a:prstGeom>
            <a:noFill/>
            <a:ln w="2857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432" name="Text Box 376"/>
            <p:cNvSpPr txBox="1">
              <a:spLocks noChangeArrowheads="1"/>
            </p:cNvSpPr>
            <p:nvPr/>
          </p:nvSpPr>
          <p:spPr bwMode="auto">
            <a:xfrm>
              <a:off x="3755" y="2300"/>
              <a:ext cx="768" cy="258"/>
            </a:xfrm>
            <a:prstGeom prst="rect">
              <a:avLst/>
            </a:prstGeom>
            <a:noFill/>
            <a:ln w="28575">
              <a:solidFill>
                <a:schemeClr val="tx1"/>
              </a:solidFill>
              <a:miter lim="800000"/>
              <a:headEnd/>
              <a:tailEnd/>
            </a:ln>
            <a:effectLst/>
          </p:spPr>
          <p:txBody>
            <a:bodyPr>
              <a:spAutoFit/>
            </a:bodyPr>
            <a:lstStyle/>
            <a:p>
              <a:pPr marL="0" marR="0" lvl="0" indent="0" algn="r" defTabSz="914400" rtl="1" eaLnBrk="0" fontAlgn="auto" latinLnBrk="0" hangingPunct="0">
                <a:lnSpc>
                  <a:spcPct val="100000"/>
                </a:lnSpc>
                <a:spcBef>
                  <a:spcPct val="5000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Times New Roman"/>
                  <a:ea typeface="+mn-ea"/>
                  <a:cs typeface="+mn-cs"/>
                  <a:sym typeface="WP Greek Century" pitchFamily="2" charset="2"/>
                </a:rPr>
                <a:t>CH4</a:t>
              </a:r>
              <a:endParaRPr kumimoji="0" lang="en-US" sz="2000" b="0" i="0" u="none" strike="noStrike" kern="1200" cap="none" spc="0" normalizeH="0" baseline="0" noProof="0" dirty="0">
                <a:ln>
                  <a:noFill/>
                </a:ln>
                <a:solidFill>
                  <a:srgbClr val="FFFFFF"/>
                </a:solidFill>
                <a:effectLst/>
                <a:uLnTx/>
                <a:uFillTx/>
                <a:latin typeface="Times New Roman"/>
                <a:ea typeface="+mn-ea"/>
                <a:cs typeface="+mn-cs"/>
              </a:endParaRPr>
            </a:p>
          </p:txBody>
        </p:sp>
        <p:sp>
          <p:nvSpPr>
            <p:cNvPr id="45433" name="Line 377"/>
            <p:cNvSpPr>
              <a:spLocks noChangeShapeType="1"/>
            </p:cNvSpPr>
            <p:nvPr/>
          </p:nvSpPr>
          <p:spPr bwMode="auto">
            <a:xfrm flipV="1">
              <a:off x="2888" y="1216"/>
              <a:ext cx="816" cy="1104"/>
            </a:xfrm>
            <a:prstGeom prst="line">
              <a:avLst/>
            </a:prstGeom>
            <a:noFill/>
            <a:ln w="2857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45434" name="Text Box 378"/>
            <p:cNvSpPr txBox="1">
              <a:spLocks noChangeArrowheads="1"/>
            </p:cNvSpPr>
            <p:nvPr/>
          </p:nvSpPr>
          <p:spPr bwMode="auto">
            <a:xfrm>
              <a:off x="3689" y="923"/>
              <a:ext cx="816" cy="274"/>
            </a:xfrm>
            <a:prstGeom prst="rect">
              <a:avLst/>
            </a:prstGeom>
            <a:noFill/>
            <a:ln w="28575">
              <a:solidFill>
                <a:schemeClr val="tx1"/>
              </a:solidFill>
              <a:miter lim="800000"/>
              <a:headEnd/>
              <a:tailEnd/>
            </a:ln>
            <a:effectLst/>
          </p:spPr>
          <p:txBody>
            <a:bodyPr>
              <a:spAutoFit/>
            </a:bodyPr>
            <a:lstStyle/>
            <a:p>
              <a:pPr marL="0" marR="0" lvl="0" indent="0" algn="r" defTabSz="914400" rtl="1" eaLnBrk="0" fontAlgn="auto" latinLnBrk="0" hangingPunct="0">
                <a:lnSpc>
                  <a:spcPct val="100000"/>
                </a:lnSpc>
                <a:spcBef>
                  <a:spcPct val="5000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Times New Roman"/>
                  <a:ea typeface="+mn-ea"/>
                  <a:cs typeface="+mn-cs"/>
                </a:rPr>
                <a:t>J Chain</a:t>
              </a:r>
              <a:endParaRPr kumimoji="0" lang="en-US" sz="1800" b="0" i="0" u="none" strike="noStrike" kern="1200" cap="none" spc="0" normalizeH="0" baseline="0" noProof="0">
                <a:ln>
                  <a:noFill/>
                </a:ln>
                <a:solidFill>
                  <a:srgbClr val="FFFFFF"/>
                </a:solidFill>
                <a:effectLst/>
                <a:uLnTx/>
                <a:uFillTx/>
                <a:latin typeface="Times New Roman"/>
                <a:ea typeface="+mn-ea"/>
                <a:cs typeface="+mn-cs"/>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12B2A-F71A-117B-D340-0956C33642E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28E41DF-7BCB-54DB-532A-639F818057EC}"/>
              </a:ext>
            </a:extLst>
          </p:cNvPr>
          <p:cNvSpPr>
            <a:spLocks noGrp="1"/>
          </p:cNvSpPr>
          <p:nvPr>
            <p:ph sz="quarter" idx="1"/>
          </p:nvPr>
        </p:nvSpPr>
        <p:spPr/>
        <p:txBody>
          <a:bodyPr/>
          <a:lstStyle/>
          <a:p>
            <a:endParaRPr lang="en-US"/>
          </a:p>
        </p:txBody>
      </p:sp>
      <p:pic>
        <p:nvPicPr>
          <p:cNvPr id="5" name="Picture 4">
            <a:extLst>
              <a:ext uri="{FF2B5EF4-FFF2-40B4-BE49-F238E27FC236}">
                <a16:creationId xmlns:a16="http://schemas.microsoft.com/office/drawing/2014/main" id="{A8B1000C-34E2-CEB0-83ED-C598FD192E18}"/>
              </a:ext>
            </a:extLst>
          </p:cNvPr>
          <p:cNvPicPr>
            <a:picLocks noChangeAspect="1"/>
          </p:cNvPicPr>
          <p:nvPr/>
        </p:nvPicPr>
        <p:blipFill>
          <a:blip r:embed="rId2"/>
          <a:stretch>
            <a:fillRect/>
          </a:stretch>
        </p:blipFill>
        <p:spPr>
          <a:xfrm>
            <a:off x="1697460" y="1720243"/>
            <a:ext cx="6532139" cy="4899105"/>
          </a:xfrm>
          <a:prstGeom prst="rect">
            <a:avLst/>
          </a:prstGeom>
        </p:spPr>
      </p:pic>
    </p:spTree>
    <p:extLst>
      <p:ext uri="{BB962C8B-B14F-4D97-AF65-F5344CB8AC3E}">
        <p14:creationId xmlns:p14="http://schemas.microsoft.com/office/powerpoint/2010/main" val="33299316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3"/>
          <p:cNvPicPr>
            <a:picLocks noChangeAspect="1" noChangeArrowheads="1"/>
          </p:cNvPicPr>
          <p:nvPr/>
        </p:nvPicPr>
        <p:blipFill>
          <a:blip r:embed="rId2"/>
          <a:srcRect/>
          <a:stretch>
            <a:fillRect/>
          </a:stretch>
        </p:blipFill>
        <p:spPr bwMode="auto">
          <a:xfrm>
            <a:off x="155523" y="2000216"/>
            <a:ext cx="8832953" cy="4857784"/>
          </a:xfrm>
          <a:prstGeom prst="rect">
            <a:avLst/>
          </a:prstGeom>
          <a:noFill/>
          <a:ln w="9525">
            <a:noFill/>
            <a:miter lim="800000"/>
            <a:headEnd/>
            <a:tailEnd/>
          </a:ln>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757238" y="627730"/>
            <a:ext cx="7772400" cy="1143000"/>
          </a:xfrm>
        </p:spPr>
        <p:txBody>
          <a:bodyPr/>
          <a:lstStyle/>
          <a:p>
            <a:r>
              <a:rPr lang="en-US" sz="4000" dirty="0"/>
              <a:t>B Cell Antigen Receptor (</a:t>
            </a:r>
            <a:r>
              <a:rPr lang="en-US" sz="4000" dirty="0" err="1"/>
              <a:t>BcR</a:t>
            </a:r>
            <a:r>
              <a:rPr lang="en-US" sz="4000" dirty="0"/>
              <a:t>)</a:t>
            </a:r>
            <a:endParaRPr lang="en-US" dirty="0"/>
          </a:p>
        </p:txBody>
      </p:sp>
      <p:sp>
        <p:nvSpPr>
          <p:cNvPr id="68687" name="Rectangle 79"/>
          <p:cNvSpPr>
            <a:spLocks noChangeArrowheads="1"/>
          </p:cNvSpPr>
          <p:nvPr/>
        </p:nvSpPr>
        <p:spPr bwMode="auto">
          <a:xfrm>
            <a:off x="2976570" y="5496336"/>
            <a:ext cx="2861723" cy="171254"/>
          </a:xfrm>
          <a:prstGeom prst="rect">
            <a:avLst/>
          </a:prstGeom>
          <a:gradFill rotWithShape="0">
            <a:gsLst>
              <a:gs pos="0">
                <a:srgbClr val="FF6699"/>
              </a:gs>
              <a:gs pos="100000">
                <a:srgbClr val="FF6699">
                  <a:gamma/>
                  <a:shade val="46275"/>
                  <a:invGamma/>
                </a:srgbClr>
              </a:gs>
            </a:gsLst>
            <a:path path="shape">
              <a:fillToRect l="50000" t="50000" r="50000" b="50000"/>
            </a:path>
          </a:gradFill>
          <a:ln w="9525">
            <a:solidFill>
              <a:schemeClr val="tx1"/>
            </a:solid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68688" name="Oval 80"/>
          <p:cNvSpPr>
            <a:spLocks noChangeArrowheads="1"/>
          </p:cNvSpPr>
          <p:nvPr/>
        </p:nvSpPr>
        <p:spPr bwMode="auto">
          <a:xfrm>
            <a:off x="4643438" y="5420136"/>
            <a:ext cx="331794" cy="1370030"/>
          </a:xfrm>
          <a:prstGeom prst="ellipse">
            <a:avLst/>
          </a:prstGeom>
          <a:gradFill rotWithShape="0">
            <a:gsLst>
              <a:gs pos="0">
                <a:srgbClr val="FFFF99"/>
              </a:gs>
              <a:gs pos="100000">
                <a:srgbClr val="FFFF99">
                  <a:gamma/>
                  <a:shade val="46275"/>
                  <a:invGamma/>
                </a:srgbClr>
              </a:gs>
            </a:gsLst>
            <a:path path="shape">
              <a:fillToRect l="50000" t="50000" r="50000" b="50000"/>
            </a:path>
          </a:gradFill>
          <a:ln w="9525">
            <a:solidFill>
              <a:schemeClr val="tx1"/>
            </a:solidFill>
            <a:round/>
            <a:headEnd/>
            <a:tailEnd/>
          </a:ln>
          <a:effectLst/>
        </p:spPr>
        <p:txBody>
          <a:bodyPr wrap="none" anchor="ctr"/>
          <a:lstStyle/>
          <a:p>
            <a:pPr marL="0" marR="0" lvl="0" indent="0" algn="ctr" defTabSz="914400" rtl="1" eaLnBrk="0" fontAlgn="auto" latinLnBrk="0" hangingPunct="0">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Times New Roman"/>
                <a:ea typeface="+mn-ea"/>
                <a:cs typeface="+mn-cs"/>
              </a:rPr>
              <a:t>Ig-</a:t>
            </a:r>
            <a:r>
              <a:rPr kumimoji="0" lang="en-US" sz="1800" b="0" i="0" u="none" strike="noStrike" kern="1200" cap="none" spc="0" normalizeH="0" baseline="0" noProof="0" dirty="0">
                <a:ln>
                  <a:noFill/>
                </a:ln>
                <a:solidFill>
                  <a:srgbClr val="FFFFFF"/>
                </a:solidFill>
                <a:effectLst/>
                <a:uLnTx/>
                <a:uFillTx/>
                <a:latin typeface="Times New Roman"/>
                <a:ea typeface="+mn-ea"/>
                <a:cs typeface="+mn-cs"/>
                <a:sym typeface="WP Greek Century" pitchFamily="2" charset="2"/>
              </a:rPr>
              <a:t></a:t>
            </a:r>
            <a:endParaRPr kumimoji="0" lang="en-US" sz="1800" b="0" i="0" u="none" strike="noStrike" kern="1200" cap="none" spc="0" normalizeH="0" baseline="0" noProof="0" dirty="0">
              <a:ln>
                <a:noFill/>
              </a:ln>
              <a:solidFill>
                <a:srgbClr val="FFFFFF"/>
              </a:solidFill>
              <a:effectLst/>
              <a:uLnTx/>
              <a:uFillTx/>
              <a:latin typeface="Times New Roman"/>
              <a:ea typeface="+mn-ea"/>
              <a:cs typeface="+mn-cs"/>
            </a:endParaRPr>
          </a:p>
        </p:txBody>
      </p:sp>
      <p:sp>
        <p:nvSpPr>
          <p:cNvPr id="68689" name="Oval 81"/>
          <p:cNvSpPr>
            <a:spLocks noChangeArrowheads="1"/>
          </p:cNvSpPr>
          <p:nvPr/>
        </p:nvSpPr>
        <p:spPr bwMode="auto">
          <a:xfrm>
            <a:off x="3883016" y="5407436"/>
            <a:ext cx="331794" cy="1370030"/>
          </a:xfrm>
          <a:prstGeom prst="ellipse">
            <a:avLst/>
          </a:prstGeom>
          <a:gradFill rotWithShape="0">
            <a:gsLst>
              <a:gs pos="0">
                <a:srgbClr val="FFFF99"/>
              </a:gs>
              <a:gs pos="100000">
                <a:srgbClr val="FFFF99">
                  <a:gamma/>
                  <a:shade val="46275"/>
                  <a:invGamma/>
                </a:srgbClr>
              </a:gs>
            </a:gsLst>
            <a:path path="shape">
              <a:fillToRect l="50000" t="50000" r="50000" b="50000"/>
            </a:path>
          </a:gradFill>
          <a:ln w="9525">
            <a:solidFill>
              <a:schemeClr val="tx1"/>
            </a:solidFill>
            <a:round/>
            <a:headEnd/>
            <a:tailEnd/>
          </a:ln>
          <a:effectLst/>
        </p:spPr>
        <p:txBody>
          <a:bodyPr wrap="none" anchor="ctr"/>
          <a:lstStyle/>
          <a:p>
            <a:pPr marL="0" marR="0" lvl="0" indent="0" algn="ctr" defTabSz="914400" rtl="1" eaLnBrk="0" fontAlgn="auto" latinLnBrk="0" hangingPunct="0">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Times New Roman"/>
                <a:ea typeface="+mn-ea"/>
                <a:cs typeface="+mn-cs"/>
              </a:rPr>
              <a:t>Ig-</a:t>
            </a:r>
            <a:r>
              <a:rPr kumimoji="0" lang="en-US" sz="1800" b="0" i="0" u="none" strike="noStrike" kern="1200" cap="none" spc="0" normalizeH="0" baseline="0" noProof="0">
                <a:ln>
                  <a:noFill/>
                </a:ln>
                <a:solidFill>
                  <a:srgbClr val="FFFFFF"/>
                </a:solidFill>
                <a:effectLst/>
                <a:uLnTx/>
                <a:uFillTx/>
                <a:latin typeface="Times New Roman"/>
                <a:ea typeface="+mn-ea"/>
                <a:cs typeface="+mn-cs"/>
                <a:sym typeface="WP Greek Century" pitchFamily="2" charset="2"/>
              </a:rPr>
              <a:t></a:t>
            </a:r>
            <a:endParaRPr kumimoji="0" lang="en-US"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68690" name="Oval 82"/>
          <p:cNvSpPr>
            <a:spLocks noChangeArrowheads="1"/>
          </p:cNvSpPr>
          <p:nvPr/>
        </p:nvSpPr>
        <p:spPr bwMode="auto">
          <a:xfrm>
            <a:off x="5240338" y="5407436"/>
            <a:ext cx="331794" cy="1370030"/>
          </a:xfrm>
          <a:prstGeom prst="ellipse">
            <a:avLst/>
          </a:prstGeom>
          <a:gradFill rotWithShape="0">
            <a:gsLst>
              <a:gs pos="0">
                <a:srgbClr val="99FF99"/>
              </a:gs>
              <a:gs pos="100000">
                <a:srgbClr val="99FF99">
                  <a:gamma/>
                  <a:shade val="46275"/>
                  <a:invGamma/>
                </a:srgbClr>
              </a:gs>
            </a:gsLst>
            <a:path path="shape">
              <a:fillToRect l="50000" t="50000" r="50000" b="50000"/>
            </a:path>
          </a:gradFill>
          <a:ln w="9525">
            <a:solidFill>
              <a:schemeClr val="tx1"/>
            </a:solidFill>
            <a:round/>
            <a:headEnd/>
            <a:tailEnd/>
          </a:ln>
          <a:effectLst/>
        </p:spPr>
        <p:txBody>
          <a:bodyPr wrap="none" anchor="ctr"/>
          <a:lstStyle/>
          <a:p>
            <a:pPr marL="0" marR="0" lvl="0" indent="0" algn="ctr" defTabSz="914400" rtl="1" eaLnBrk="0" fontAlgn="auto" latinLnBrk="0" hangingPunct="0">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Times New Roman"/>
                <a:ea typeface="+mn-ea"/>
                <a:cs typeface="+mn-cs"/>
              </a:rPr>
              <a:t>Ig-</a:t>
            </a:r>
            <a:r>
              <a:rPr kumimoji="0" lang="en-US" sz="1800" b="0" i="0" u="none" strike="noStrike" kern="1200" cap="none" spc="0" normalizeH="0" baseline="0" noProof="0">
                <a:ln>
                  <a:noFill/>
                </a:ln>
                <a:solidFill>
                  <a:srgbClr val="FFFFFF"/>
                </a:solidFill>
                <a:effectLst/>
                <a:uLnTx/>
                <a:uFillTx/>
                <a:latin typeface="Times New Roman"/>
                <a:ea typeface="+mn-ea"/>
                <a:cs typeface="+mn-cs"/>
                <a:sym typeface="WP Greek Century" pitchFamily="2" charset="2"/>
              </a:rPr>
              <a:t></a:t>
            </a:r>
            <a:endParaRPr kumimoji="0" lang="en-US"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68691" name="Oval 83"/>
          <p:cNvSpPr>
            <a:spLocks noChangeArrowheads="1"/>
          </p:cNvSpPr>
          <p:nvPr/>
        </p:nvSpPr>
        <p:spPr bwMode="auto">
          <a:xfrm>
            <a:off x="3273416" y="5407436"/>
            <a:ext cx="331794" cy="1370030"/>
          </a:xfrm>
          <a:prstGeom prst="ellipse">
            <a:avLst/>
          </a:prstGeom>
          <a:gradFill rotWithShape="0">
            <a:gsLst>
              <a:gs pos="0">
                <a:srgbClr val="99FF99"/>
              </a:gs>
              <a:gs pos="100000">
                <a:srgbClr val="99FF99">
                  <a:gamma/>
                  <a:shade val="46275"/>
                  <a:invGamma/>
                </a:srgbClr>
              </a:gs>
            </a:gsLst>
            <a:path path="shape">
              <a:fillToRect l="50000" t="50000" r="50000" b="50000"/>
            </a:path>
          </a:gradFill>
          <a:ln w="9525">
            <a:solidFill>
              <a:schemeClr val="tx1"/>
            </a:solidFill>
            <a:round/>
            <a:headEnd/>
            <a:tailEnd/>
          </a:ln>
          <a:effectLst/>
        </p:spPr>
        <p:txBody>
          <a:bodyPr wrap="none" anchor="ctr"/>
          <a:lstStyle/>
          <a:p>
            <a:pPr marL="0" marR="0" lvl="0" indent="0" algn="ctr" defTabSz="914400" rtl="1" eaLnBrk="0" fontAlgn="auto" latinLnBrk="0" hangingPunct="0">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Times New Roman"/>
                <a:ea typeface="+mn-ea"/>
                <a:cs typeface="+mn-cs"/>
              </a:rPr>
              <a:t>Ig-</a:t>
            </a:r>
            <a:r>
              <a:rPr kumimoji="0" lang="en-US" sz="1800" b="0" i="0" u="none" strike="noStrike" kern="1200" cap="none" spc="0" normalizeH="0" baseline="0" noProof="0">
                <a:ln>
                  <a:noFill/>
                </a:ln>
                <a:solidFill>
                  <a:srgbClr val="FFFFFF"/>
                </a:solidFill>
                <a:effectLst/>
                <a:uLnTx/>
                <a:uFillTx/>
                <a:latin typeface="Times New Roman"/>
                <a:ea typeface="+mn-ea"/>
                <a:cs typeface="+mn-cs"/>
                <a:sym typeface="WP Greek Century" pitchFamily="2" charset="2"/>
              </a:rPr>
              <a:t></a:t>
            </a:r>
            <a:endParaRPr kumimoji="0" lang="en-US" sz="1800" b="0" i="0" u="none" strike="noStrike" kern="1200" cap="none" spc="0" normalizeH="0" baseline="0" noProof="0">
              <a:ln>
                <a:noFill/>
              </a:ln>
              <a:solidFill>
                <a:srgbClr val="FFFFFF"/>
              </a:solidFill>
              <a:effectLst/>
              <a:uLnTx/>
              <a:uFillTx/>
              <a:latin typeface="Times New Roman"/>
              <a:ea typeface="+mn-ea"/>
              <a:cs typeface="+mn-cs"/>
            </a:endParaRPr>
          </a:p>
        </p:txBody>
      </p:sp>
      <p:grpSp>
        <p:nvGrpSpPr>
          <p:cNvPr id="84" name="Group 89"/>
          <p:cNvGrpSpPr>
            <a:grpSpLocks/>
          </p:cNvGrpSpPr>
          <p:nvPr/>
        </p:nvGrpSpPr>
        <p:grpSpPr bwMode="auto">
          <a:xfrm rot="5400000">
            <a:off x="3032120" y="2816620"/>
            <a:ext cx="2813046" cy="1733550"/>
            <a:chOff x="1104" y="1344"/>
            <a:chExt cx="3505" cy="1656"/>
          </a:xfrm>
        </p:grpSpPr>
        <p:grpSp>
          <p:nvGrpSpPr>
            <p:cNvPr id="85" name="Group 90"/>
            <p:cNvGrpSpPr>
              <a:grpSpLocks/>
            </p:cNvGrpSpPr>
            <p:nvPr/>
          </p:nvGrpSpPr>
          <p:grpSpPr bwMode="auto">
            <a:xfrm>
              <a:off x="1112" y="2208"/>
              <a:ext cx="3497" cy="792"/>
              <a:chOff x="1112" y="2208"/>
              <a:chExt cx="3497" cy="792"/>
            </a:xfrm>
          </p:grpSpPr>
          <p:sp>
            <p:nvSpPr>
              <p:cNvPr id="123" name="AutoShape 91"/>
              <p:cNvSpPr>
                <a:spLocks noChangeArrowheads="1"/>
              </p:cNvSpPr>
              <p:nvPr/>
            </p:nvSpPr>
            <p:spPr bwMode="auto">
              <a:xfrm rot="-1539414">
                <a:off x="1694" y="222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24" name="Rectangle 92"/>
              <p:cNvSpPr>
                <a:spLocks noChangeArrowheads="1"/>
              </p:cNvSpPr>
              <p:nvPr/>
            </p:nvSpPr>
            <p:spPr bwMode="auto">
              <a:xfrm rot="-1539414">
                <a:off x="2029" y="2303"/>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25" name="Rectangle 93"/>
              <p:cNvSpPr>
                <a:spLocks noChangeArrowheads="1"/>
              </p:cNvSpPr>
              <p:nvPr/>
            </p:nvSpPr>
            <p:spPr bwMode="auto">
              <a:xfrm rot="-1539414">
                <a:off x="1682" y="2471"/>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26" name="AutoShape 94"/>
              <p:cNvSpPr>
                <a:spLocks noChangeArrowheads="1"/>
              </p:cNvSpPr>
              <p:nvPr/>
            </p:nvSpPr>
            <p:spPr bwMode="auto">
              <a:xfrm rot="-1539414">
                <a:off x="1127" y="2503"/>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27" name="Rectangle 95"/>
              <p:cNvSpPr>
                <a:spLocks noChangeArrowheads="1"/>
              </p:cNvSpPr>
              <p:nvPr/>
            </p:nvSpPr>
            <p:spPr bwMode="auto">
              <a:xfrm rot="-1539414">
                <a:off x="1460" y="2576"/>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28" name="Rectangle 96"/>
              <p:cNvSpPr>
                <a:spLocks noChangeArrowheads="1"/>
              </p:cNvSpPr>
              <p:nvPr/>
            </p:nvSpPr>
            <p:spPr bwMode="auto">
              <a:xfrm rot="-1539414">
                <a:off x="1112" y="2748"/>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29" name="AutoShape 97"/>
              <p:cNvSpPr>
                <a:spLocks noChangeArrowheads="1"/>
              </p:cNvSpPr>
              <p:nvPr/>
            </p:nvSpPr>
            <p:spPr bwMode="auto">
              <a:xfrm flipV="1">
                <a:off x="4044" y="2299"/>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30" name="Rectangle 98"/>
              <p:cNvSpPr>
                <a:spLocks noChangeArrowheads="1"/>
              </p:cNvSpPr>
              <p:nvPr/>
            </p:nvSpPr>
            <p:spPr bwMode="auto">
              <a:xfrm flipV="1">
                <a:off x="4359" y="2309"/>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31" name="Rectangle 99"/>
              <p:cNvSpPr>
                <a:spLocks noChangeArrowheads="1"/>
              </p:cNvSpPr>
              <p:nvPr/>
            </p:nvSpPr>
            <p:spPr bwMode="auto">
              <a:xfrm flipV="1">
                <a:off x="3973" y="2304"/>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32" name="AutoShape 100"/>
              <p:cNvSpPr>
                <a:spLocks noChangeArrowheads="1"/>
              </p:cNvSpPr>
              <p:nvPr/>
            </p:nvSpPr>
            <p:spPr bwMode="auto">
              <a:xfrm flipV="1">
                <a:off x="2770" y="2288"/>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33" name="Rectangle 101"/>
              <p:cNvSpPr>
                <a:spLocks noChangeArrowheads="1"/>
              </p:cNvSpPr>
              <p:nvPr/>
            </p:nvSpPr>
            <p:spPr bwMode="auto">
              <a:xfrm flipV="1">
                <a:off x="3089" y="2298"/>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34" name="Rectangle 102"/>
              <p:cNvSpPr>
                <a:spLocks noChangeArrowheads="1"/>
              </p:cNvSpPr>
              <p:nvPr/>
            </p:nvSpPr>
            <p:spPr bwMode="auto">
              <a:xfrm flipV="1">
                <a:off x="2701" y="2293"/>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35" name="AutoShape 103"/>
              <p:cNvSpPr>
                <a:spLocks noChangeArrowheads="1"/>
              </p:cNvSpPr>
              <p:nvPr/>
            </p:nvSpPr>
            <p:spPr bwMode="auto">
              <a:xfrm flipV="1">
                <a:off x="3408" y="229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36" name="Rectangle 104"/>
              <p:cNvSpPr>
                <a:spLocks noChangeArrowheads="1"/>
              </p:cNvSpPr>
              <p:nvPr/>
            </p:nvSpPr>
            <p:spPr bwMode="auto">
              <a:xfrm flipV="1">
                <a:off x="3727" y="2304"/>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37" name="Rectangle 105"/>
              <p:cNvSpPr>
                <a:spLocks noChangeArrowheads="1"/>
              </p:cNvSpPr>
              <p:nvPr/>
            </p:nvSpPr>
            <p:spPr bwMode="auto">
              <a:xfrm flipV="1">
                <a:off x="3339" y="2297"/>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38" name="Oval 106"/>
              <p:cNvSpPr>
                <a:spLocks noChangeArrowheads="1"/>
              </p:cNvSpPr>
              <p:nvPr/>
            </p:nvSpPr>
            <p:spPr bwMode="auto">
              <a:xfrm flipV="1">
                <a:off x="2603" y="2208"/>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39" name="Oval 107"/>
              <p:cNvSpPr>
                <a:spLocks noChangeArrowheads="1"/>
              </p:cNvSpPr>
              <p:nvPr/>
            </p:nvSpPr>
            <p:spPr bwMode="auto">
              <a:xfrm flipV="1">
                <a:off x="2315" y="2208"/>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40" name="Oval 108"/>
              <p:cNvSpPr>
                <a:spLocks noChangeArrowheads="1"/>
              </p:cNvSpPr>
              <p:nvPr/>
            </p:nvSpPr>
            <p:spPr bwMode="auto">
              <a:xfrm flipV="1">
                <a:off x="2411" y="2208"/>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41" name="Oval 109"/>
              <p:cNvSpPr>
                <a:spLocks noChangeArrowheads="1"/>
              </p:cNvSpPr>
              <p:nvPr/>
            </p:nvSpPr>
            <p:spPr bwMode="auto">
              <a:xfrm flipV="1">
                <a:off x="2507" y="2208"/>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42" name="AutoShape 110"/>
              <p:cNvSpPr>
                <a:spLocks noChangeArrowheads="1"/>
              </p:cNvSpPr>
              <p:nvPr/>
            </p:nvSpPr>
            <p:spPr bwMode="auto">
              <a:xfrm rot="20063253" flipV="1">
                <a:off x="1256" y="2768"/>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43" name="Rectangle 111"/>
              <p:cNvSpPr>
                <a:spLocks noChangeArrowheads="1"/>
              </p:cNvSpPr>
              <p:nvPr/>
            </p:nvSpPr>
            <p:spPr bwMode="auto">
              <a:xfrm rot="20063253" flipV="1">
                <a:off x="1522" y="2702"/>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44" name="Rectangle 112"/>
              <p:cNvSpPr>
                <a:spLocks noChangeArrowheads="1"/>
              </p:cNvSpPr>
              <p:nvPr/>
            </p:nvSpPr>
            <p:spPr bwMode="auto">
              <a:xfrm rot="20063253" flipV="1">
                <a:off x="1170" y="2865"/>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45" name="AutoShape 113"/>
              <p:cNvSpPr>
                <a:spLocks noChangeArrowheads="1"/>
              </p:cNvSpPr>
              <p:nvPr/>
            </p:nvSpPr>
            <p:spPr bwMode="auto">
              <a:xfrm rot="20063253" flipV="1">
                <a:off x="1832" y="249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46" name="Rectangle 114"/>
              <p:cNvSpPr>
                <a:spLocks noChangeArrowheads="1"/>
              </p:cNvSpPr>
              <p:nvPr/>
            </p:nvSpPr>
            <p:spPr bwMode="auto">
              <a:xfrm rot="20063253" flipV="1">
                <a:off x="2098" y="2430"/>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47" name="Rectangle 115"/>
              <p:cNvSpPr>
                <a:spLocks noChangeArrowheads="1"/>
              </p:cNvSpPr>
              <p:nvPr/>
            </p:nvSpPr>
            <p:spPr bwMode="auto">
              <a:xfrm rot="20063253" flipV="1">
                <a:off x="1746" y="2595"/>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48" name="Line 116"/>
              <p:cNvSpPr>
                <a:spLocks noChangeShapeType="1"/>
              </p:cNvSpPr>
              <p:nvPr/>
            </p:nvSpPr>
            <p:spPr bwMode="auto">
              <a:xfrm flipV="1">
                <a:off x="2952" y="2320"/>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49" name="Line 117"/>
              <p:cNvSpPr>
                <a:spLocks noChangeShapeType="1"/>
              </p:cNvSpPr>
              <p:nvPr/>
            </p:nvSpPr>
            <p:spPr bwMode="auto">
              <a:xfrm flipV="1">
                <a:off x="4224" y="2336"/>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50" name="Line 118"/>
              <p:cNvSpPr>
                <a:spLocks noChangeShapeType="1"/>
              </p:cNvSpPr>
              <p:nvPr/>
            </p:nvSpPr>
            <p:spPr bwMode="auto">
              <a:xfrm flipV="1">
                <a:off x="3588" y="2330"/>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51" name="Line 119"/>
              <p:cNvSpPr>
                <a:spLocks noChangeShapeType="1"/>
              </p:cNvSpPr>
              <p:nvPr/>
            </p:nvSpPr>
            <p:spPr bwMode="auto">
              <a:xfrm rot="20027783" flipV="1">
                <a:off x="1970" y="2536"/>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52" name="Line 120"/>
              <p:cNvSpPr>
                <a:spLocks noChangeShapeType="1"/>
              </p:cNvSpPr>
              <p:nvPr/>
            </p:nvSpPr>
            <p:spPr bwMode="auto">
              <a:xfrm rot="20027783" flipV="1">
                <a:off x="1340" y="2692"/>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53" name="Line 121"/>
              <p:cNvSpPr>
                <a:spLocks noChangeShapeType="1"/>
              </p:cNvSpPr>
              <p:nvPr/>
            </p:nvSpPr>
            <p:spPr bwMode="auto">
              <a:xfrm rot="20027783" flipV="1">
                <a:off x="1910" y="2418"/>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54" name="Line 122"/>
              <p:cNvSpPr>
                <a:spLocks noChangeShapeType="1"/>
              </p:cNvSpPr>
              <p:nvPr/>
            </p:nvSpPr>
            <p:spPr bwMode="auto">
              <a:xfrm rot="20027783" flipV="1">
                <a:off x="1400" y="2808"/>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55" name="Line 123"/>
              <p:cNvSpPr>
                <a:spLocks noChangeShapeType="1"/>
              </p:cNvSpPr>
              <p:nvPr/>
            </p:nvSpPr>
            <p:spPr bwMode="auto">
              <a:xfrm>
                <a:off x="2264" y="2297"/>
                <a:ext cx="48" cy="96"/>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56" name="Oval 124"/>
              <p:cNvSpPr>
                <a:spLocks noChangeArrowheads="1"/>
              </p:cNvSpPr>
              <p:nvPr/>
            </p:nvSpPr>
            <p:spPr bwMode="auto">
              <a:xfrm>
                <a:off x="2962" y="2516"/>
                <a:ext cx="96" cy="96"/>
              </a:xfrm>
              <a:prstGeom prst="ellipse">
                <a:avLst/>
              </a:prstGeom>
              <a:solidFill>
                <a:srgbClr val="FFFF99"/>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grpSp>
        <p:grpSp>
          <p:nvGrpSpPr>
            <p:cNvPr id="86" name="Group 125"/>
            <p:cNvGrpSpPr>
              <a:grpSpLocks/>
            </p:cNvGrpSpPr>
            <p:nvPr/>
          </p:nvGrpSpPr>
          <p:grpSpPr bwMode="auto">
            <a:xfrm>
              <a:off x="1104" y="1344"/>
              <a:ext cx="3497" cy="878"/>
              <a:chOff x="1104" y="1344"/>
              <a:chExt cx="3497" cy="878"/>
            </a:xfrm>
          </p:grpSpPr>
          <p:sp>
            <p:nvSpPr>
              <p:cNvPr id="87" name="AutoShape 126"/>
              <p:cNvSpPr>
                <a:spLocks noChangeArrowheads="1"/>
              </p:cNvSpPr>
              <p:nvPr/>
            </p:nvSpPr>
            <p:spPr bwMode="auto">
              <a:xfrm rot="1539414" flipV="1">
                <a:off x="1686" y="1888"/>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88" name="Rectangle 127"/>
              <p:cNvSpPr>
                <a:spLocks noChangeArrowheads="1"/>
              </p:cNvSpPr>
              <p:nvPr/>
            </p:nvSpPr>
            <p:spPr bwMode="auto">
              <a:xfrm rot="1539414" flipV="1">
                <a:off x="2021" y="1983"/>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89" name="Rectangle 128"/>
              <p:cNvSpPr>
                <a:spLocks noChangeArrowheads="1"/>
              </p:cNvSpPr>
              <p:nvPr/>
            </p:nvSpPr>
            <p:spPr bwMode="auto">
              <a:xfrm rot="1539414" flipV="1">
                <a:off x="1669" y="1814"/>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90" name="AutoShape 129"/>
              <p:cNvSpPr>
                <a:spLocks noChangeArrowheads="1"/>
              </p:cNvSpPr>
              <p:nvPr/>
            </p:nvSpPr>
            <p:spPr bwMode="auto">
              <a:xfrm rot="1539414" flipV="1">
                <a:off x="1119" y="1609"/>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rgbClr val="0099CC"/>
                  </a:gs>
                  <a:gs pos="100000">
                    <a:srgbClr val="0099CC">
                      <a:gamma/>
                      <a:shade val="46275"/>
                      <a:invGamma/>
                    </a:srgb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91" name="Rectangle 130"/>
              <p:cNvSpPr>
                <a:spLocks noChangeArrowheads="1"/>
              </p:cNvSpPr>
              <p:nvPr/>
            </p:nvSpPr>
            <p:spPr bwMode="auto">
              <a:xfrm rot="1539414" flipV="1">
                <a:off x="1452" y="1710"/>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92" name="Rectangle 131"/>
              <p:cNvSpPr>
                <a:spLocks noChangeArrowheads="1"/>
              </p:cNvSpPr>
              <p:nvPr/>
            </p:nvSpPr>
            <p:spPr bwMode="auto">
              <a:xfrm rot="1539414" flipV="1">
                <a:off x="1104" y="1538"/>
                <a:ext cx="250" cy="58"/>
              </a:xfrm>
              <a:prstGeom prst="rect">
                <a:avLst/>
              </a:prstGeom>
              <a:gradFill rotWithShape="0">
                <a:gsLst>
                  <a:gs pos="0">
                    <a:srgbClr val="0099CC"/>
                  </a:gs>
                  <a:gs pos="100000">
                    <a:srgbClr val="0099CC">
                      <a:gamma/>
                      <a:shade val="46275"/>
                      <a:invGamma/>
                    </a:srgb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93" name="AutoShape 132"/>
              <p:cNvSpPr>
                <a:spLocks noChangeArrowheads="1"/>
              </p:cNvSpPr>
              <p:nvPr/>
            </p:nvSpPr>
            <p:spPr bwMode="auto">
              <a:xfrm>
                <a:off x="4032" y="1813"/>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94" name="Rectangle 133"/>
              <p:cNvSpPr>
                <a:spLocks noChangeArrowheads="1"/>
              </p:cNvSpPr>
              <p:nvPr/>
            </p:nvSpPr>
            <p:spPr bwMode="auto">
              <a:xfrm>
                <a:off x="4351" y="1976"/>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95" name="Rectangle 134"/>
              <p:cNvSpPr>
                <a:spLocks noChangeArrowheads="1"/>
              </p:cNvSpPr>
              <p:nvPr/>
            </p:nvSpPr>
            <p:spPr bwMode="auto">
              <a:xfrm>
                <a:off x="3963" y="1982"/>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96" name="AutoShape 135"/>
              <p:cNvSpPr>
                <a:spLocks noChangeArrowheads="1"/>
              </p:cNvSpPr>
              <p:nvPr/>
            </p:nvSpPr>
            <p:spPr bwMode="auto">
              <a:xfrm>
                <a:off x="2762" y="1824"/>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97" name="Rectangle 136"/>
              <p:cNvSpPr>
                <a:spLocks noChangeArrowheads="1"/>
              </p:cNvSpPr>
              <p:nvPr/>
            </p:nvSpPr>
            <p:spPr bwMode="auto">
              <a:xfrm>
                <a:off x="3081" y="1986"/>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98" name="Rectangle 137"/>
              <p:cNvSpPr>
                <a:spLocks noChangeArrowheads="1"/>
              </p:cNvSpPr>
              <p:nvPr/>
            </p:nvSpPr>
            <p:spPr bwMode="auto">
              <a:xfrm>
                <a:off x="2693" y="1993"/>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99" name="AutoShape 138"/>
              <p:cNvSpPr>
                <a:spLocks noChangeArrowheads="1"/>
              </p:cNvSpPr>
              <p:nvPr/>
            </p:nvSpPr>
            <p:spPr bwMode="auto">
              <a:xfrm>
                <a:off x="3400" y="181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00" name="Rectangle 139"/>
              <p:cNvSpPr>
                <a:spLocks noChangeArrowheads="1"/>
              </p:cNvSpPr>
              <p:nvPr/>
            </p:nvSpPr>
            <p:spPr bwMode="auto">
              <a:xfrm>
                <a:off x="3719" y="1982"/>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01" name="Rectangle 140"/>
              <p:cNvSpPr>
                <a:spLocks noChangeArrowheads="1"/>
              </p:cNvSpPr>
              <p:nvPr/>
            </p:nvSpPr>
            <p:spPr bwMode="auto">
              <a:xfrm>
                <a:off x="3331" y="1987"/>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02" name="Oval 141"/>
              <p:cNvSpPr>
                <a:spLocks noChangeArrowheads="1"/>
              </p:cNvSpPr>
              <p:nvPr/>
            </p:nvSpPr>
            <p:spPr bwMode="auto">
              <a:xfrm>
                <a:off x="2595" y="1896"/>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03" name="Oval 142"/>
              <p:cNvSpPr>
                <a:spLocks noChangeArrowheads="1"/>
              </p:cNvSpPr>
              <p:nvPr/>
            </p:nvSpPr>
            <p:spPr bwMode="auto">
              <a:xfrm>
                <a:off x="2307" y="1896"/>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04" name="Oval 143"/>
              <p:cNvSpPr>
                <a:spLocks noChangeArrowheads="1"/>
              </p:cNvSpPr>
              <p:nvPr/>
            </p:nvSpPr>
            <p:spPr bwMode="auto">
              <a:xfrm>
                <a:off x="2403" y="1896"/>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05" name="Oval 144"/>
              <p:cNvSpPr>
                <a:spLocks noChangeArrowheads="1"/>
              </p:cNvSpPr>
              <p:nvPr/>
            </p:nvSpPr>
            <p:spPr bwMode="auto">
              <a:xfrm>
                <a:off x="2499" y="1896"/>
                <a:ext cx="96" cy="240"/>
              </a:xfrm>
              <a:prstGeom prst="ellipse">
                <a:avLst/>
              </a:prstGeom>
              <a:gradFill rotWithShape="0">
                <a:gsLst>
                  <a:gs pos="0">
                    <a:schemeClr val="accent1"/>
                  </a:gs>
                  <a:gs pos="100000">
                    <a:schemeClr val="accent1">
                      <a:gamma/>
                      <a:shade val="46275"/>
                      <a:invGamma/>
                    </a:schemeClr>
                  </a:gs>
                </a:gsLst>
                <a:path path="shape">
                  <a:fillToRect l="50000" t="50000" r="50000" b="50000"/>
                </a:path>
              </a:gradFill>
              <a:ln w="28575">
                <a:no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06" name="AutoShape 145"/>
              <p:cNvSpPr>
                <a:spLocks noChangeArrowheads="1"/>
              </p:cNvSpPr>
              <p:nvPr/>
            </p:nvSpPr>
            <p:spPr bwMode="auto">
              <a:xfrm rot="1536747">
                <a:off x="1248" y="1344"/>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07" name="Rectangle 146"/>
              <p:cNvSpPr>
                <a:spLocks noChangeArrowheads="1"/>
              </p:cNvSpPr>
              <p:nvPr/>
            </p:nvSpPr>
            <p:spPr bwMode="auto">
              <a:xfrm rot="1536747">
                <a:off x="1514" y="1584"/>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08" name="Rectangle 147"/>
              <p:cNvSpPr>
                <a:spLocks noChangeArrowheads="1"/>
              </p:cNvSpPr>
              <p:nvPr/>
            </p:nvSpPr>
            <p:spPr bwMode="auto">
              <a:xfrm rot="1536747">
                <a:off x="1162" y="1421"/>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09" name="AutoShape 148"/>
              <p:cNvSpPr>
                <a:spLocks noChangeArrowheads="1"/>
              </p:cNvSpPr>
              <p:nvPr/>
            </p:nvSpPr>
            <p:spPr bwMode="auto">
              <a:xfrm rot="1536747">
                <a:off x="1824" y="1616"/>
                <a:ext cx="500" cy="232"/>
              </a:xfrm>
              <a:custGeom>
                <a:avLst/>
                <a:gdLst>
                  <a:gd name="G0" fmla="+- 5509 0 0"/>
                  <a:gd name="G1" fmla="+- 7999718 0 0"/>
                  <a:gd name="G2" fmla="+- 0 0 7999718"/>
                  <a:gd name="T0" fmla="*/ 0 256 1"/>
                  <a:gd name="T1" fmla="*/ 180 256 1"/>
                  <a:gd name="G3" fmla="+- 7999718 T0 T1"/>
                  <a:gd name="T2" fmla="*/ 0 256 1"/>
                  <a:gd name="T3" fmla="*/ 90 256 1"/>
                  <a:gd name="G4" fmla="+- 7999718 T2 T3"/>
                  <a:gd name="G5" fmla="*/ G4 2 1"/>
                  <a:gd name="T4" fmla="*/ 90 256 1"/>
                  <a:gd name="T5" fmla="*/ 0 256 1"/>
                  <a:gd name="G6" fmla="+- 7999718 T4 T5"/>
                  <a:gd name="G7" fmla="*/ G6 2 1"/>
                  <a:gd name="G8" fmla="abs 7999718"/>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509"/>
                  <a:gd name="G18" fmla="*/ 5509 1 2"/>
                  <a:gd name="G19" fmla="+- G18 5400 0"/>
                  <a:gd name="G20" fmla="cos G19 7999718"/>
                  <a:gd name="G21" fmla="sin G19 7999718"/>
                  <a:gd name="G22" fmla="+- G20 10800 0"/>
                  <a:gd name="G23" fmla="+- G21 10800 0"/>
                  <a:gd name="G24" fmla="+- 10800 0 G20"/>
                  <a:gd name="G25" fmla="+- 5509 10800 0"/>
                  <a:gd name="G26" fmla="?: G9 G17 G25"/>
                  <a:gd name="G27" fmla="?: G9 0 21600"/>
                  <a:gd name="G28" fmla="cos 10800 7999718"/>
                  <a:gd name="G29" fmla="sin 10800 7999718"/>
                  <a:gd name="G30" fmla="sin 5509 7999718"/>
                  <a:gd name="G31" fmla="+- G28 10800 0"/>
                  <a:gd name="G32" fmla="+- G29 10800 0"/>
                  <a:gd name="G33" fmla="+- G30 10800 0"/>
                  <a:gd name="G34" fmla="?: G4 0 G31"/>
                  <a:gd name="G35" fmla="?: 7999718 G34 0"/>
                  <a:gd name="G36" fmla="?: G6 G35 G31"/>
                  <a:gd name="G37" fmla="+- 21600 0 G36"/>
                  <a:gd name="G38" fmla="?: G4 0 G33"/>
                  <a:gd name="G39" fmla="?: 7999718 G38 G32"/>
                  <a:gd name="G40" fmla="?: G6 G39 0"/>
                  <a:gd name="G41" fmla="?: G4 G32 21600"/>
                  <a:gd name="G42" fmla="?: G6 G41 G33"/>
                  <a:gd name="T12" fmla="*/ 10800 w 21600"/>
                  <a:gd name="T13" fmla="*/ 0 h 21600"/>
                  <a:gd name="T14" fmla="*/ 6470 w 21600"/>
                  <a:gd name="T15" fmla="*/ 17710 h 21600"/>
                  <a:gd name="T16" fmla="*/ 10800 w 21600"/>
                  <a:gd name="T17" fmla="*/ 5291 h 21600"/>
                  <a:gd name="T18" fmla="*/ 15130 w 21600"/>
                  <a:gd name="T19" fmla="*/ 1771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7875" y="15468"/>
                    </a:moveTo>
                    <a:cubicBezTo>
                      <a:pt x="6267" y="14461"/>
                      <a:pt x="5291" y="12697"/>
                      <a:pt x="5291" y="10800"/>
                    </a:cubicBezTo>
                    <a:cubicBezTo>
                      <a:pt x="5291" y="7757"/>
                      <a:pt x="7757" y="5291"/>
                      <a:pt x="10800" y="5291"/>
                    </a:cubicBezTo>
                    <a:cubicBezTo>
                      <a:pt x="13842" y="5291"/>
                      <a:pt x="16309" y="7757"/>
                      <a:pt x="16309" y="10800"/>
                    </a:cubicBezTo>
                    <a:cubicBezTo>
                      <a:pt x="16309" y="12697"/>
                      <a:pt x="15332" y="14461"/>
                      <a:pt x="13724" y="15468"/>
                    </a:cubicBezTo>
                    <a:lnTo>
                      <a:pt x="16533" y="19952"/>
                    </a:lnTo>
                    <a:cubicBezTo>
                      <a:pt x="19685" y="17977"/>
                      <a:pt x="21600" y="14519"/>
                      <a:pt x="21600" y="10800"/>
                    </a:cubicBezTo>
                    <a:cubicBezTo>
                      <a:pt x="21600" y="4835"/>
                      <a:pt x="16764" y="0"/>
                      <a:pt x="10800" y="0"/>
                    </a:cubicBezTo>
                    <a:cubicBezTo>
                      <a:pt x="4835" y="0"/>
                      <a:pt x="0" y="4835"/>
                      <a:pt x="0" y="10800"/>
                    </a:cubicBezTo>
                    <a:cubicBezTo>
                      <a:pt x="-1" y="14519"/>
                      <a:pt x="1914" y="17977"/>
                      <a:pt x="5066" y="19952"/>
                    </a:cubicBezTo>
                    <a:close/>
                  </a:path>
                </a:pathLst>
              </a:custGeom>
              <a:gradFill rotWithShape="0">
                <a:gsLst>
                  <a:gs pos="0">
                    <a:schemeClr val="accent1"/>
                  </a:gs>
                  <a:gs pos="100000">
                    <a:schemeClr val="accent1">
                      <a:gamma/>
                      <a:shade val="46275"/>
                      <a:invGamma/>
                    </a:schemeClr>
                  </a:gs>
                </a:gsLst>
                <a:path path="rect">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10" name="Rectangle 149"/>
              <p:cNvSpPr>
                <a:spLocks noChangeArrowheads="1"/>
              </p:cNvSpPr>
              <p:nvPr/>
            </p:nvSpPr>
            <p:spPr bwMode="auto">
              <a:xfrm rot="1536747">
                <a:off x="2090" y="1856"/>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11" name="Rectangle 150"/>
              <p:cNvSpPr>
                <a:spLocks noChangeArrowheads="1"/>
              </p:cNvSpPr>
              <p:nvPr/>
            </p:nvSpPr>
            <p:spPr bwMode="auto">
              <a:xfrm rot="1536747">
                <a:off x="1738" y="1691"/>
                <a:ext cx="250" cy="58"/>
              </a:xfrm>
              <a:prstGeom prst="rect">
                <a:avLst/>
              </a:prstGeom>
              <a:gradFill rotWithShape="0">
                <a:gsLst>
                  <a:gs pos="0">
                    <a:schemeClr val="accent1"/>
                  </a:gs>
                  <a:gs pos="100000">
                    <a:schemeClr val="accent1">
                      <a:gamma/>
                      <a:shade val="46275"/>
                      <a:invGamma/>
                    </a:schemeClr>
                  </a:gs>
                </a:gsLst>
                <a:path path="shape">
                  <a:fillToRect l="50000" t="50000" r="50000" b="50000"/>
                </a:path>
              </a:gradFill>
              <a:ln w="2857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12" name="Line 151"/>
              <p:cNvSpPr>
                <a:spLocks noChangeShapeType="1"/>
              </p:cNvSpPr>
              <p:nvPr/>
            </p:nvSpPr>
            <p:spPr bwMode="auto">
              <a:xfrm flipV="1">
                <a:off x="4209" y="2000"/>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13" name="Line 152"/>
              <p:cNvSpPr>
                <a:spLocks noChangeShapeType="1"/>
              </p:cNvSpPr>
              <p:nvPr/>
            </p:nvSpPr>
            <p:spPr bwMode="auto">
              <a:xfrm flipV="1">
                <a:off x="3576" y="2008"/>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14" name="Line 153"/>
              <p:cNvSpPr>
                <a:spLocks noChangeShapeType="1"/>
              </p:cNvSpPr>
              <p:nvPr/>
            </p:nvSpPr>
            <p:spPr bwMode="auto">
              <a:xfrm flipV="1">
                <a:off x="2938" y="2016"/>
                <a:ext cx="144" cy="0"/>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15" name="Line 154"/>
              <p:cNvSpPr>
                <a:spLocks noChangeShapeType="1"/>
              </p:cNvSpPr>
              <p:nvPr/>
            </p:nvSpPr>
            <p:spPr bwMode="auto">
              <a:xfrm rot="66372217" flipH="1" flipV="1">
                <a:off x="1900" y="1924"/>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16" name="Line 155"/>
              <p:cNvSpPr>
                <a:spLocks noChangeShapeType="1"/>
              </p:cNvSpPr>
              <p:nvPr/>
            </p:nvSpPr>
            <p:spPr bwMode="auto">
              <a:xfrm rot="66372217" flipH="1" flipV="1">
                <a:off x="1390" y="1532"/>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17" name="Line 156"/>
              <p:cNvSpPr>
                <a:spLocks noChangeShapeType="1"/>
              </p:cNvSpPr>
              <p:nvPr/>
            </p:nvSpPr>
            <p:spPr bwMode="auto">
              <a:xfrm rot="66372217" flipH="1" flipV="1">
                <a:off x="1332" y="1650"/>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18" name="Line 157"/>
              <p:cNvSpPr>
                <a:spLocks noChangeShapeType="1"/>
              </p:cNvSpPr>
              <p:nvPr/>
            </p:nvSpPr>
            <p:spPr bwMode="auto">
              <a:xfrm rot="66372217" flipH="1" flipV="1">
                <a:off x="1966" y="1804"/>
                <a:ext cx="144" cy="1"/>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19" name="Line 158"/>
              <p:cNvSpPr>
                <a:spLocks noChangeShapeType="1"/>
              </p:cNvSpPr>
              <p:nvPr/>
            </p:nvSpPr>
            <p:spPr bwMode="auto">
              <a:xfrm>
                <a:off x="2555" y="2121"/>
                <a:ext cx="0" cy="96"/>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20" name="Line 159"/>
              <p:cNvSpPr>
                <a:spLocks noChangeShapeType="1"/>
              </p:cNvSpPr>
              <p:nvPr/>
            </p:nvSpPr>
            <p:spPr bwMode="auto">
              <a:xfrm>
                <a:off x="2647" y="2126"/>
                <a:ext cx="0" cy="96"/>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21" name="Line 160"/>
              <p:cNvSpPr>
                <a:spLocks noChangeShapeType="1"/>
              </p:cNvSpPr>
              <p:nvPr/>
            </p:nvSpPr>
            <p:spPr bwMode="auto">
              <a:xfrm flipH="1">
                <a:off x="2259" y="1944"/>
                <a:ext cx="48" cy="96"/>
              </a:xfrm>
              <a:prstGeom prst="line">
                <a:avLst/>
              </a:prstGeom>
              <a:noFill/>
              <a:ln w="38100">
                <a:solidFill>
                  <a:srgbClr val="FF0000"/>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22" name="Oval 161"/>
              <p:cNvSpPr>
                <a:spLocks noChangeArrowheads="1"/>
              </p:cNvSpPr>
              <p:nvPr/>
            </p:nvSpPr>
            <p:spPr bwMode="auto">
              <a:xfrm>
                <a:off x="2955" y="1728"/>
                <a:ext cx="96" cy="96"/>
              </a:xfrm>
              <a:prstGeom prst="ellipse">
                <a:avLst/>
              </a:prstGeom>
              <a:solidFill>
                <a:srgbClr val="FFFF99"/>
              </a:solidFill>
              <a:ln w="9525">
                <a:solidFill>
                  <a:schemeClr val="tx1"/>
                </a:solidFill>
                <a:round/>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grpSp>
      </p:grpSp>
      <p:sp>
        <p:nvSpPr>
          <p:cNvPr id="157" name="Rectangle 162"/>
          <p:cNvSpPr>
            <a:spLocks noChangeArrowheads="1"/>
          </p:cNvSpPr>
          <p:nvPr/>
        </p:nvSpPr>
        <p:spPr bwMode="auto">
          <a:xfrm rot="5400000">
            <a:off x="4017955" y="5296292"/>
            <a:ext cx="482600" cy="57150"/>
          </a:xfrm>
          <a:prstGeom prst="rect">
            <a:avLst/>
          </a:prstGeom>
          <a:gradFill rotWithShape="0">
            <a:gsLst>
              <a:gs pos="0">
                <a:schemeClr val="accent1"/>
              </a:gs>
              <a:gs pos="100000">
                <a:schemeClr val="accent1">
                  <a:gamma/>
                  <a:shade val="46275"/>
                  <a:invGamma/>
                </a:schemeClr>
              </a:gs>
            </a:gsLst>
            <a:path path="shape">
              <a:fillToRect l="50000" t="50000" r="50000" b="50000"/>
            </a:path>
          </a:gradFill>
          <a:ln w="952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158" name="Rectangle 163"/>
          <p:cNvSpPr>
            <a:spLocks noChangeArrowheads="1"/>
          </p:cNvSpPr>
          <p:nvPr/>
        </p:nvSpPr>
        <p:spPr bwMode="auto">
          <a:xfrm rot="5400000">
            <a:off x="4368793" y="5283592"/>
            <a:ext cx="482600" cy="57150"/>
          </a:xfrm>
          <a:prstGeom prst="rect">
            <a:avLst/>
          </a:prstGeom>
          <a:gradFill rotWithShape="0">
            <a:gsLst>
              <a:gs pos="0">
                <a:schemeClr val="accent1"/>
              </a:gs>
              <a:gs pos="100000">
                <a:schemeClr val="accent1">
                  <a:gamma/>
                  <a:shade val="46275"/>
                  <a:invGamma/>
                </a:schemeClr>
              </a:gs>
            </a:gsLst>
            <a:path path="shape">
              <a:fillToRect l="50000" t="50000" r="50000" b="50000"/>
            </a:path>
          </a:gradFill>
          <a:ln w="9525">
            <a:noFill/>
            <a:miter lim="800000"/>
            <a:headEnd/>
            <a:tailEnd/>
          </a:ln>
          <a:effectLst/>
        </p:spPr>
        <p:txBody>
          <a:bodyPr wrap="none" anchor="ctr"/>
          <a:lstStyle/>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fa-IR" sz="1800" b="0" i="0" u="none" strike="noStrike" kern="1200" cap="none" spc="0" normalizeH="0" baseline="0" noProof="0">
              <a:ln>
                <a:noFill/>
              </a:ln>
              <a:solidFill>
                <a:srgbClr val="FFFFFF"/>
              </a:solidFill>
              <a:effectLst/>
              <a:uLnTx/>
              <a:uFillTx/>
              <a:latin typeface="Times New Roman"/>
              <a:ea typeface="+mn-ea"/>
              <a:cs typeface="+mn-cs"/>
            </a:endParaRPr>
          </a:p>
        </p:txBody>
      </p:sp>
      <p:sp>
        <p:nvSpPr>
          <p:cNvPr id="3" name="TextBox 2">
            <a:extLst>
              <a:ext uri="{FF2B5EF4-FFF2-40B4-BE49-F238E27FC236}">
                <a16:creationId xmlns:a16="http://schemas.microsoft.com/office/drawing/2014/main" id="{8F24D95A-EBE6-810F-86F0-331146474E4F}"/>
              </a:ext>
            </a:extLst>
          </p:cNvPr>
          <p:cNvSpPr txBox="1"/>
          <p:nvPr/>
        </p:nvSpPr>
        <p:spPr>
          <a:xfrm>
            <a:off x="926336" y="1626828"/>
            <a:ext cx="7625492" cy="830997"/>
          </a:xfrm>
          <a:prstGeom prst="rect">
            <a:avLst/>
          </a:prstGeom>
          <a:noFill/>
        </p:spPr>
        <p:txBody>
          <a:bodyPr wrap="square">
            <a:spAutoFit/>
          </a:bodyPr>
          <a:lstStyle/>
          <a:p>
            <a:r>
              <a:rPr lang="fa-IR" sz="2400" b="0" i="0" u="none" strike="noStrike" baseline="0" dirty="0" err="1">
                <a:latin typeface="BMitra"/>
                <a:cs typeface="B Nazanin" panose="00000400000000000000" pitchFamily="2" charset="-78"/>
              </a:rPr>
              <a:t>مولکول</a:t>
            </a:r>
            <a:r>
              <a:rPr lang="fa-IR" sz="2400" b="0" i="0" u="none" strike="noStrike" baseline="0" dirty="0">
                <a:latin typeface="BMitra"/>
                <a:cs typeface="B Nazanin" panose="00000400000000000000" pitchFamily="2" charset="-78"/>
              </a:rPr>
              <a:t> های </a:t>
            </a:r>
            <a:r>
              <a:rPr lang="en-US" sz="2400" b="0" i="0" u="none" strike="noStrike" baseline="0" dirty="0">
                <a:latin typeface="BMitra"/>
                <a:cs typeface="B Nazanin" panose="00000400000000000000" pitchFamily="2" charset="-78"/>
              </a:rPr>
              <a:t>IgM</a:t>
            </a:r>
            <a:r>
              <a:rPr lang="fa-IR" sz="2400" b="0" i="0" u="none" strike="noStrike" baseline="0" dirty="0">
                <a:latin typeface="BMitra"/>
                <a:cs typeface="B Nazanin" panose="00000400000000000000" pitchFamily="2" charset="-78"/>
              </a:rPr>
              <a:t> </a:t>
            </a:r>
            <a:r>
              <a:rPr lang="fa-IR" sz="2400" b="0" i="0" u="none" strike="noStrike" baseline="0" dirty="0" err="1">
                <a:latin typeface="BMitra"/>
                <a:cs typeface="B Nazanin" panose="00000400000000000000" pitchFamily="2" charset="-78"/>
              </a:rPr>
              <a:t>منومر</a:t>
            </a:r>
            <a:r>
              <a:rPr lang="fa-IR" sz="2400" b="0" i="0" u="none" strike="noStrike" baseline="0" dirty="0">
                <a:latin typeface="BMitra"/>
                <a:cs typeface="B Nazanin" panose="00000400000000000000" pitchFamily="2" charset="-78"/>
              </a:rPr>
              <a:t> در سطح سلول های </a:t>
            </a:r>
            <a:r>
              <a:rPr lang="en-US" sz="2400" b="0" i="0" u="none" strike="noStrike" baseline="0" dirty="0">
                <a:latin typeface="BMitra"/>
                <a:cs typeface="B Nazanin" panose="00000400000000000000" pitchFamily="2" charset="-78"/>
              </a:rPr>
              <a:t>B</a:t>
            </a:r>
            <a:r>
              <a:rPr lang="fa-IR" sz="2400" b="0" i="0" u="none" strike="noStrike" baseline="0" dirty="0">
                <a:latin typeface="BMitra"/>
                <a:cs typeface="B Nazanin" panose="00000400000000000000" pitchFamily="2" charset="-78"/>
              </a:rPr>
              <a:t> وجود دارند و به عنوان گیرنده آنتی ژن (</a:t>
            </a:r>
            <a:r>
              <a:rPr lang="en-US" sz="2400" b="0" i="0" u="none" strike="noStrike" baseline="0" dirty="0">
                <a:latin typeface="BMitra"/>
                <a:cs typeface="B Nazanin" panose="00000400000000000000" pitchFamily="2" charset="-78"/>
              </a:rPr>
              <a:t>BCR</a:t>
            </a:r>
            <a:r>
              <a:rPr lang="fa-IR" sz="2400" b="0" i="0" u="none" strike="noStrike" baseline="0" dirty="0">
                <a:latin typeface="BMitra"/>
                <a:cs typeface="B Nazanin" panose="00000400000000000000" pitchFamily="2" charset="-78"/>
              </a:rPr>
              <a:t>) عمل می کنند</a:t>
            </a:r>
            <a:endParaRPr lang="en-US" sz="2400" dirty="0">
              <a:cs typeface="B Nazanin" panose="00000400000000000000" pitchFamily="2" charset="-78"/>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1E22F-8A65-B136-ECFA-C0968CD0A81B}"/>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1A3D306E-E1D8-833B-049A-4BB50253B824}"/>
              </a:ext>
            </a:extLst>
          </p:cNvPr>
          <p:cNvPicPr>
            <a:picLocks noChangeAspect="1"/>
          </p:cNvPicPr>
          <p:nvPr/>
        </p:nvPicPr>
        <p:blipFill>
          <a:blip r:embed="rId2"/>
          <a:stretch>
            <a:fillRect/>
          </a:stretch>
        </p:blipFill>
        <p:spPr>
          <a:xfrm>
            <a:off x="1632857" y="1916832"/>
            <a:ext cx="6335486" cy="4770930"/>
          </a:xfrm>
          <a:prstGeom prst="rect">
            <a:avLst/>
          </a:prstGeom>
        </p:spPr>
      </p:pic>
    </p:spTree>
    <p:extLst>
      <p:ext uri="{BB962C8B-B14F-4D97-AF65-F5344CB8AC3E}">
        <p14:creationId xmlns:p14="http://schemas.microsoft.com/office/powerpoint/2010/main" val="42888798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E16FF-1F93-8AB0-96CA-0C7981E7A4A5}"/>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55AC83DE-A8D3-15E0-C3C6-AF8A5ABCC850}"/>
              </a:ext>
            </a:extLst>
          </p:cNvPr>
          <p:cNvPicPr>
            <a:picLocks noChangeAspect="1"/>
          </p:cNvPicPr>
          <p:nvPr/>
        </p:nvPicPr>
        <p:blipFill>
          <a:blip r:embed="rId3"/>
          <a:stretch>
            <a:fillRect/>
          </a:stretch>
        </p:blipFill>
        <p:spPr>
          <a:xfrm>
            <a:off x="1763688" y="1742143"/>
            <a:ext cx="6377188" cy="4841219"/>
          </a:xfrm>
          <a:prstGeom prst="rect">
            <a:avLst/>
          </a:prstGeom>
        </p:spPr>
      </p:pic>
    </p:spTree>
    <p:extLst>
      <p:ext uri="{BB962C8B-B14F-4D97-AF65-F5344CB8AC3E}">
        <p14:creationId xmlns:p14="http://schemas.microsoft.com/office/powerpoint/2010/main" val="3070926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2B8CC-F987-2C97-AEF1-3138E07325C4}"/>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E7A08FD7-F042-F0E8-A230-BF6E1A674944}"/>
              </a:ext>
            </a:extLst>
          </p:cNvPr>
          <p:cNvPicPr>
            <a:picLocks noChangeAspect="1"/>
          </p:cNvPicPr>
          <p:nvPr/>
        </p:nvPicPr>
        <p:blipFill>
          <a:blip r:embed="rId2"/>
          <a:stretch>
            <a:fillRect/>
          </a:stretch>
        </p:blipFill>
        <p:spPr>
          <a:xfrm>
            <a:off x="1419173" y="1196752"/>
            <a:ext cx="6810427" cy="5260748"/>
          </a:xfrm>
          <a:prstGeom prst="rect">
            <a:avLst/>
          </a:prstGeom>
        </p:spPr>
      </p:pic>
    </p:spTree>
    <p:extLst>
      <p:ext uri="{BB962C8B-B14F-4D97-AF65-F5344CB8AC3E}">
        <p14:creationId xmlns:p14="http://schemas.microsoft.com/office/powerpoint/2010/main" val="33740287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C408043-5F45-5562-8059-8E268A11453E}"/>
              </a:ext>
            </a:extLst>
          </p:cNvPr>
          <p:cNvPicPr>
            <a:picLocks noChangeAspect="1"/>
          </p:cNvPicPr>
          <p:nvPr/>
        </p:nvPicPr>
        <p:blipFill rotWithShape="1">
          <a:blip r:embed="rId2"/>
          <a:srcRect l="2181" t="3953" r="6166" b="5723"/>
          <a:stretch/>
        </p:blipFill>
        <p:spPr>
          <a:xfrm>
            <a:off x="1223628" y="1700808"/>
            <a:ext cx="6696744" cy="4949767"/>
          </a:xfrm>
          <a:prstGeom prst="rect">
            <a:avLst/>
          </a:prstGeom>
        </p:spPr>
      </p:pic>
    </p:spTree>
    <p:extLst>
      <p:ext uri="{BB962C8B-B14F-4D97-AF65-F5344CB8AC3E}">
        <p14:creationId xmlns:p14="http://schemas.microsoft.com/office/powerpoint/2010/main" val="1928132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83568" y="1988840"/>
            <a:ext cx="8043890" cy="5219720"/>
          </a:xfrm>
        </p:spPr>
        <p:txBody>
          <a:bodyPr/>
          <a:lstStyle/>
          <a:p>
            <a:pPr>
              <a:lnSpc>
                <a:spcPct val="80000"/>
              </a:lnSpc>
              <a:buNone/>
            </a:pPr>
            <a:r>
              <a:rPr lang="fa-IR" sz="2400" i="1" dirty="0">
                <a:solidFill>
                  <a:srgbClr val="C00000"/>
                </a:solidFill>
                <a:cs typeface="B Nazanin" pitchFamily="2" charset="-78"/>
              </a:rPr>
              <a:t> </a:t>
            </a:r>
            <a:r>
              <a:rPr lang="fa-IR" sz="2400" b="1" i="1" dirty="0">
                <a:solidFill>
                  <a:srgbClr val="C00000"/>
                </a:solidFill>
                <a:cs typeface="B Nazanin" pitchFamily="2" charset="-78"/>
              </a:rPr>
              <a:t>اپی توپ </a:t>
            </a:r>
            <a:r>
              <a:rPr lang="en-US" sz="2400" b="1" i="1" dirty="0">
                <a:solidFill>
                  <a:srgbClr val="C00000"/>
                </a:solidFill>
                <a:latin typeface="Cambria" pitchFamily="18" charset="0"/>
                <a:cs typeface="B Nazanin" pitchFamily="2" charset="-78"/>
              </a:rPr>
              <a:t>Epitope</a:t>
            </a:r>
            <a:r>
              <a:rPr lang="fa-IR" sz="2400" b="1" i="1" dirty="0">
                <a:solidFill>
                  <a:srgbClr val="C00000"/>
                </a:solidFill>
                <a:latin typeface="Cambria" pitchFamily="18" charset="0"/>
                <a:cs typeface="B Nazanin" pitchFamily="2" charset="-78"/>
              </a:rPr>
              <a:t> </a:t>
            </a:r>
            <a:r>
              <a:rPr lang="fa-IR" sz="2400" b="1" dirty="0">
                <a:solidFill>
                  <a:srgbClr val="C00000"/>
                </a:solidFill>
                <a:cs typeface="B Nazanin" pitchFamily="2" charset="-78"/>
              </a:rPr>
              <a:t>یا شاخصهای آنتی ژنی </a:t>
            </a:r>
            <a:r>
              <a:rPr lang="en-US" sz="2400" b="1" dirty="0">
                <a:solidFill>
                  <a:srgbClr val="C00000"/>
                </a:solidFill>
                <a:latin typeface="Times New Roman" pitchFamily="18" charset="0"/>
                <a:cs typeface="Times New Roman" pitchFamily="18" charset="0"/>
              </a:rPr>
              <a:t>(Antigenic determinants</a:t>
            </a:r>
            <a:r>
              <a:rPr lang="en-US" sz="2400" dirty="0">
                <a:solidFill>
                  <a:srgbClr val="C00000"/>
                </a:solidFill>
              </a:rPr>
              <a:t>)</a:t>
            </a:r>
            <a:endParaRPr lang="fa-IR" sz="2400" b="1" i="1" dirty="0">
              <a:solidFill>
                <a:srgbClr val="C00000"/>
              </a:solidFill>
              <a:latin typeface="Cambria" pitchFamily="18" charset="0"/>
              <a:cs typeface="B Nazanin" pitchFamily="2" charset="-78"/>
            </a:endParaRPr>
          </a:p>
          <a:p>
            <a:pPr>
              <a:lnSpc>
                <a:spcPct val="80000"/>
              </a:lnSpc>
              <a:buNone/>
            </a:pPr>
            <a:endParaRPr lang="fa-IR" sz="2400" dirty="0">
              <a:cs typeface="B Nazanin" pitchFamily="2" charset="-78"/>
            </a:endParaRPr>
          </a:p>
          <a:p>
            <a:pPr>
              <a:lnSpc>
                <a:spcPct val="80000"/>
              </a:lnSpc>
              <a:buNone/>
            </a:pPr>
            <a:r>
              <a:rPr lang="fa-IR" sz="2400" dirty="0">
                <a:cs typeface="B Nazanin" pitchFamily="2" charset="-78"/>
              </a:rPr>
              <a:t>کوچکترین جزء مولکول آنتی ژن که آنتی بادی به آن اتصال می یابد.</a:t>
            </a:r>
          </a:p>
          <a:p>
            <a:pPr>
              <a:lnSpc>
                <a:spcPct val="80000"/>
              </a:lnSpc>
              <a:buNone/>
            </a:pPr>
            <a:endParaRPr lang="fa-IR" sz="2400" dirty="0">
              <a:cs typeface="B Nazanin" pitchFamily="2" charset="-78"/>
            </a:endParaRPr>
          </a:p>
          <a:p>
            <a:pPr>
              <a:lnSpc>
                <a:spcPct val="80000"/>
              </a:lnSpc>
              <a:buNone/>
            </a:pPr>
            <a:r>
              <a:rPr lang="fa-IR" sz="2400" dirty="0">
                <a:cs typeface="B Nazanin" pitchFamily="2" charset="-78"/>
              </a:rPr>
              <a:t>بطور كلي هر اپي توپ يك زير دسته خاص از لنفوسيتهاي</a:t>
            </a:r>
            <a:r>
              <a:rPr lang="en-US" sz="2400" dirty="0">
                <a:solidFill>
                  <a:srgbClr val="0000FF"/>
                </a:solidFill>
                <a:cs typeface="B Nazanin" pitchFamily="2" charset="-78"/>
              </a:rPr>
              <a:t>B </a:t>
            </a:r>
            <a:r>
              <a:rPr lang="fa-IR" sz="2400" dirty="0">
                <a:cs typeface="B Nazanin" pitchFamily="2" charset="-78"/>
              </a:rPr>
              <a:t>، </a:t>
            </a:r>
            <a:r>
              <a:rPr lang="en-US" sz="2400" dirty="0">
                <a:solidFill>
                  <a:srgbClr val="0000FF"/>
                </a:solidFill>
                <a:cs typeface="B Nazanin" pitchFamily="2" charset="-78"/>
              </a:rPr>
              <a:t>T</a:t>
            </a:r>
            <a:r>
              <a:rPr lang="fa-IR" sz="2400" dirty="0">
                <a:solidFill>
                  <a:srgbClr val="0000FF"/>
                </a:solidFill>
                <a:cs typeface="B Nazanin" pitchFamily="2" charset="-78"/>
              </a:rPr>
              <a:t> </a:t>
            </a:r>
            <a:r>
              <a:rPr lang="fa-IR" sz="2400" dirty="0">
                <a:cs typeface="B Nazanin" pitchFamily="2" charset="-78"/>
              </a:rPr>
              <a:t>را تحريك مي كند.</a:t>
            </a:r>
          </a:p>
          <a:p>
            <a:pPr>
              <a:lnSpc>
                <a:spcPct val="80000"/>
              </a:lnSpc>
              <a:buNone/>
            </a:pPr>
            <a:endParaRPr lang="fa-IR" sz="2400" dirty="0">
              <a:cs typeface="B Nazanin" pitchFamily="2" charset="-78"/>
            </a:endParaRPr>
          </a:p>
          <a:p>
            <a:pPr>
              <a:lnSpc>
                <a:spcPct val="80000"/>
              </a:lnSpc>
              <a:buNone/>
            </a:pPr>
            <a:r>
              <a:rPr lang="fa-IR" sz="2400" dirty="0">
                <a:cs typeface="B Nazanin" pitchFamily="2" charset="-78"/>
              </a:rPr>
              <a:t>یک آنتی ژن میتواند </a:t>
            </a:r>
            <a:r>
              <a:rPr lang="fa-IR" sz="2400" dirty="0">
                <a:solidFill>
                  <a:srgbClr val="0070C0"/>
                </a:solidFill>
                <a:cs typeface="B Nazanin" pitchFamily="2" charset="-78"/>
              </a:rPr>
              <a:t>اپی توپ های متعدد </a:t>
            </a:r>
            <a:r>
              <a:rPr lang="fa-IR" sz="2400" dirty="0">
                <a:solidFill>
                  <a:schemeClr val="accent1"/>
                </a:solidFill>
                <a:cs typeface="B Nazanin" pitchFamily="2" charset="-78"/>
              </a:rPr>
              <a:t>و</a:t>
            </a:r>
            <a:r>
              <a:rPr lang="fa-IR" sz="2400" dirty="0">
                <a:solidFill>
                  <a:srgbClr val="0070C0"/>
                </a:solidFill>
                <a:cs typeface="B Nazanin" pitchFamily="2" charset="-78"/>
              </a:rPr>
              <a:t> متنوع </a:t>
            </a:r>
            <a:r>
              <a:rPr lang="fa-IR" sz="2400" dirty="0">
                <a:cs typeface="B Nazanin" pitchFamily="2" charset="-78"/>
              </a:rPr>
              <a:t>داشته باشد مثلاً در سم دیفتری 10 نوع اپی توپ در سطح مولکول دیفتری و سم کزاز 8 نوع اپی توپ در سطح خودش دارد.</a:t>
            </a:r>
          </a:p>
          <a:p>
            <a:pPr>
              <a:lnSpc>
                <a:spcPct val="80000"/>
              </a:lnSpc>
              <a:buNone/>
            </a:pPr>
            <a:endParaRPr lang="fa-IR" sz="2400" dirty="0">
              <a:cs typeface="B Nazanin" pitchFamily="2" charset="-78"/>
            </a:endParaRPr>
          </a:p>
          <a:p>
            <a:pPr>
              <a:lnSpc>
                <a:spcPct val="80000"/>
              </a:lnSpc>
              <a:buNone/>
            </a:pPr>
            <a:endParaRPr lang="fa-IR" sz="2400" dirty="0">
              <a:cs typeface="B Nazanin" pitchFamily="2" charset="-78"/>
            </a:endParaRPr>
          </a:p>
        </p:txBody>
      </p:sp>
      <p:grpSp>
        <p:nvGrpSpPr>
          <p:cNvPr id="4" name="Group 26"/>
          <p:cNvGrpSpPr>
            <a:grpSpLocks/>
          </p:cNvGrpSpPr>
          <p:nvPr/>
        </p:nvGrpSpPr>
        <p:grpSpPr bwMode="auto">
          <a:xfrm>
            <a:off x="1683700" y="5132112"/>
            <a:ext cx="2085105" cy="815780"/>
            <a:chOff x="516901" y="2819400"/>
            <a:chExt cx="2560653" cy="856037"/>
          </a:xfrm>
        </p:grpSpPr>
        <p:sp>
          <p:nvSpPr>
            <p:cNvPr id="5" name="TextBox 11"/>
            <p:cNvSpPr txBox="1">
              <a:spLocks noChangeArrowheads="1"/>
            </p:cNvSpPr>
            <p:nvPr/>
          </p:nvSpPr>
          <p:spPr bwMode="auto">
            <a:xfrm>
              <a:off x="2103570" y="2895552"/>
              <a:ext cx="973984" cy="355261"/>
            </a:xfrm>
            <a:prstGeom prst="rect">
              <a:avLst/>
            </a:prstGeom>
            <a:noFill/>
            <a:ln w="9525">
              <a:noFill/>
              <a:miter lim="800000"/>
              <a:headEnd/>
              <a:tailEnd/>
            </a:ln>
          </p:spPr>
          <p:txBody>
            <a:bodyPr wrap="none">
              <a:spAutoFit/>
            </a:bodyPr>
            <a:lstStyle/>
            <a:p>
              <a:r>
                <a:rPr lang="en-US" sz="1600" dirty="0">
                  <a:latin typeface="Calibri" pitchFamily="34" charset="0"/>
                </a:rPr>
                <a:t>protein</a:t>
              </a:r>
            </a:p>
          </p:txBody>
        </p:sp>
        <p:sp>
          <p:nvSpPr>
            <p:cNvPr id="6" name="TextBox 12"/>
            <p:cNvSpPr txBox="1">
              <a:spLocks noChangeArrowheads="1"/>
            </p:cNvSpPr>
            <p:nvPr/>
          </p:nvSpPr>
          <p:spPr bwMode="auto">
            <a:xfrm>
              <a:off x="516901" y="3352472"/>
              <a:ext cx="919572" cy="322965"/>
            </a:xfrm>
            <a:prstGeom prst="rect">
              <a:avLst/>
            </a:prstGeom>
            <a:noFill/>
            <a:ln w="9525">
              <a:noFill/>
              <a:miter lim="800000"/>
              <a:headEnd/>
              <a:tailEnd/>
            </a:ln>
          </p:spPr>
          <p:txBody>
            <a:bodyPr wrap="none">
              <a:spAutoFit/>
            </a:bodyPr>
            <a:lstStyle/>
            <a:p>
              <a:r>
                <a:rPr lang="en-US" sz="1400" dirty="0">
                  <a:latin typeface="Calibri" pitchFamily="34" charset="0"/>
                </a:rPr>
                <a:t>epitope</a:t>
              </a:r>
              <a:endParaRPr lang="en-US" dirty="0">
                <a:latin typeface="Calibri" pitchFamily="34" charset="0"/>
              </a:endParaRPr>
            </a:p>
          </p:txBody>
        </p:sp>
        <p:cxnSp>
          <p:nvCxnSpPr>
            <p:cNvPr id="7" name="Straight Connector 6"/>
            <p:cNvCxnSpPr/>
            <p:nvPr/>
          </p:nvCxnSpPr>
          <p:spPr>
            <a:xfrm rot="5400000" flipH="1" flipV="1">
              <a:off x="1030183" y="3160444"/>
              <a:ext cx="76153" cy="307901"/>
            </a:xfrm>
            <a:prstGeom prst="line">
              <a:avLst/>
            </a:prstGeom>
            <a:ln/>
          </p:spPr>
          <p:style>
            <a:lnRef idx="2">
              <a:schemeClr val="dk1"/>
            </a:lnRef>
            <a:fillRef idx="0">
              <a:schemeClr val="dk1"/>
            </a:fillRef>
            <a:effectRef idx="1">
              <a:schemeClr val="dk1"/>
            </a:effectRef>
            <a:fontRef idx="minor">
              <a:schemeClr val="tx1"/>
            </a:fontRef>
          </p:style>
        </p:cxnSp>
        <p:grpSp>
          <p:nvGrpSpPr>
            <p:cNvPr id="8" name="Group 20"/>
            <p:cNvGrpSpPr>
              <a:grpSpLocks/>
            </p:cNvGrpSpPr>
            <p:nvPr/>
          </p:nvGrpSpPr>
          <p:grpSpPr bwMode="auto">
            <a:xfrm>
              <a:off x="1219036" y="2819400"/>
              <a:ext cx="1356988" cy="737733"/>
              <a:chOff x="1219036" y="2819400"/>
              <a:chExt cx="1356988" cy="737733"/>
            </a:xfrm>
          </p:grpSpPr>
          <p:sp>
            <p:nvSpPr>
              <p:cNvPr id="9" name="Freeform 8"/>
              <p:cNvSpPr/>
              <p:nvPr/>
            </p:nvSpPr>
            <p:spPr>
              <a:xfrm>
                <a:off x="1371400" y="2819400"/>
                <a:ext cx="1204624" cy="737733"/>
              </a:xfrm>
              <a:custGeom>
                <a:avLst/>
                <a:gdLst>
                  <a:gd name="connsiteX0" fmla="*/ 591015 w 1204332"/>
                  <a:gd name="connsiteY0" fmla="*/ 593244 h 738210"/>
                  <a:gd name="connsiteX1" fmla="*/ 446049 w 1204332"/>
                  <a:gd name="connsiteY1" fmla="*/ 715907 h 738210"/>
                  <a:gd name="connsiteX2" fmla="*/ 345688 w 1204332"/>
                  <a:gd name="connsiteY2" fmla="*/ 738210 h 738210"/>
                  <a:gd name="connsiteX3" fmla="*/ 144966 w 1204332"/>
                  <a:gd name="connsiteY3" fmla="*/ 727059 h 738210"/>
                  <a:gd name="connsiteX4" fmla="*/ 111512 w 1204332"/>
                  <a:gd name="connsiteY4" fmla="*/ 704756 h 738210"/>
                  <a:gd name="connsiteX5" fmla="*/ 66907 w 1204332"/>
                  <a:gd name="connsiteY5" fmla="*/ 671302 h 738210"/>
                  <a:gd name="connsiteX6" fmla="*/ 0 w 1204332"/>
                  <a:gd name="connsiteY6" fmla="*/ 559790 h 738210"/>
                  <a:gd name="connsiteX7" fmla="*/ 11151 w 1204332"/>
                  <a:gd name="connsiteY7" fmla="*/ 470581 h 738210"/>
                  <a:gd name="connsiteX8" fmla="*/ 55756 w 1204332"/>
                  <a:gd name="connsiteY8" fmla="*/ 414824 h 738210"/>
                  <a:gd name="connsiteX9" fmla="*/ 78059 w 1204332"/>
                  <a:gd name="connsiteY9" fmla="*/ 392522 h 738210"/>
                  <a:gd name="connsiteX10" fmla="*/ 156117 w 1204332"/>
                  <a:gd name="connsiteY10" fmla="*/ 370220 h 738210"/>
                  <a:gd name="connsiteX11" fmla="*/ 301083 w 1204332"/>
                  <a:gd name="connsiteY11" fmla="*/ 381371 h 738210"/>
                  <a:gd name="connsiteX12" fmla="*/ 367990 w 1204332"/>
                  <a:gd name="connsiteY12" fmla="*/ 414824 h 738210"/>
                  <a:gd name="connsiteX13" fmla="*/ 412595 w 1204332"/>
                  <a:gd name="connsiteY13" fmla="*/ 425976 h 738210"/>
                  <a:gd name="connsiteX14" fmla="*/ 446049 w 1204332"/>
                  <a:gd name="connsiteY14" fmla="*/ 448278 h 738210"/>
                  <a:gd name="connsiteX15" fmla="*/ 602166 w 1204332"/>
                  <a:gd name="connsiteY15" fmla="*/ 448278 h 738210"/>
                  <a:gd name="connsiteX16" fmla="*/ 624468 w 1204332"/>
                  <a:gd name="connsiteY16" fmla="*/ 414824 h 738210"/>
                  <a:gd name="connsiteX17" fmla="*/ 613317 w 1204332"/>
                  <a:gd name="connsiteY17" fmla="*/ 359068 h 738210"/>
                  <a:gd name="connsiteX18" fmla="*/ 568712 w 1204332"/>
                  <a:gd name="connsiteY18" fmla="*/ 303312 h 738210"/>
                  <a:gd name="connsiteX19" fmla="*/ 301083 w 1204332"/>
                  <a:gd name="connsiteY19" fmla="*/ 269859 h 738210"/>
                  <a:gd name="connsiteX20" fmla="*/ 256478 w 1204332"/>
                  <a:gd name="connsiteY20" fmla="*/ 225254 h 738210"/>
                  <a:gd name="connsiteX21" fmla="*/ 267629 w 1204332"/>
                  <a:gd name="connsiteY21" fmla="*/ 158346 h 738210"/>
                  <a:gd name="connsiteX22" fmla="*/ 301083 w 1204332"/>
                  <a:gd name="connsiteY22" fmla="*/ 124893 h 738210"/>
                  <a:gd name="connsiteX23" fmla="*/ 367990 w 1204332"/>
                  <a:gd name="connsiteY23" fmla="*/ 80288 h 738210"/>
                  <a:gd name="connsiteX24" fmla="*/ 479503 w 1204332"/>
                  <a:gd name="connsiteY24" fmla="*/ 57985 h 738210"/>
                  <a:gd name="connsiteX25" fmla="*/ 602166 w 1204332"/>
                  <a:gd name="connsiteY25" fmla="*/ 102590 h 738210"/>
                  <a:gd name="connsiteX26" fmla="*/ 579864 w 1204332"/>
                  <a:gd name="connsiteY26" fmla="*/ 124893 h 738210"/>
                  <a:gd name="connsiteX27" fmla="*/ 557561 w 1204332"/>
                  <a:gd name="connsiteY27" fmla="*/ 158346 h 738210"/>
                  <a:gd name="connsiteX28" fmla="*/ 490654 w 1204332"/>
                  <a:gd name="connsiteY28" fmla="*/ 180649 h 738210"/>
                  <a:gd name="connsiteX29" fmla="*/ 501805 w 1204332"/>
                  <a:gd name="connsiteY29" fmla="*/ 214102 h 738210"/>
                  <a:gd name="connsiteX30" fmla="*/ 568712 w 1204332"/>
                  <a:gd name="connsiteY30" fmla="*/ 214102 h 738210"/>
                  <a:gd name="connsiteX31" fmla="*/ 602166 w 1204332"/>
                  <a:gd name="connsiteY31" fmla="*/ 191800 h 738210"/>
                  <a:gd name="connsiteX32" fmla="*/ 635620 w 1204332"/>
                  <a:gd name="connsiteY32" fmla="*/ 180649 h 738210"/>
                  <a:gd name="connsiteX33" fmla="*/ 702527 w 1204332"/>
                  <a:gd name="connsiteY33" fmla="*/ 147195 h 738210"/>
                  <a:gd name="connsiteX34" fmla="*/ 735981 w 1204332"/>
                  <a:gd name="connsiteY34" fmla="*/ 124893 h 738210"/>
                  <a:gd name="connsiteX35" fmla="*/ 802888 w 1204332"/>
                  <a:gd name="connsiteY35" fmla="*/ 102590 h 738210"/>
                  <a:gd name="connsiteX36" fmla="*/ 836342 w 1204332"/>
                  <a:gd name="connsiteY36" fmla="*/ 91439 h 738210"/>
                  <a:gd name="connsiteX37" fmla="*/ 869795 w 1204332"/>
                  <a:gd name="connsiteY37" fmla="*/ 80288 h 738210"/>
                  <a:gd name="connsiteX38" fmla="*/ 925551 w 1204332"/>
                  <a:gd name="connsiteY38" fmla="*/ 35683 h 738210"/>
                  <a:gd name="connsiteX39" fmla="*/ 947854 w 1204332"/>
                  <a:gd name="connsiteY39" fmla="*/ 13381 h 738210"/>
                  <a:gd name="connsiteX40" fmla="*/ 981307 w 1204332"/>
                  <a:gd name="connsiteY40" fmla="*/ 2229 h 738210"/>
                  <a:gd name="connsiteX41" fmla="*/ 1092820 w 1204332"/>
                  <a:gd name="connsiteY41" fmla="*/ 46834 h 738210"/>
                  <a:gd name="connsiteX42" fmla="*/ 1081668 w 1204332"/>
                  <a:gd name="connsiteY42" fmla="*/ 80288 h 738210"/>
                  <a:gd name="connsiteX43" fmla="*/ 1037064 w 1204332"/>
                  <a:gd name="connsiteY43" fmla="*/ 136044 h 738210"/>
                  <a:gd name="connsiteX44" fmla="*/ 1003610 w 1204332"/>
                  <a:gd name="connsiteY44" fmla="*/ 158346 h 738210"/>
                  <a:gd name="connsiteX45" fmla="*/ 869795 w 1204332"/>
                  <a:gd name="connsiteY45" fmla="*/ 169498 h 738210"/>
                  <a:gd name="connsiteX46" fmla="*/ 814039 w 1204332"/>
                  <a:gd name="connsiteY46" fmla="*/ 202951 h 738210"/>
                  <a:gd name="connsiteX47" fmla="*/ 780585 w 1204332"/>
                  <a:gd name="connsiteY47" fmla="*/ 214102 h 738210"/>
                  <a:gd name="connsiteX48" fmla="*/ 769434 w 1204332"/>
                  <a:gd name="connsiteY48" fmla="*/ 247556 h 738210"/>
                  <a:gd name="connsiteX49" fmla="*/ 758283 w 1204332"/>
                  <a:gd name="connsiteY49" fmla="*/ 336766 h 738210"/>
                  <a:gd name="connsiteX50" fmla="*/ 691376 w 1204332"/>
                  <a:gd name="connsiteY50" fmla="*/ 370220 h 738210"/>
                  <a:gd name="connsiteX51" fmla="*/ 702527 w 1204332"/>
                  <a:gd name="connsiteY51" fmla="*/ 403673 h 738210"/>
                  <a:gd name="connsiteX52" fmla="*/ 724829 w 1204332"/>
                  <a:gd name="connsiteY52" fmla="*/ 425976 h 738210"/>
                  <a:gd name="connsiteX53" fmla="*/ 691376 w 1204332"/>
                  <a:gd name="connsiteY53" fmla="*/ 526337 h 738210"/>
                  <a:gd name="connsiteX54" fmla="*/ 724829 w 1204332"/>
                  <a:gd name="connsiteY54" fmla="*/ 537488 h 738210"/>
                  <a:gd name="connsiteX55" fmla="*/ 869795 w 1204332"/>
                  <a:gd name="connsiteY55" fmla="*/ 515185 h 738210"/>
                  <a:gd name="connsiteX56" fmla="*/ 936703 w 1204332"/>
                  <a:gd name="connsiteY56" fmla="*/ 504034 h 738210"/>
                  <a:gd name="connsiteX57" fmla="*/ 1048215 w 1204332"/>
                  <a:gd name="connsiteY57" fmla="*/ 470581 h 738210"/>
                  <a:gd name="connsiteX58" fmla="*/ 1092820 w 1204332"/>
                  <a:gd name="connsiteY58" fmla="*/ 459429 h 738210"/>
                  <a:gd name="connsiteX59" fmla="*/ 1204332 w 1204332"/>
                  <a:gd name="connsiteY59" fmla="*/ 437127 h 738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04332" h="738210">
                    <a:moveTo>
                      <a:pt x="591015" y="593244"/>
                    </a:moveTo>
                    <a:cubicBezTo>
                      <a:pt x="574333" y="609926"/>
                      <a:pt x="485058" y="709405"/>
                      <a:pt x="446049" y="715907"/>
                    </a:cubicBezTo>
                    <a:cubicBezTo>
                      <a:pt x="367547" y="728992"/>
                      <a:pt x="400592" y="719909"/>
                      <a:pt x="345688" y="738210"/>
                    </a:cubicBezTo>
                    <a:cubicBezTo>
                      <a:pt x="278781" y="734493"/>
                      <a:pt x="211303" y="736536"/>
                      <a:pt x="144966" y="727059"/>
                    </a:cubicBezTo>
                    <a:cubicBezTo>
                      <a:pt x="131698" y="725164"/>
                      <a:pt x="122418" y="712546"/>
                      <a:pt x="111512" y="704756"/>
                    </a:cubicBezTo>
                    <a:cubicBezTo>
                      <a:pt x="96388" y="693953"/>
                      <a:pt x="79254" y="685193"/>
                      <a:pt x="66907" y="671302"/>
                    </a:cubicBezTo>
                    <a:cubicBezTo>
                      <a:pt x="36152" y="636702"/>
                      <a:pt x="19983" y="599754"/>
                      <a:pt x="0" y="559790"/>
                    </a:cubicBezTo>
                    <a:cubicBezTo>
                      <a:pt x="3717" y="530054"/>
                      <a:pt x="393" y="498551"/>
                      <a:pt x="11151" y="470581"/>
                    </a:cubicBezTo>
                    <a:cubicBezTo>
                      <a:pt x="19695" y="448366"/>
                      <a:pt x="40266" y="432895"/>
                      <a:pt x="55756" y="414824"/>
                    </a:cubicBezTo>
                    <a:cubicBezTo>
                      <a:pt x="62598" y="406842"/>
                      <a:pt x="69044" y="397931"/>
                      <a:pt x="78059" y="392522"/>
                    </a:cubicBezTo>
                    <a:cubicBezTo>
                      <a:pt x="89487" y="385665"/>
                      <a:pt x="147784" y="372303"/>
                      <a:pt x="156117" y="370220"/>
                    </a:cubicBezTo>
                    <a:cubicBezTo>
                      <a:pt x="204439" y="373937"/>
                      <a:pt x="252992" y="375360"/>
                      <a:pt x="301083" y="381371"/>
                    </a:cubicBezTo>
                    <a:cubicBezTo>
                      <a:pt x="345308" y="386899"/>
                      <a:pt x="326972" y="397245"/>
                      <a:pt x="367990" y="414824"/>
                    </a:cubicBezTo>
                    <a:cubicBezTo>
                      <a:pt x="382077" y="420861"/>
                      <a:pt x="397727" y="422259"/>
                      <a:pt x="412595" y="425976"/>
                    </a:cubicBezTo>
                    <a:cubicBezTo>
                      <a:pt x="423746" y="433410"/>
                      <a:pt x="434062" y="442285"/>
                      <a:pt x="446049" y="448278"/>
                    </a:cubicBezTo>
                    <a:cubicBezTo>
                      <a:pt x="498031" y="474268"/>
                      <a:pt x="539125" y="454009"/>
                      <a:pt x="602166" y="448278"/>
                    </a:cubicBezTo>
                    <a:cubicBezTo>
                      <a:pt x="609600" y="437127"/>
                      <a:pt x="622806" y="428123"/>
                      <a:pt x="624468" y="414824"/>
                    </a:cubicBezTo>
                    <a:cubicBezTo>
                      <a:pt x="626819" y="396017"/>
                      <a:pt x="619972" y="376815"/>
                      <a:pt x="613317" y="359068"/>
                    </a:cubicBezTo>
                    <a:cubicBezTo>
                      <a:pt x="609680" y="349370"/>
                      <a:pt x="581273" y="309593"/>
                      <a:pt x="568712" y="303312"/>
                    </a:cubicBezTo>
                    <a:cubicBezTo>
                      <a:pt x="487164" y="262538"/>
                      <a:pt x="385802" y="274566"/>
                      <a:pt x="301083" y="269859"/>
                    </a:cubicBezTo>
                    <a:cubicBezTo>
                      <a:pt x="286215" y="254991"/>
                      <a:pt x="253021" y="245995"/>
                      <a:pt x="256478" y="225254"/>
                    </a:cubicBezTo>
                    <a:cubicBezTo>
                      <a:pt x="260195" y="202951"/>
                      <a:pt x="258446" y="179008"/>
                      <a:pt x="267629" y="158346"/>
                    </a:cubicBezTo>
                    <a:cubicBezTo>
                      <a:pt x="274034" y="143935"/>
                      <a:pt x="288635" y="134575"/>
                      <a:pt x="301083" y="124893"/>
                    </a:cubicBezTo>
                    <a:cubicBezTo>
                      <a:pt x="322241" y="108437"/>
                      <a:pt x="341551" y="84694"/>
                      <a:pt x="367990" y="80288"/>
                    </a:cubicBezTo>
                    <a:cubicBezTo>
                      <a:pt x="450015" y="66617"/>
                      <a:pt x="412963" y="74621"/>
                      <a:pt x="479503" y="57985"/>
                    </a:cubicBezTo>
                    <a:cubicBezTo>
                      <a:pt x="488230" y="58858"/>
                      <a:pt x="615224" y="37300"/>
                      <a:pt x="602166" y="102590"/>
                    </a:cubicBezTo>
                    <a:cubicBezTo>
                      <a:pt x="600104" y="112899"/>
                      <a:pt x="586432" y="116683"/>
                      <a:pt x="579864" y="124893"/>
                    </a:cubicBezTo>
                    <a:cubicBezTo>
                      <a:pt x="571492" y="135358"/>
                      <a:pt x="568926" y="151243"/>
                      <a:pt x="557561" y="158346"/>
                    </a:cubicBezTo>
                    <a:cubicBezTo>
                      <a:pt x="537626" y="170806"/>
                      <a:pt x="490654" y="180649"/>
                      <a:pt x="490654" y="180649"/>
                    </a:cubicBezTo>
                    <a:cubicBezTo>
                      <a:pt x="494371" y="191800"/>
                      <a:pt x="493494" y="205791"/>
                      <a:pt x="501805" y="214102"/>
                    </a:cubicBezTo>
                    <a:cubicBezTo>
                      <a:pt x="521631" y="233928"/>
                      <a:pt x="548886" y="224015"/>
                      <a:pt x="568712" y="214102"/>
                    </a:cubicBezTo>
                    <a:cubicBezTo>
                      <a:pt x="580699" y="208108"/>
                      <a:pt x="590179" y="197793"/>
                      <a:pt x="602166" y="191800"/>
                    </a:cubicBezTo>
                    <a:cubicBezTo>
                      <a:pt x="612680" y="186543"/>
                      <a:pt x="624469" y="184366"/>
                      <a:pt x="635620" y="180649"/>
                    </a:cubicBezTo>
                    <a:cubicBezTo>
                      <a:pt x="680506" y="135761"/>
                      <a:pt x="630598" y="178021"/>
                      <a:pt x="702527" y="147195"/>
                    </a:cubicBezTo>
                    <a:cubicBezTo>
                      <a:pt x="714846" y="141916"/>
                      <a:pt x="723734" y="130336"/>
                      <a:pt x="735981" y="124893"/>
                    </a:cubicBezTo>
                    <a:cubicBezTo>
                      <a:pt x="757464" y="115345"/>
                      <a:pt x="780586" y="110024"/>
                      <a:pt x="802888" y="102590"/>
                    </a:cubicBezTo>
                    <a:lnTo>
                      <a:pt x="836342" y="91439"/>
                    </a:lnTo>
                    <a:lnTo>
                      <a:pt x="869795" y="80288"/>
                    </a:lnTo>
                    <a:cubicBezTo>
                      <a:pt x="923642" y="26441"/>
                      <a:pt x="855221" y="91946"/>
                      <a:pt x="925551" y="35683"/>
                    </a:cubicBezTo>
                    <a:cubicBezTo>
                      <a:pt x="933761" y="29115"/>
                      <a:pt x="938839" y="18790"/>
                      <a:pt x="947854" y="13381"/>
                    </a:cubicBezTo>
                    <a:cubicBezTo>
                      <a:pt x="957933" y="7333"/>
                      <a:pt x="970156" y="5946"/>
                      <a:pt x="981307" y="2229"/>
                    </a:cubicBezTo>
                    <a:cubicBezTo>
                      <a:pt x="1014262" y="6937"/>
                      <a:pt x="1077209" y="0"/>
                      <a:pt x="1092820" y="46834"/>
                    </a:cubicBezTo>
                    <a:cubicBezTo>
                      <a:pt x="1096537" y="57985"/>
                      <a:pt x="1086925" y="69774"/>
                      <a:pt x="1081668" y="80288"/>
                    </a:cubicBezTo>
                    <a:cubicBezTo>
                      <a:pt x="1072009" y="99605"/>
                      <a:pt x="1054349" y="122216"/>
                      <a:pt x="1037064" y="136044"/>
                    </a:cubicBezTo>
                    <a:cubicBezTo>
                      <a:pt x="1026599" y="144416"/>
                      <a:pt x="1016752" y="155718"/>
                      <a:pt x="1003610" y="158346"/>
                    </a:cubicBezTo>
                    <a:cubicBezTo>
                      <a:pt x="959720" y="167124"/>
                      <a:pt x="914400" y="165781"/>
                      <a:pt x="869795" y="169498"/>
                    </a:cubicBezTo>
                    <a:cubicBezTo>
                      <a:pt x="775026" y="201088"/>
                      <a:pt x="890577" y="157030"/>
                      <a:pt x="814039" y="202951"/>
                    </a:cubicBezTo>
                    <a:cubicBezTo>
                      <a:pt x="803960" y="208998"/>
                      <a:pt x="791736" y="210385"/>
                      <a:pt x="780585" y="214102"/>
                    </a:cubicBezTo>
                    <a:cubicBezTo>
                      <a:pt x="776868" y="225253"/>
                      <a:pt x="771537" y="235991"/>
                      <a:pt x="769434" y="247556"/>
                    </a:cubicBezTo>
                    <a:cubicBezTo>
                      <a:pt x="764073" y="277041"/>
                      <a:pt x="769413" y="308941"/>
                      <a:pt x="758283" y="336766"/>
                    </a:cubicBezTo>
                    <a:cubicBezTo>
                      <a:pt x="751632" y="353392"/>
                      <a:pt x="705458" y="365526"/>
                      <a:pt x="691376" y="370220"/>
                    </a:cubicBezTo>
                    <a:cubicBezTo>
                      <a:pt x="695093" y="381371"/>
                      <a:pt x="696480" y="393594"/>
                      <a:pt x="702527" y="403673"/>
                    </a:cubicBezTo>
                    <a:cubicBezTo>
                      <a:pt x="707936" y="412688"/>
                      <a:pt x="723525" y="415544"/>
                      <a:pt x="724829" y="425976"/>
                    </a:cubicBezTo>
                    <a:cubicBezTo>
                      <a:pt x="731155" y="476582"/>
                      <a:pt x="714554" y="491569"/>
                      <a:pt x="691376" y="526337"/>
                    </a:cubicBezTo>
                    <a:cubicBezTo>
                      <a:pt x="702527" y="530054"/>
                      <a:pt x="713075" y="537488"/>
                      <a:pt x="724829" y="537488"/>
                    </a:cubicBezTo>
                    <a:cubicBezTo>
                      <a:pt x="772057" y="537488"/>
                      <a:pt x="823099" y="523675"/>
                      <a:pt x="869795" y="515185"/>
                    </a:cubicBezTo>
                    <a:cubicBezTo>
                      <a:pt x="892041" y="511140"/>
                      <a:pt x="914672" y="509118"/>
                      <a:pt x="936703" y="504034"/>
                    </a:cubicBezTo>
                    <a:cubicBezTo>
                      <a:pt x="1054625" y="476822"/>
                      <a:pt x="976683" y="491019"/>
                      <a:pt x="1048215" y="470581"/>
                    </a:cubicBezTo>
                    <a:cubicBezTo>
                      <a:pt x="1062951" y="466371"/>
                      <a:pt x="1077952" y="463146"/>
                      <a:pt x="1092820" y="459429"/>
                    </a:cubicBezTo>
                    <a:cubicBezTo>
                      <a:pt x="1147923" y="422694"/>
                      <a:pt x="1112871" y="437127"/>
                      <a:pt x="1204332" y="437127"/>
                    </a:cubicBezTo>
                  </a:path>
                </a:pathLst>
              </a:custGeom>
              <a:ln w="63500"/>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grpSp>
            <p:nvGrpSpPr>
              <p:cNvPr id="10" name="Group 16"/>
              <p:cNvGrpSpPr>
                <a:grpSpLocks/>
              </p:cNvGrpSpPr>
              <p:nvPr/>
            </p:nvGrpSpPr>
            <p:grpSpPr bwMode="auto">
              <a:xfrm>
                <a:off x="1219036" y="3200165"/>
                <a:ext cx="312663" cy="301439"/>
                <a:chOff x="1219036" y="3200165"/>
                <a:chExt cx="312663" cy="301439"/>
              </a:xfrm>
            </p:grpSpPr>
            <p:sp>
              <p:nvSpPr>
                <p:cNvPr id="11" name="Freeform 10"/>
                <p:cNvSpPr/>
                <p:nvPr/>
              </p:nvSpPr>
              <p:spPr>
                <a:xfrm>
                  <a:off x="1371399" y="3200165"/>
                  <a:ext cx="160300" cy="301439"/>
                </a:xfrm>
                <a:custGeom>
                  <a:avLst/>
                  <a:gdLst>
                    <a:gd name="connsiteX0" fmla="*/ 160223 w 160223"/>
                    <a:gd name="connsiteY0" fmla="*/ 11151 h 301082"/>
                    <a:gd name="connsiteX1" fmla="*/ 126769 w 160223"/>
                    <a:gd name="connsiteY1" fmla="*/ 0 h 301082"/>
                    <a:gd name="connsiteX2" fmla="*/ 37559 w 160223"/>
                    <a:gd name="connsiteY2" fmla="*/ 22302 h 301082"/>
                    <a:gd name="connsiteX3" fmla="*/ 26408 w 160223"/>
                    <a:gd name="connsiteY3" fmla="*/ 256478 h 301082"/>
                    <a:gd name="connsiteX4" fmla="*/ 48711 w 160223"/>
                    <a:gd name="connsiteY4" fmla="*/ 278780 h 301082"/>
                    <a:gd name="connsiteX5" fmla="*/ 82164 w 160223"/>
                    <a:gd name="connsiteY5" fmla="*/ 301082 h 301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223" h="301082">
                      <a:moveTo>
                        <a:pt x="160223" y="11151"/>
                      </a:moveTo>
                      <a:cubicBezTo>
                        <a:pt x="149072" y="7434"/>
                        <a:pt x="138524" y="0"/>
                        <a:pt x="126769" y="0"/>
                      </a:cubicBezTo>
                      <a:cubicBezTo>
                        <a:pt x="99857" y="0"/>
                        <a:pt x="63957" y="13503"/>
                        <a:pt x="37559" y="22302"/>
                      </a:cubicBezTo>
                      <a:cubicBezTo>
                        <a:pt x="3347" y="124939"/>
                        <a:pt x="0" y="106833"/>
                        <a:pt x="26408" y="256478"/>
                      </a:cubicBezTo>
                      <a:cubicBezTo>
                        <a:pt x="28235" y="266832"/>
                        <a:pt x="40501" y="272212"/>
                        <a:pt x="48711" y="278780"/>
                      </a:cubicBezTo>
                      <a:cubicBezTo>
                        <a:pt x="59176" y="287152"/>
                        <a:pt x="82164" y="301082"/>
                        <a:pt x="82164" y="301082"/>
                      </a:cubicBezTo>
                    </a:path>
                  </a:pathLst>
                </a:custGeom>
                <a:ln w="63500">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2" name="Oval 11"/>
                <p:cNvSpPr/>
                <p:nvPr/>
              </p:nvSpPr>
              <p:spPr>
                <a:xfrm>
                  <a:off x="1219036" y="3200165"/>
                  <a:ext cx="152363" cy="152306"/>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pSp>
      </p:grpSp>
      <p:grpSp>
        <p:nvGrpSpPr>
          <p:cNvPr id="13" name="Group 12"/>
          <p:cNvGrpSpPr/>
          <p:nvPr/>
        </p:nvGrpSpPr>
        <p:grpSpPr>
          <a:xfrm>
            <a:off x="5047641" y="5132112"/>
            <a:ext cx="779463" cy="949325"/>
            <a:chOff x="352395" y="3286125"/>
            <a:chExt cx="779463" cy="949325"/>
          </a:xfrm>
        </p:grpSpPr>
        <p:grpSp>
          <p:nvGrpSpPr>
            <p:cNvPr id="14" name="Group 17"/>
            <p:cNvGrpSpPr>
              <a:grpSpLocks/>
            </p:cNvGrpSpPr>
            <p:nvPr/>
          </p:nvGrpSpPr>
          <p:grpSpPr bwMode="auto">
            <a:xfrm rot="238944">
              <a:off x="818433" y="3369173"/>
              <a:ext cx="308977" cy="303914"/>
              <a:chOff x="1218357" y="3196299"/>
              <a:chExt cx="308863" cy="304972"/>
            </a:xfrm>
          </p:grpSpPr>
          <p:sp>
            <p:nvSpPr>
              <p:cNvPr id="17" name="Freeform 16"/>
              <p:cNvSpPr/>
              <p:nvPr/>
            </p:nvSpPr>
            <p:spPr>
              <a:xfrm>
                <a:off x="1366942" y="3200188"/>
                <a:ext cx="160278" cy="301083"/>
              </a:xfrm>
              <a:custGeom>
                <a:avLst/>
                <a:gdLst>
                  <a:gd name="connsiteX0" fmla="*/ 160223 w 160223"/>
                  <a:gd name="connsiteY0" fmla="*/ 11151 h 301082"/>
                  <a:gd name="connsiteX1" fmla="*/ 126769 w 160223"/>
                  <a:gd name="connsiteY1" fmla="*/ 0 h 301082"/>
                  <a:gd name="connsiteX2" fmla="*/ 37559 w 160223"/>
                  <a:gd name="connsiteY2" fmla="*/ 22302 h 301082"/>
                  <a:gd name="connsiteX3" fmla="*/ 26408 w 160223"/>
                  <a:gd name="connsiteY3" fmla="*/ 256478 h 301082"/>
                  <a:gd name="connsiteX4" fmla="*/ 48711 w 160223"/>
                  <a:gd name="connsiteY4" fmla="*/ 278780 h 301082"/>
                  <a:gd name="connsiteX5" fmla="*/ 82164 w 160223"/>
                  <a:gd name="connsiteY5" fmla="*/ 301082 h 301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0223" h="301082">
                    <a:moveTo>
                      <a:pt x="160223" y="11151"/>
                    </a:moveTo>
                    <a:cubicBezTo>
                      <a:pt x="149072" y="7434"/>
                      <a:pt x="138524" y="0"/>
                      <a:pt x="126769" y="0"/>
                    </a:cubicBezTo>
                    <a:cubicBezTo>
                      <a:pt x="99857" y="0"/>
                      <a:pt x="63957" y="13503"/>
                      <a:pt x="37559" y="22302"/>
                    </a:cubicBezTo>
                    <a:cubicBezTo>
                      <a:pt x="3347" y="124939"/>
                      <a:pt x="0" y="106833"/>
                      <a:pt x="26408" y="256478"/>
                    </a:cubicBezTo>
                    <a:cubicBezTo>
                      <a:pt x="28235" y="266832"/>
                      <a:pt x="40501" y="272212"/>
                      <a:pt x="48711" y="278780"/>
                    </a:cubicBezTo>
                    <a:cubicBezTo>
                      <a:pt x="59176" y="287152"/>
                      <a:pt x="82164" y="301082"/>
                      <a:pt x="82164" y="301082"/>
                    </a:cubicBezTo>
                  </a:path>
                </a:pathLst>
              </a:custGeom>
              <a:ln w="63500">
                <a:solidFill>
                  <a:schemeClr val="accent2"/>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sp>
            <p:nvSpPr>
              <p:cNvPr id="18" name="Oval 17"/>
              <p:cNvSpPr/>
              <p:nvPr/>
            </p:nvSpPr>
            <p:spPr>
              <a:xfrm>
                <a:off x="1218357" y="3196299"/>
                <a:ext cx="152344" cy="152931"/>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15" name="Freeform 4"/>
            <p:cNvSpPr>
              <a:spLocks noChangeAspect="1"/>
            </p:cNvSpPr>
            <p:nvPr/>
          </p:nvSpPr>
          <p:spPr bwMode="auto">
            <a:xfrm rot="5400000">
              <a:off x="497652" y="3217068"/>
              <a:ext cx="317500" cy="455613"/>
            </a:xfrm>
            <a:custGeom>
              <a:avLst/>
              <a:gdLst>
                <a:gd name="T0" fmla="*/ 153668067 w 328"/>
                <a:gd name="T1" fmla="*/ 439794934 h 472"/>
                <a:gd name="T2" fmla="*/ 172408304 w 328"/>
                <a:gd name="T3" fmla="*/ 421159209 h 472"/>
                <a:gd name="T4" fmla="*/ 172408304 w 328"/>
                <a:gd name="T5" fmla="*/ 169581685 h 472"/>
                <a:gd name="T6" fmla="*/ 229565059 w 328"/>
                <a:gd name="T7" fmla="*/ 152809918 h 472"/>
                <a:gd name="T8" fmla="*/ 282973827 w 328"/>
                <a:gd name="T9" fmla="*/ 106221540 h 472"/>
                <a:gd name="T10" fmla="*/ 307336135 w 328"/>
                <a:gd name="T11" fmla="*/ 18635733 h 472"/>
                <a:gd name="T12" fmla="*/ 288595898 w 328"/>
                <a:gd name="T13" fmla="*/ 0 h 472"/>
                <a:gd name="T14" fmla="*/ 269856629 w 328"/>
                <a:gd name="T15" fmla="*/ 18635733 h 472"/>
                <a:gd name="T16" fmla="*/ 252053343 w 328"/>
                <a:gd name="T17" fmla="*/ 85722822 h 472"/>
                <a:gd name="T18" fmla="*/ 191147573 w 328"/>
                <a:gd name="T19" fmla="*/ 127652751 h 472"/>
                <a:gd name="T20" fmla="*/ 163975198 w 328"/>
                <a:gd name="T21" fmla="*/ 133242696 h 472"/>
                <a:gd name="T22" fmla="*/ 156479103 w 328"/>
                <a:gd name="T23" fmla="*/ 134175158 h 472"/>
                <a:gd name="T24" fmla="*/ 153668067 w 328"/>
                <a:gd name="T25" fmla="*/ 134175158 h 472"/>
                <a:gd name="T26" fmla="*/ 153668067 w 328"/>
                <a:gd name="T27" fmla="*/ 134175158 h 472"/>
                <a:gd name="T28" fmla="*/ 152731055 w 328"/>
                <a:gd name="T29" fmla="*/ 134175158 h 472"/>
                <a:gd name="T30" fmla="*/ 89015188 w 328"/>
                <a:gd name="T31" fmla="*/ 116470900 h 472"/>
                <a:gd name="T32" fmla="*/ 53408722 w 328"/>
                <a:gd name="T33" fmla="*/ 82927366 h 472"/>
                <a:gd name="T34" fmla="*/ 37480489 w 328"/>
                <a:gd name="T35" fmla="*/ 18635733 h 472"/>
                <a:gd name="T36" fmla="*/ 18740244 w 328"/>
                <a:gd name="T37" fmla="*/ 0 h 472"/>
                <a:gd name="T38" fmla="*/ 0 w 328"/>
                <a:gd name="T39" fmla="*/ 18635733 h 472"/>
                <a:gd name="T40" fmla="*/ 0 w 328"/>
                <a:gd name="T41" fmla="*/ 18635733 h 472"/>
                <a:gd name="T42" fmla="*/ 24362316 w 328"/>
                <a:gd name="T43" fmla="*/ 106221540 h 472"/>
                <a:gd name="T44" fmla="*/ 105881401 w 328"/>
                <a:gd name="T45" fmla="*/ 163991739 h 472"/>
                <a:gd name="T46" fmla="*/ 134927830 w 328"/>
                <a:gd name="T47" fmla="*/ 169581685 h 472"/>
                <a:gd name="T48" fmla="*/ 134927830 w 328"/>
                <a:gd name="T49" fmla="*/ 421159209 h 472"/>
                <a:gd name="T50" fmla="*/ 153668067 w 328"/>
                <a:gd name="T51" fmla="*/ 439794934 h 47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28"/>
                <a:gd name="T79" fmla="*/ 0 h 472"/>
                <a:gd name="T80" fmla="*/ 328 w 328"/>
                <a:gd name="T81" fmla="*/ 472 h 47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28" h="472">
                  <a:moveTo>
                    <a:pt x="164" y="472"/>
                  </a:moveTo>
                  <a:cubicBezTo>
                    <a:pt x="175" y="472"/>
                    <a:pt x="184" y="463"/>
                    <a:pt x="184" y="452"/>
                  </a:cubicBezTo>
                  <a:cubicBezTo>
                    <a:pt x="184" y="182"/>
                    <a:pt x="184" y="182"/>
                    <a:pt x="184" y="182"/>
                  </a:cubicBezTo>
                  <a:cubicBezTo>
                    <a:pt x="199" y="180"/>
                    <a:pt x="222" y="175"/>
                    <a:pt x="245" y="164"/>
                  </a:cubicBezTo>
                  <a:cubicBezTo>
                    <a:pt x="265" y="154"/>
                    <a:pt x="286" y="138"/>
                    <a:pt x="302" y="114"/>
                  </a:cubicBezTo>
                  <a:cubicBezTo>
                    <a:pt x="318" y="91"/>
                    <a:pt x="328" y="59"/>
                    <a:pt x="328" y="20"/>
                  </a:cubicBezTo>
                  <a:cubicBezTo>
                    <a:pt x="328" y="9"/>
                    <a:pt x="319" y="0"/>
                    <a:pt x="308" y="0"/>
                  </a:cubicBezTo>
                  <a:cubicBezTo>
                    <a:pt x="297" y="0"/>
                    <a:pt x="288" y="9"/>
                    <a:pt x="288" y="20"/>
                  </a:cubicBezTo>
                  <a:cubicBezTo>
                    <a:pt x="288" y="53"/>
                    <a:pt x="280" y="75"/>
                    <a:pt x="269" y="92"/>
                  </a:cubicBezTo>
                  <a:cubicBezTo>
                    <a:pt x="252" y="117"/>
                    <a:pt x="226" y="130"/>
                    <a:pt x="204" y="137"/>
                  </a:cubicBezTo>
                  <a:cubicBezTo>
                    <a:pt x="193" y="141"/>
                    <a:pt x="182" y="142"/>
                    <a:pt x="175" y="143"/>
                  </a:cubicBezTo>
                  <a:cubicBezTo>
                    <a:pt x="171" y="144"/>
                    <a:pt x="168" y="144"/>
                    <a:pt x="167" y="144"/>
                  </a:cubicBezTo>
                  <a:cubicBezTo>
                    <a:pt x="166" y="144"/>
                    <a:pt x="165" y="144"/>
                    <a:pt x="164" y="144"/>
                  </a:cubicBezTo>
                  <a:cubicBezTo>
                    <a:pt x="164" y="144"/>
                    <a:pt x="164" y="144"/>
                    <a:pt x="164" y="144"/>
                  </a:cubicBezTo>
                  <a:cubicBezTo>
                    <a:pt x="164" y="144"/>
                    <a:pt x="164" y="144"/>
                    <a:pt x="163" y="144"/>
                  </a:cubicBezTo>
                  <a:cubicBezTo>
                    <a:pt x="157" y="144"/>
                    <a:pt x="124" y="142"/>
                    <a:pt x="95" y="125"/>
                  </a:cubicBezTo>
                  <a:cubicBezTo>
                    <a:pt x="81" y="117"/>
                    <a:pt x="67" y="105"/>
                    <a:pt x="57" y="89"/>
                  </a:cubicBezTo>
                  <a:cubicBezTo>
                    <a:pt x="47" y="72"/>
                    <a:pt x="40" y="51"/>
                    <a:pt x="40" y="20"/>
                  </a:cubicBezTo>
                  <a:cubicBezTo>
                    <a:pt x="40" y="9"/>
                    <a:pt x="31" y="0"/>
                    <a:pt x="20" y="0"/>
                  </a:cubicBezTo>
                  <a:cubicBezTo>
                    <a:pt x="9" y="0"/>
                    <a:pt x="0" y="9"/>
                    <a:pt x="0" y="20"/>
                  </a:cubicBezTo>
                  <a:cubicBezTo>
                    <a:pt x="0" y="20"/>
                    <a:pt x="0" y="20"/>
                    <a:pt x="0" y="20"/>
                  </a:cubicBezTo>
                  <a:cubicBezTo>
                    <a:pt x="0" y="59"/>
                    <a:pt x="10" y="91"/>
                    <a:pt x="26" y="114"/>
                  </a:cubicBezTo>
                  <a:cubicBezTo>
                    <a:pt x="50" y="150"/>
                    <a:pt x="85" y="167"/>
                    <a:pt x="113" y="176"/>
                  </a:cubicBezTo>
                  <a:cubicBezTo>
                    <a:pt x="125" y="179"/>
                    <a:pt x="135" y="181"/>
                    <a:pt x="144" y="182"/>
                  </a:cubicBezTo>
                  <a:cubicBezTo>
                    <a:pt x="144" y="452"/>
                    <a:pt x="144" y="452"/>
                    <a:pt x="144" y="452"/>
                  </a:cubicBezTo>
                  <a:cubicBezTo>
                    <a:pt x="144" y="463"/>
                    <a:pt x="153" y="472"/>
                    <a:pt x="164" y="472"/>
                  </a:cubicBezTo>
                  <a:close/>
                </a:path>
              </a:pathLst>
            </a:custGeom>
            <a:solidFill>
              <a:srgbClr val="FFF5EE"/>
            </a:solidFill>
            <a:ln w="6350">
              <a:solidFill>
                <a:srgbClr val="FF6600"/>
              </a:solidFill>
              <a:round/>
              <a:headEnd/>
              <a:tailEnd/>
            </a:ln>
          </p:spPr>
          <p:txBody>
            <a:bodyPr/>
            <a:lstStyle/>
            <a:p>
              <a:endParaRPr lang="fa-IR"/>
            </a:p>
          </p:txBody>
        </p:sp>
        <p:sp>
          <p:nvSpPr>
            <p:cNvPr id="16" name="Freeform 5"/>
            <p:cNvSpPr>
              <a:spLocks noChangeAspect="1"/>
            </p:cNvSpPr>
            <p:nvPr/>
          </p:nvSpPr>
          <p:spPr bwMode="auto">
            <a:xfrm rot="5400000">
              <a:off x="426214" y="3821906"/>
              <a:ext cx="339725" cy="487363"/>
            </a:xfrm>
            <a:custGeom>
              <a:avLst/>
              <a:gdLst>
                <a:gd name="T0" fmla="*/ 115859679 w 328"/>
                <a:gd name="T1" fmla="*/ 164188693 h 472"/>
                <a:gd name="T2" fmla="*/ 154479594 w 328"/>
                <a:gd name="T3" fmla="*/ 187644064 h 472"/>
                <a:gd name="T4" fmla="*/ 154479594 w 328"/>
                <a:gd name="T5" fmla="*/ 481902887 h 472"/>
                <a:gd name="T6" fmla="*/ 175935084 w 328"/>
                <a:gd name="T7" fmla="*/ 503226045 h 472"/>
                <a:gd name="T8" fmla="*/ 197389538 w 328"/>
                <a:gd name="T9" fmla="*/ 481902887 h 472"/>
                <a:gd name="T10" fmla="*/ 197389538 w 328"/>
                <a:gd name="T11" fmla="*/ 187644064 h 472"/>
                <a:gd name="T12" fmla="*/ 266047106 w 328"/>
                <a:gd name="T13" fmla="*/ 143931125 h 472"/>
                <a:gd name="T14" fmla="*/ 322904479 w 328"/>
                <a:gd name="T15" fmla="*/ 90623713 h 472"/>
                <a:gd name="T16" fmla="*/ 351869132 w 328"/>
                <a:gd name="T17" fmla="*/ 21323166 h 472"/>
                <a:gd name="T18" fmla="*/ 330413641 w 328"/>
                <a:gd name="T19" fmla="*/ 0 h 472"/>
                <a:gd name="T20" fmla="*/ 308958151 w 328"/>
                <a:gd name="T21" fmla="*/ 21323166 h 472"/>
                <a:gd name="T22" fmla="*/ 289648728 w 328"/>
                <a:gd name="T23" fmla="*/ 63969491 h 472"/>
                <a:gd name="T24" fmla="*/ 213481932 w 328"/>
                <a:gd name="T25" fmla="*/ 129004572 h 472"/>
                <a:gd name="T26" fmla="*/ 180225146 w 328"/>
                <a:gd name="T27" fmla="*/ 148195550 h 472"/>
                <a:gd name="T28" fmla="*/ 175935084 w 328"/>
                <a:gd name="T29" fmla="*/ 150327763 h 472"/>
                <a:gd name="T30" fmla="*/ 105131416 w 328"/>
                <a:gd name="T31" fmla="*/ 104483611 h 472"/>
                <a:gd name="T32" fmla="*/ 60075388 w 328"/>
                <a:gd name="T33" fmla="*/ 61837278 h 472"/>
                <a:gd name="T34" fmla="*/ 42910996 w 328"/>
                <a:gd name="T35" fmla="*/ 21323166 h 472"/>
                <a:gd name="T36" fmla="*/ 21455498 w 328"/>
                <a:gd name="T37" fmla="*/ 0 h 472"/>
                <a:gd name="T38" fmla="*/ 0 w 328"/>
                <a:gd name="T39" fmla="*/ 21323166 h 472"/>
                <a:gd name="T40" fmla="*/ 0 w 328"/>
                <a:gd name="T41" fmla="*/ 21323166 h 472"/>
                <a:gd name="T42" fmla="*/ 28964661 w 328"/>
                <a:gd name="T43" fmla="*/ 90623713 h 472"/>
                <a:gd name="T44" fmla="*/ 115859679 w 328"/>
                <a:gd name="T45" fmla="*/ 164188693 h 47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28"/>
                <a:gd name="T70" fmla="*/ 0 h 472"/>
                <a:gd name="T71" fmla="*/ 328 w 328"/>
                <a:gd name="T72" fmla="*/ 472 h 47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28" h="472">
                  <a:moveTo>
                    <a:pt x="108" y="154"/>
                  </a:moveTo>
                  <a:cubicBezTo>
                    <a:pt x="122" y="164"/>
                    <a:pt x="135" y="171"/>
                    <a:pt x="144" y="176"/>
                  </a:cubicBezTo>
                  <a:cubicBezTo>
                    <a:pt x="144" y="452"/>
                    <a:pt x="144" y="452"/>
                    <a:pt x="144" y="452"/>
                  </a:cubicBezTo>
                  <a:cubicBezTo>
                    <a:pt x="144" y="463"/>
                    <a:pt x="153" y="472"/>
                    <a:pt x="164" y="472"/>
                  </a:cubicBezTo>
                  <a:cubicBezTo>
                    <a:pt x="175" y="472"/>
                    <a:pt x="184" y="463"/>
                    <a:pt x="184" y="452"/>
                  </a:cubicBezTo>
                  <a:cubicBezTo>
                    <a:pt x="184" y="176"/>
                    <a:pt x="184" y="176"/>
                    <a:pt x="184" y="176"/>
                  </a:cubicBezTo>
                  <a:cubicBezTo>
                    <a:pt x="198" y="168"/>
                    <a:pt x="223" y="154"/>
                    <a:pt x="248" y="135"/>
                  </a:cubicBezTo>
                  <a:cubicBezTo>
                    <a:pt x="267" y="121"/>
                    <a:pt x="286" y="104"/>
                    <a:pt x="301" y="85"/>
                  </a:cubicBezTo>
                  <a:cubicBezTo>
                    <a:pt x="316" y="67"/>
                    <a:pt x="328" y="45"/>
                    <a:pt x="328" y="20"/>
                  </a:cubicBezTo>
                  <a:cubicBezTo>
                    <a:pt x="328" y="9"/>
                    <a:pt x="319" y="0"/>
                    <a:pt x="308" y="0"/>
                  </a:cubicBezTo>
                  <a:cubicBezTo>
                    <a:pt x="297" y="0"/>
                    <a:pt x="288" y="9"/>
                    <a:pt x="288" y="20"/>
                  </a:cubicBezTo>
                  <a:cubicBezTo>
                    <a:pt x="288" y="31"/>
                    <a:pt x="282" y="45"/>
                    <a:pt x="270" y="60"/>
                  </a:cubicBezTo>
                  <a:cubicBezTo>
                    <a:pt x="252" y="83"/>
                    <a:pt x="223" y="105"/>
                    <a:pt x="199" y="121"/>
                  </a:cubicBezTo>
                  <a:cubicBezTo>
                    <a:pt x="186" y="129"/>
                    <a:pt x="175" y="135"/>
                    <a:pt x="168" y="139"/>
                  </a:cubicBezTo>
                  <a:cubicBezTo>
                    <a:pt x="166" y="140"/>
                    <a:pt x="165" y="141"/>
                    <a:pt x="164" y="141"/>
                  </a:cubicBezTo>
                  <a:cubicBezTo>
                    <a:pt x="150" y="134"/>
                    <a:pt x="123" y="118"/>
                    <a:pt x="98" y="98"/>
                  </a:cubicBezTo>
                  <a:cubicBezTo>
                    <a:pt x="82" y="86"/>
                    <a:pt x="66" y="72"/>
                    <a:pt x="56" y="58"/>
                  </a:cubicBezTo>
                  <a:cubicBezTo>
                    <a:pt x="45" y="44"/>
                    <a:pt x="40" y="30"/>
                    <a:pt x="40" y="20"/>
                  </a:cubicBezTo>
                  <a:cubicBezTo>
                    <a:pt x="40" y="9"/>
                    <a:pt x="31" y="0"/>
                    <a:pt x="20" y="0"/>
                  </a:cubicBezTo>
                  <a:cubicBezTo>
                    <a:pt x="9" y="0"/>
                    <a:pt x="0" y="9"/>
                    <a:pt x="0" y="20"/>
                  </a:cubicBezTo>
                  <a:cubicBezTo>
                    <a:pt x="0" y="20"/>
                    <a:pt x="0" y="20"/>
                    <a:pt x="0" y="20"/>
                  </a:cubicBezTo>
                  <a:cubicBezTo>
                    <a:pt x="0" y="45"/>
                    <a:pt x="12" y="67"/>
                    <a:pt x="27" y="85"/>
                  </a:cubicBezTo>
                  <a:cubicBezTo>
                    <a:pt x="50" y="114"/>
                    <a:pt x="81" y="137"/>
                    <a:pt x="108" y="154"/>
                  </a:cubicBezTo>
                  <a:close/>
                </a:path>
              </a:pathLst>
            </a:custGeom>
            <a:solidFill>
              <a:srgbClr val="FFF5EE"/>
            </a:solidFill>
            <a:ln w="6350">
              <a:solidFill>
                <a:srgbClr val="FF6600"/>
              </a:solidFill>
              <a:round/>
              <a:headEnd/>
              <a:tailEnd/>
            </a:ln>
          </p:spPr>
          <p:txBody>
            <a:bodyPr/>
            <a:lstStyle/>
            <a:p>
              <a:endParaRPr lang="fa-IR"/>
            </a:p>
          </p:txBody>
        </p:sp>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9010" name="Picture 2"/>
          <p:cNvPicPr>
            <a:picLocks noChangeAspect="1" noChangeArrowheads="1"/>
          </p:cNvPicPr>
          <p:nvPr/>
        </p:nvPicPr>
        <p:blipFill>
          <a:blip r:embed="rId3"/>
          <a:srcRect/>
          <a:stretch>
            <a:fillRect/>
          </a:stretch>
        </p:blipFill>
        <p:spPr bwMode="auto">
          <a:xfrm>
            <a:off x="1395251" y="1460257"/>
            <a:ext cx="7049665" cy="5245343"/>
          </a:xfrm>
          <a:prstGeom prst="rect">
            <a:avLst/>
          </a:prstGeom>
          <a:noFill/>
        </p:spPr>
      </p:pic>
      <p:sp>
        <p:nvSpPr>
          <p:cNvPr id="299012" name="Text Box 4"/>
          <p:cNvSpPr txBox="1">
            <a:spLocks noChangeArrowheads="1"/>
          </p:cNvSpPr>
          <p:nvPr/>
        </p:nvSpPr>
        <p:spPr bwMode="auto">
          <a:xfrm>
            <a:off x="685800" y="6324600"/>
            <a:ext cx="1517650" cy="304800"/>
          </a:xfrm>
          <a:prstGeom prst="rect">
            <a:avLst/>
          </a:prstGeom>
          <a:noFill/>
          <a:ln w="9525">
            <a:noFill/>
            <a:miter lim="800000"/>
            <a:headEnd/>
            <a:tailEnd/>
          </a:ln>
          <a:effectLst/>
        </p:spPr>
        <p:txBody>
          <a:bodyPr wrap="non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Times New Roman"/>
                <a:ea typeface="+mn-ea"/>
                <a:cs typeface="+mn-cs"/>
              </a:rPr>
              <a:t>(contains 4 MAbs)</a:t>
            </a:r>
          </a:p>
        </p:txBody>
      </p:sp>
      <p:sp>
        <p:nvSpPr>
          <p:cNvPr id="299013" name="Text Box 5"/>
          <p:cNvSpPr txBox="1">
            <a:spLocks noChangeArrowheads="1"/>
          </p:cNvSpPr>
          <p:nvPr/>
        </p:nvSpPr>
        <p:spPr bwMode="auto">
          <a:xfrm>
            <a:off x="6324600" y="6400800"/>
            <a:ext cx="2628900" cy="304800"/>
          </a:xfrm>
          <a:prstGeom prst="rect">
            <a:avLst/>
          </a:prstGeom>
          <a:noFill/>
          <a:ln w="9525">
            <a:noFill/>
            <a:miter lim="800000"/>
            <a:headEnd/>
            <a:tailEnd/>
          </a:ln>
          <a:effectLst/>
        </p:spPr>
        <p:txBody>
          <a:bodyPr wrap="non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Times New Roman"/>
                <a:ea typeface="+mn-ea"/>
                <a:cs typeface="+mn-cs"/>
              </a:rPr>
              <a:t>(MAb derived from 1 plasma cell)</a:t>
            </a:r>
          </a:p>
        </p:txBody>
      </p:sp>
    </p:spTree>
    <p:extLst>
      <p:ext uri="{BB962C8B-B14F-4D97-AF65-F5344CB8AC3E}">
        <p14:creationId xmlns:p14="http://schemas.microsoft.com/office/powerpoint/2010/main" val="3086908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63C7DCA-6D9E-0467-1268-883D15E0A1AE}"/>
              </a:ext>
            </a:extLst>
          </p:cNvPr>
          <p:cNvPicPr>
            <a:picLocks noChangeAspect="1"/>
          </p:cNvPicPr>
          <p:nvPr/>
        </p:nvPicPr>
        <p:blipFill rotWithShape="1">
          <a:blip r:embed="rId2"/>
          <a:srcRect l="10625" t="16385" r="36613" b="16385"/>
          <a:stretch/>
        </p:blipFill>
        <p:spPr>
          <a:xfrm>
            <a:off x="0" y="177089"/>
            <a:ext cx="9078252" cy="6503822"/>
          </a:xfrm>
          <a:prstGeom prst="rect">
            <a:avLst/>
          </a:prstGeom>
        </p:spPr>
      </p:pic>
    </p:spTree>
    <p:extLst>
      <p:ext uri="{BB962C8B-B14F-4D97-AF65-F5344CB8AC3E}">
        <p14:creationId xmlns:p14="http://schemas.microsoft.com/office/powerpoint/2010/main" val="38091894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158E3-2970-2471-8936-6D6143C66BA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7E65A6F-4575-7B6C-7B96-A23E0EBA06A3}"/>
              </a:ext>
            </a:extLst>
          </p:cNvPr>
          <p:cNvSpPr>
            <a:spLocks noGrp="1"/>
          </p:cNvSpPr>
          <p:nvPr>
            <p:ph sz="quarter" idx="1"/>
          </p:nvPr>
        </p:nvSpPr>
        <p:spPr/>
        <p:txBody>
          <a:bodyPr/>
          <a:lstStyle/>
          <a:p>
            <a:endParaRPr lang="en-US"/>
          </a:p>
        </p:txBody>
      </p:sp>
      <p:pic>
        <p:nvPicPr>
          <p:cNvPr id="4" name="Picture 3">
            <a:extLst>
              <a:ext uri="{FF2B5EF4-FFF2-40B4-BE49-F238E27FC236}">
                <a16:creationId xmlns:a16="http://schemas.microsoft.com/office/drawing/2014/main" id="{6EB09EFD-93C5-35C2-8655-5EC264B835F3}"/>
              </a:ext>
            </a:extLst>
          </p:cNvPr>
          <p:cNvPicPr>
            <a:picLocks noChangeAspect="1"/>
          </p:cNvPicPr>
          <p:nvPr/>
        </p:nvPicPr>
        <p:blipFill rotWithShape="1">
          <a:blip r:embed="rId2"/>
          <a:srcRect l="10237" t="16718" r="37000" b="18851"/>
          <a:stretch/>
        </p:blipFill>
        <p:spPr>
          <a:xfrm>
            <a:off x="957574" y="1065312"/>
            <a:ext cx="7342616" cy="4967064"/>
          </a:xfrm>
          <a:prstGeom prst="rect">
            <a:avLst/>
          </a:prstGeom>
        </p:spPr>
      </p:pic>
      <p:pic>
        <p:nvPicPr>
          <p:cNvPr id="5" name="Picture 4">
            <a:extLst>
              <a:ext uri="{FF2B5EF4-FFF2-40B4-BE49-F238E27FC236}">
                <a16:creationId xmlns:a16="http://schemas.microsoft.com/office/drawing/2014/main" id="{E6A50279-BF10-3C91-3967-980A61A60173}"/>
              </a:ext>
            </a:extLst>
          </p:cNvPr>
          <p:cNvPicPr>
            <a:picLocks noChangeAspect="1"/>
          </p:cNvPicPr>
          <p:nvPr/>
        </p:nvPicPr>
        <p:blipFill rotWithShape="1">
          <a:blip r:embed="rId3"/>
          <a:srcRect l="11668" t="16385" r="36613" b="73819"/>
          <a:stretch/>
        </p:blipFill>
        <p:spPr>
          <a:xfrm>
            <a:off x="179512" y="177089"/>
            <a:ext cx="8898740" cy="947655"/>
          </a:xfrm>
          <a:prstGeom prst="rect">
            <a:avLst/>
          </a:prstGeom>
        </p:spPr>
      </p:pic>
    </p:spTree>
    <p:extLst>
      <p:ext uri="{BB962C8B-B14F-4D97-AF65-F5344CB8AC3E}">
        <p14:creationId xmlns:p14="http://schemas.microsoft.com/office/powerpoint/2010/main" val="9515857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flower3-big"/>
          <p:cNvPicPr>
            <a:picLocks noChangeAspect="1" noChangeArrowheads="1"/>
          </p:cNvPicPr>
          <p:nvPr/>
        </p:nvPicPr>
        <p:blipFill>
          <a:blip r:embed="rId2"/>
          <a:srcRect/>
          <a:stretch>
            <a:fillRect/>
          </a:stretch>
        </p:blipFill>
        <p:spPr bwMode="auto">
          <a:xfrm>
            <a:off x="-228533" y="-171400"/>
            <a:ext cx="9372533" cy="7029400"/>
          </a:xfrm>
          <a:prstGeom prst="rect">
            <a:avLst/>
          </a:prstGeom>
          <a:noFill/>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3"/>
          <p:cNvSpPr>
            <a:spLocks noGrp="1" noChangeArrowheads="1"/>
          </p:cNvSpPr>
          <p:nvPr>
            <p:ph sz="quarter" idx="1"/>
          </p:nvPr>
        </p:nvSpPr>
        <p:spPr>
          <a:xfrm>
            <a:off x="683568" y="3212976"/>
            <a:ext cx="8153400" cy="5440363"/>
          </a:xfrm>
        </p:spPr>
        <p:txBody>
          <a:bodyPr/>
          <a:lstStyle/>
          <a:p>
            <a:pPr eaLnBrk="1" hangingPunct="1">
              <a:lnSpc>
                <a:spcPct val="90000"/>
              </a:lnSpc>
              <a:buFontTx/>
              <a:buNone/>
            </a:pPr>
            <a:r>
              <a:rPr lang="fa-IR" sz="2400" b="1" dirty="0">
                <a:solidFill>
                  <a:srgbClr val="0000FF"/>
                </a:solidFill>
                <a:cs typeface="B Nazanin" pitchFamily="2" charset="-78"/>
              </a:rPr>
              <a:t>اپي توپهاي اختصاصي</a:t>
            </a:r>
            <a:r>
              <a:rPr lang="fa-IR" sz="2400" b="1" dirty="0">
                <a:cs typeface="B Nazanin" pitchFamily="2" charset="-78"/>
              </a:rPr>
              <a:t> </a:t>
            </a:r>
            <a:r>
              <a:rPr lang="fa-IR" sz="2400" dirty="0">
                <a:cs typeface="B Nazanin" pitchFamily="2" charset="-78"/>
              </a:rPr>
              <a:t>فقط در يك آنتي ژن مشخص وجود دارد و مخصوص همان آنتي ژن است. </a:t>
            </a:r>
          </a:p>
          <a:p>
            <a:pPr eaLnBrk="1" hangingPunct="1">
              <a:lnSpc>
                <a:spcPct val="90000"/>
              </a:lnSpc>
              <a:buFontTx/>
              <a:buNone/>
            </a:pPr>
            <a:endParaRPr lang="fa-IR" sz="2400" dirty="0">
              <a:cs typeface="B Nazanin" pitchFamily="2" charset="-78"/>
            </a:endParaRPr>
          </a:p>
          <a:p>
            <a:pPr>
              <a:lnSpc>
                <a:spcPct val="90000"/>
              </a:lnSpc>
              <a:buNone/>
            </a:pPr>
            <a:r>
              <a:rPr lang="fa-IR" sz="2400" b="1" dirty="0">
                <a:solidFill>
                  <a:srgbClr val="0000FF"/>
                </a:solidFill>
                <a:cs typeface="B Nazanin" pitchFamily="2" charset="-78"/>
              </a:rPr>
              <a:t>اپي توپهاي اشتراكي</a:t>
            </a:r>
            <a:r>
              <a:rPr lang="fa-IR" sz="2400" b="1" dirty="0">
                <a:cs typeface="B Nazanin" pitchFamily="2" charset="-78"/>
              </a:rPr>
              <a:t> </a:t>
            </a:r>
            <a:r>
              <a:rPr lang="fa-IR" sz="2400" dirty="0">
                <a:cs typeface="B Nazanin" pitchFamily="2" charset="-78"/>
              </a:rPr>
              <a:t>در چند آنتي ژن متفاوت مشترك هستند كه شناختن آنها در آنتي ژنهاي مختلف در تفسير آزمايشهاي سرولوژي و ايمونولوژي اهميت زيادي دارد. </a:t>
            </a:r>
          </a:p>
        </p:txBody>
      </p:sp>
      <p:sp>
        <p:nvSpPr>
          <p:cNvPr id="3" name="Rectangle 2"/>
          <p:cNvSpPr/>
          <p:nvPr/>
        </p:nvSpPr>
        <p:spPr>
          <a:xfrm>
            <a:off x="4755534" y="2498596"/>
            <a:ext cx="3659976" cy="490904"/>
          </a:xfrm>
          <a:prstGeom prst="rect">
            <a:avLst/>
          </a:prstGeom>
        </p:spPr>
        <p:txBody>
          <a:bodyPr wrap="none">
            <a:spAutoFit/>
          </a:bodyPr>
          <a:lstStyle/>
          <a:p>
            <a:pPr>
              <a:lnSpc>
                <a:spcPct val="90000"/>
              </a:lnSpc>
            </a:pPr>
            <a:r>
              <a:rPr lang="fa-IR" sz="2800" b="1" dirty="0">
                <a:solidFill>
                  <a:srgbClr val="C00000"/>
                </a:solidFill>
                <a:cs typeface="B Nazanin" pitchFamily="2" charset="-78"/>
              </a:rPr>
              <a:t>انواع اپي توپها از نظر ويژگي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3"/>
          <p:cNvSpPr>
            <a:spLocks noGrp="1" noChangeArrowheads="1"/>
          </p:cNvSpPr>
          <p:nvPr>
            <p:ph sz="quarter" idx="1"/>
          </p:nvPr>
        </p:nvSpPr>
        <p:spPr>
          <a:xfrm>
            <a:off x="495300" y="3068960"/>
            <a:ext cx="8153400" cy="4554551"/>
          </a:xfrm>
        </p:spPr>
        <p:txBody>
          <a:bodyPr/>
          <a:lstStyle/>
          <a:p>
            <a:pPr eaLnBrk="1" hangingPunct="1"/>
            <a:r>
              <a:rPr lang="fa-IR" sz="2400" dirty="0">
                <a:cs typeface="B Nazanin" pitchFamily="2" charset="-78"/>
              </a:rPr>
              <a:t>بعضی از آنتی ژن ها دارای ساختمان های متشابه هستند بطوری که پاسخ علیه یکی از این آنتی ژن ها منجر به پاسخ علیه آنتی ژن دیگر می گردد.</a:t>
            </a:r>
          </a:p>
          <a:p>
            <a:pPr eaLnBrk="1" hangingPunct="1"/>
            <a:r>
              <a:rPr lang="fa-IR" sz="2400" dirty="0">
                <a:cs typeface="B Nazanin" pitchFamily="2" charset="-78"/>
              </a:rPr>
              <a:t> مانند تشابه اپي توپیک استرپتوکوک بتا همولیتیک با بافت های دریچه ای قلب</a:t>
            </a:r>
            <a:endParaRPr lang="en-US" sz="2400" dirty="0">
              <a:cs typeface="B Nazanin" pitchFamily="2" charset="-78"/>
            </a:endParaRPr>
          </a:p>
        </p:txBody>
      </p:sp>
      <p:sp>
        <p:nvSpPr>
          <p:cNvPr id="3" name="Rectangle 2"/>
          <p:cNvSpPr/>
          <p:nvPr/>
        </p:nvSpPr>
        <p:spPr>
          <a:xfrm>
            <a:off x="2138374" y="2211704"/>
            <a:ext cx="4677499" cy="523220"/>
          </a:xfrm>
          <a:prstGeom prst="rect">
            <a:avLst/>
          </a:prstGeom>
        </p:spPr>
        <p:txBody>
          <a:bodyPr wrap="none">
            <a:spAutoFit/>
          </a:bodyPr>
          <a:lstStyle/>
          <a:p>
            <a:r>
              <a:rPr lang="fa-IR" sz="2800" b="1" dirty="0">
                <a:latin typeface="Cambria" pitchFamily="18" charset="0"/>
                <a:cs typeface="B Nazanin" pitchFamily="2" charset="-78"/>
              </a:rPr>
              <a:t>واکنش متقاطع </a:t>
            </a:r>
            <a:r>
              <a:rPr lang="en-US" sz="2800" b="1" dirty="0">
                <a:latin typeface="Cambria" pitchFamily="18" charset="0"/>
                <a:cs typeface="B Nazanin" pitchFamily="2" charset="-78"/>
              </a:rPr>
              <a:t>Cross Reactivity</a:t>
            </a:r>
            <a:endParaRPr lang="fa-IR" sz="2800" b="1" dirty="0">
              <a:latin typeface="Cambria" pitchFamily="18" charset="0"/>
              <a:cs typeface="B Nazanin" pitchFamily="2" charset="-78"/>
            </a:endParaRPr>
          </a:p>
        </p:txBody>
      </p:sp>
      <p:pic>
        <p:nvPicPr>
          <p:cNvPr id="4" name="Picture 3" descr="http://pathmicro.med.sc.edu/mayer/rx-4a.jpg"/>
          <p:cNvPicPr/>
          <p:nvPr/>
        </p:nvPicPr>
        <p:blipFill>
          <a:blip r:embed="rId2" r:link="rId3"/>
          <a:srcRect/>
          <a:stretch>
            <a:fillRect/>
          </a:stretch>
        </p:blipFill>
        <p:spPr bwMode="auto">
          <a:xfrm>
            <a:off x="2138374" y="4426282"/>
            <a:ext cx="4500594" cy="1857388"/>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a:extLst>
              <a:ext uri="{FF2B5EF4-FFF2-40B4-BE49-F238E27FC236}">
                <a16:creationId xmlns:a16="http://schemas.microsoft.com/office/drawing/2014/main" id="{486DDABD-F4F1-808D-33BA-5AADAECFA02D}"/>
              </a:ext>
            </a:extLst>
          </p:cNvPr>
          <p:cNvSpPr>
            <a:spLocks noGrp="1" noChangeArrowheads="1"/>
          </p:cNvSpPr>
          <p:nvPr>
            <p:ph type="title"/>
          </p:nvPr>
        </p:nvSpPr>
        <p:spPr>
          <a:xfrm>
            <a:off x="566889" y="938131"/>
            <a:ext cx="8032777" cy="1025509"/>
          </a:xfrm>
          <a:noFill/>
        </p:spPr>
        <p:txBody>
          <a:bodyPr/>
          <a:lstStyle/>
          <a:p>
            <a:pPr algn="ctr" eaLnBrk="1" hangingPunct="1"/>
            <a:r>
              <a:rPr lang="fa-IR" altLang="zh-CN" sz="3600" b="1" dirty="0">
                <a:solidFill>
                  <a:schemeClr val="tx1"/>
                </a:solidFill>
                <a:latin typeface="Cambria" pitchFamily="18" charset="0"/>
                <a:cs typeface="B Nazanin" panose="00000400000000000000" pitchFamily="2" charset="-78"/>
              </a:rPr>
              <a:t>تقسیم بندی آنتی ژن ها</a:t>
            </a:r>
            <a:endParaRPr lang="en-US" altLang="zh-CN" sz="3600" b="1" dirty="0">
              <a:solidFill>
                <a:schemeClr val="tx1"/>
              </a:solidFill>
              <a:latin typeface="Cambria" pitchFamily="18" charset="0"/>
              <a:cs typeface="B Nazanin" panose="00000400000000000000" pitchFamily="2" charset="-78"/>
            </a:endParaRPr>
          </a:p>
        </p:txBody>
      </p:sp>
      <p:sp>
        <p:nvSpPr>
          <p:cNvPr id="3" name="Content Placeholder 2"/>
          <p:cNvSpPr>
            <a:spLocks noGrp="1"/>
          </p:cNvSpPr>
          <p:nvPr>
            <p:ph sz="quarter" idx="1"/>
          </p:nvPr>
        </p:nvSpPr>
        <p:spPr>
          <a:xfrm>
            <a:off x="468478" y="2168771"/>
            <a:ext cx="8229600" cy="3700463"/>
          </a:xfrm>
        </p:spPr>
        <p:txBody>
          <a:bodyPr>
            <a:normAutofit fontScale="92500" lnSpcReduction="20000"/>
          </a:bodyPr>
          <a:lstStyle/>
          <a:p>
            <a:pPr lvl="1">
              <a:buFont typeface="Wingdings" panose="05000000000000000000" pitchFamily="2" charset="2"/>
              <a:buChar char="v"/>
            </a:pPr>
            <a:r>
              <a:rPr lang="fa-IR" sz="2400" dirty="0">
                <a:cs typeface="B Nazanin" pitchFamily="2" charset="-78"/>
              </a:rPr>
              <a:t>آنتی ژنهای وابسته به </a:t>
            </a:r>
            <a:r>
              <a:rPr lang="fa-IR" sz="2400" dirty="0" err="1">
                <a:cs typeface="B Nazanin" pitchFamily="2" charset="-78"/>
              </a:rPr>
              <a:t>تیموس</a:t>
            </a:r>
            <a:r>
              <a:rPr lang="fa-IR" sz="2400" dirty="0">
                <a:cs typeface="B Nazanin" pitchFamily="2" charset="-78"/>
              </a:rPr>
              <a:t> (</a:t>
            </a:r>
            <a:r>
              <a:rPr lang="en-US" sz="2000" dirty="0">
                <a:latin typeface="Times New Roman" panose="02020603050405020304" pitchFamily="18" charset="0"/>
                <a:cs typeface="Times New Roman" panose="02020603050405020304" pitchFamily="18" charset="0"/>
              </a:rPr>
              <a:t>TD</a:t>
            </a:r>
            <a:r>
              <a:rPr lang="fa-IR" sz="2400" dirty="0">
                <a:cs typeface="B Nazanin" pitchFamily="2" charset="-78"/>
              </a:rPr>
              <a:t>): اغلب پروتئینها</a:t>
            </a:r>
          </a:p>
          <a:p>
            <a:pPr lvl="1">
              <a:buNone/>
            </a:pPr>
            <a:endParaRPr lang="fa-IR" sz="2400" dirty="0">
              <a:cs typeface="B Nazanin" pitchFamily="2" charset="-78"/>
            </a:endParaRPr>
          </a:p>
          <a:p>
            <a:pPr lvl="1"/>
            <a:endParaRPr lang="fa-IR" sz="2400" dirty="0">
              <a:cs typeface="B Nazanin" pitchFamily="2" charset="-78"/>
            </a:endParaRPr>
          </a:p>
          <a:p>
            <a:pPr lvl="1">
              <a:buNone/>
            </a:pPr>
            <a:endParaRPr lang="fa-IR" sz="2400" dirty="0">
              <a:cs typeface="B Nazanin" pitchFamily="2" charset="-78"/>
            </a:endParaRPr>
          </a:p>
          <a:p>
            <a:pPr marL="457200" lvl="1" indent="0">
              <a:buNone/>
            </a:pPr>
            <a:endParaRPr lang="en-US" sz="2400" dirty="0">
              <a:cs typeface="B Nazanin" pitchFamily="2" charset="-78"/>
            </a:endParaRPr>
          </a:p>
          <a:p>
            <a:pPr marL="457200" lvl="1" indent="0">
              <a:buNone/>
            </a:pPr>
            <a:endParaRPr lang="en-US" sz="2400" dirty="0">
              <a:cs typeface="B Nazanin" pitchFamily="2" charset="-78"/>
            </a:endParaRPr>
          </a:p>
          <a:p>
            <a:pPr marL="457200" lvl="1" indent="0">
              <a:buNone/>
            </a:pPr>
            <a:endParaRPr lang="fa-IR" sz="2400" dirty="0">
              <a:cs typeface="B Nazanin" pitchFamily="2" charset="-78"/>
            </a:endParaRPr>
          </a:p>
          <a:p>
            <a:pPr lvl="1">
              <a:buFont typeface="Wingdings" panose="05000000000000000000" pitchFamily="2" charset="2"/>
              <a:buChar char="v"/>
            </a:pPr>
            <a:r>
              <a:rPr lang="fa-IR" sz="2400" dirty="0">
                <a:cs typeface="B Nazanin" pitchFamily="2" charset="-78"/>
              </a:rPr>
              <a:t>آنتی ژنهای غیروابسته به تیموس: لیپوپلی ساکارید، پلی ساکارید، </a:t>
            </a:r>
            <a:r>
              <a:rPr lang="fa-IR" sz="2400" dirty="0" err="1">
                <a:cs typeface="B Nazanin" pitchFamily="2" charset="-78"/>
              </a:rPr>
              <a:t>گلیکولیپید</a:t>
            </a:r>
            <a:r>
              <a:rPr lang="fa-IR" sz="2400" dirty="0">
                <a:cs typeface="B Nazanin" pitchFamily="2" charset="-78"/>
              </a:rPr>
              <a:t>: </a:t>
            </a:r>
            <a:r>
              <a:rPr lang="fa-IR" sz="2400" dirty="0" err="1">
                <a:cs typeface="B Nazanin" pitchFamily="2" charset="-78"/>
              </a:rPr>
              <a:t>برخي</a:t>
            </a:r>
            <a:r>
              <a:rPr lang="fa-IR" sz="2400" dirty="0">
                <a:cs typeface="B Nazanin" pitchFamily="2" charset="-78"/>
              </a:rPr>
              <a:t> </a:t>
            </a:r>
            <a:r>
              <a:rPr lang="fa-IR" sz="2400" dirty="0" err="1">
                <a:cs typeface="B Nazanin" pitchFamily="2" charset="-78"/>
              </a:rPr>
              <a:t>ايمونوژن</a:t>
            </a:r>
            <a:r>
              <a:rPr lang="fa-IR" sz="2400" dirty="0">
                <a:cs typeface="B Nazanin" pitchFamily="2" charset="-78"/>
              </a:rPr>
              <a:t> ها قادرند به طور </a:t>
            </a:r>
            <a:r>
              <a:rPr lang="fa-IR" sz="2400" dirty="0" err="1">
                <a:cs typeface="B Nazanin" pitchFamily="2" charset="-78"/>
              </a:rPr>
              <a:t>مستقيم</a:t>
            </a:r>
            <a:r>
              <a:rPr lang="fa-IR" sz="2400" dirty="0">
                <a:cs typeface="B Nazanin" pitchFamily="2" charset="-78"/>
              </a:rPr>
              <a:t> سلول </a:t>
            </a:r>
            <a:r>
              <a:rPr lang="en-US" sz="2400" dirty="0">
                <a:cs typeface="B Nazanin" pitchFamily="2" charset="-78"/>
              </a:rPr>
              <a:t>B </a:t>
            </a:r>
            <a:r>
              <a:rPr lang="fa-IR" sz="2400" dirty="0" err="1">
                <a:cs typeface="B Nazanin" pitchFamily="2" charset="-78"/>
              </a:rPr>
              <a:t>راتحريك</a:t>
            </a:r>
            <a:r>
              <a:rPr lang="fa-IR" sz="2400" dirty="0">
                <a:cs typeface="B Nazanin" pitchFamily="2" charset="-78"/>
              </a:rPr>
              <a:t> </a:t>
            </a:r>
            <a:r>
              <a:rPr lang="fa-IR" sz="2400" dirty="0" err="1">
                <a:cs typeface="B Nazanin" pitchFamily="2" charset="-78"/>
              </a:rPr>
              <a:t>كنند</a:t>
            </a:r>
            <a:r>
              <a:rPr lang="fa-IR" sz="2400" dirty="0">
                <a:cs typeface="B Nazanin" pitchFamily="2" charset="-78"/>
              </a:rPr>
              <a:t> </a:t>
            </a:r>
            <a:r>
              <a:rPr lang="fa-IR" sz="2400" dirty="0" err="1">
                <a:cs typeface="B Nazanin" pitchFamily="2" charset="-78"/>
              </a:rPr>
              <a:t>كه</a:t>
            </a:r>
            <a:r>
              <a:rPr lang="fa-IR" sz="2400" dirty="0">
                <a:cs typeface="B Nazanin" pitchFamily="2" charset="-78"/>
              </a:rPr>
              <a:t> در </a:t>
            </a:r>
            <a:r>
              <a:rPr lang="fa-IR" sz="2400" dirty="0" err="1">
                <a:cs typeface="B Nazanin" pitchFamily="2" charset="-78"/>
              </a:rPr>
              <a:t>اين</a:t>
            </a:r>
            <a:r>
              <a:rPr lang="fa-IR" sz="2400" dirty="0">
                <a:cs typeface="B Nazanin" pitchFamily="2" charset="-78"/>
              </a:rPr>
              <a:t> صورت سلول خاطره </a:t>
            </a:r>
            <a:r>
              <a:rPr lang="fa-IR" sz="2400" dirty="0" err="1">
                <a:cs typeface="B Nazanin" pitchFamily="2" charset="-78"/>
              </a:rPr>
              <a:t>اي</a:t>
            </a:r>
            <a:r>
              <a:rPr lang="fa-IR" sz="2400" dirty="0">
                <a:cs typeface="B Nazanin" pitchFamily="2" charset="-78"/>
              </a:rPr>
              <a:t> </a:t>
            </a:r>
            <a:r>
              <a:rPr lang="fa-IR" sz="2400" dirty="0" err="1">
                <a:cs typeface="B Nazanin" pitchFamily="2" charset="-78"/>
              </a:rPr>
              <a:t>توليد</a:t>
            </a:r>
            <a:r>
              <a:rPr lang="fa-IR" sz="2400" dirty="0">
                <a:cs typeface="B Nazanin" pitchFamily="2" charset="-78"/>
              </a:rPr>
              <a:t> نخواهد شد و پاسخ </a:t>
            </a:r>
            <a:r>
              <a:rPr lang="fa-IR" sz="2400" dirty="0" err="1">
                <a:cs typeface="B Nazanin" pitchFamily="2" charset="-78"/>
              </a:rPr>
              <a:t>ضعيفتري</a:t>
            </a:r>
            <a:r>
              <a:rPr lang="fa-IR" sz="2400" dirty="0">
                <a:cs typeface="B Nazanin" pitchFamily="2" charset="-78"/>
              </a:rPr>
              <a:t> </a:t>
            </a:r>
            <a:r>
              <a:rPr lang="fa-IR" sz="2400" dirty="0" err="1">
                <a:cs typeface="B Nazanin" pitchFamily="2" charset="-78"/>
              </a:rPr>
              <a:t>توليد</a:t>
            </a:r>
            <a:r>
              <a:rPr lang="fa-IR" sz="2400" dirty="0">
                <a:cs typeface="B Nazanin" pitchFamily="2" charset="-78"/>
              </a:rPr>
              <a:t> </a:t>
            </a:r>
            <a:r>
              <a:rPr lang="fa-IR" sz="2400" dirty="0" err="1">
                <a:cs typeface="B Nazanin" pitchFamily="2" charset="-78"/>
              </a:rPr>
              <a:t>ميكند</a:t>
            </a:r>
            <a:r>
              <a:rPr lang="fa-IR" sz="2400" dirty="0">
                <a:cs typeface="B Nazanin" pitchFamily="2" charset="-78"/>
              </a:rPr>
              <a:t>. به </a:t>
            </a:r>
            <a:r>
              <a:rPr lang="fa-IR" sz="2400" dirty="0" err="1">
                <a:cs typeface="B Nazanin" pitchFamily="2" charset="-78"/>
              </a:rPr>
              <a:t>اين</a:t>
            </a:r>
            <a:r>
              <a:rPr lang="fa-IR" sz="2400" dirty="0">
                <a:cs typeface="B Nazanin" pitchFamily="2" charset="-78"/>
              </a:rPr>
              <a:t> </a:t>
            </a:r>
            <a:r>
              <a:rPr lang="fa-IR" sz="2400" dirty="0" err="1">
                <a:cs typeface="B Nazanin" pitchFamily="2" charset="-78"/>
              </a:rPr>
              <a:t>آنتي</a:t>
            </a:r>
            <a:r>
              <a:rPr lang="fa-IR" sz="2400" dirty="0">
                <a:cs typeface="B Nazanin" pitchFamily="2" charset="-78"/>
              </a:rPr>
              <a:t> ژن ها </a:t>
            </a:r>
            <a:r>
              <a:rPr lang="en-US" sz="2000" dirty="0">
                <a:latin typeface="Times New Roman" panose="02020603050405020304" pitchFamily="18" charset="0"/>
                <a:cs typeface="Times New Roman" panose="02020603050405020304" pitchFamily="18" charset="0"/>
              </a:rPr>
              <a:t>TI</a:t>
            </a:r>
            <a:r>
              <a:rPr lang="en-US" sz="2400" dirty="0">
                <a:cs typeface="B Nazanin" pitchFamily="2" charset="-78"/>
              </a:rPr>
              <a:t> (</a:t>
            </a:r>
            <a:r>
              <a:rPr lang="en-US" altLang="zh-CN" sz="2000" dirty="0">
                <a:latin typeface="Cambria" pitchFamily="18" charset="0"/>
              </a:rPr>
              <a:t>Thymus-independent antigen) </a:t>
            </a:r>
            <a:r>
              <a:rPr lang="fa-IR" sz="2400" dirty="0">
                <a:cs typeface="B Nazanin" pitchFamily="2" charset="-78"/>
              </a:rPr>
              <a:t>گفته </a:t>
            </a:r>
            <a:r>
              <a:rPr lang="fa-IR" sz="2400" dirty="0" err="1">
                <a:cs typeface="B Nazanin" pitchFamily="2" charset="-78"/>
              </a:rPr>
              <a:t>ميشود</a:t>
            </a:r>
            <a:endParaRPr lang="fa-IR" sz="2400" dirty="0">
              <a:cs typeface="B Nazanin" pitchFamily="2" charset="-78"/>
            </a:endParaRPr>
          </a:p>
          <a:p>
            <a:pPr lvl="1"/>
            <a:endParaRPr lang="fa-IR" sz="2400" dirty="0">
              <a:cs typeface="B Nazanin" pitchFamily="2" charset="-78"/>
            </a:endParaRPr>
          </a:p>
        </p:txBody>
      </p:sp>
      <p:grpSp>
        <p:nvGrpSpPr>
          <p:cNvPr id="2" name="Group 1">
            <a:extLst>
              <a:ext uri="{FF2B5EF4-FFF2-40B4-BE49-F238E27FC236}">
                <a16:creationId xmlns:a16="http://schemas.microsoft.com/office/drawing/2014/main" id="{B226C60E-F617-213F-50DB-5044D436C301}"/>
              </a:ext>
            </a:extLst>
          </p:cNvPr>
          <p:cNvGrpSpPr/>
          <p:nvPr/>
        </p:nvGrpSpPr>
        <p:grpSpPr>
          <a:xfrm>
            <a:off x="625574" y="2122969"/>
            <a:ext cx="3084268" cy="1656184"/>
            <a:chOff x="611188" y="3563938"/>
            <a:chExt cx="5040312" cy="2870200"/>
          </a:xfrm>
        </p:grpSpPr>
        <p:pic>
          <p:nvPicPr>
            <p:cNvPr id="6" name="Picture 5">
              <a:extLst>
                <a:ext uri="{FF2B5EF4-FFF2-40B4-BE49-F238E27FC236}">
                  <a16:creationId xmlns:a16="http://schemas.microsoft.com/office/drawing/2014/main" id="{AA978F6E-C7BB-C389-7313-5C709AC0E836}"/>
                </a:ext>
              </a:extLst>
            </p:cNvPr>
            <p:cNvPicPr>
              <a:picLocks noChangeAspect="1" noChangeArrowheads="1"/>
            </p:cNvPicPr>
            <p:nvPr/>
          </p:nvPicPr>
          <p:blipFill>
            <a:blip r:embed="rId3"/>
            <a:srcRect/>
            <a:stretch>
              <a:fillRect/>
            </a:stretch>
          </p:blipFill>
          <p:spPr bwMode="auto">
            <a:xfrm>
              <a:off x="611188" y="3563938"/>
              <a:ext cx="5040312" cy="2870200"/>
            </a:xfrm>
            <a:prstGeom prst="rect">
              <a:avLst/>
            </a:prstGeom>
            <a:noFill/>
            <a:ln w="9525">
              <a:noFill/>
              <a:miter lim="800000"/>
              <a:headEnd/>
              <a:tailEnd/>
            </a:ln>
          </p:spPr>
        </p:pic>
        <p:sp>
          <p:nvSpPr>
            <p:cNvPr id="7" name="Rectangle 6">
              <a:extLst>
                <a:ext uri="{FF2B5EF4-FFF2-40B4-BE49-F238E27FC236}">
                  <a16:creationId xmlns:a16="http://schemas.microsoft.com/office/drawing/2014/main" id="{F0788BCF-954A-1949-E38A-4312400D6857}"/>
                </a:ext>
              </a:extLst>
            </p:cNvPr>
            <p:cNvSpPr/>
            <p:nvPr/>
          </p:nvSpPr>
          <p:spPr bwMode="auto">
            <a:xfrm>
              <a:off x="1857356" y="3643314"/>
              <a:ext cx="785818" cy="285752"/>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a:ln>
                  <a:noFill/>
                </a:ln>
                <a:solidFill>
                  <a:schemeClr val="tx1"/>
                </a:solidFill>
                <a:effectLst/>
                <a:latin typeface="Arial" pitchFamily="34" charset="0"/>
              </a:endParaRPr>
            </a:p>
          </p:txBody>
        </p:sp>
      </p:grpSp>
      <p:grpSp>
        <p:nvGrpSpPr>
          <p:cNvPr id="8" name="Group 7">
            <a:extLst>
              <a:ext uri="{FF2B5EF4-FFF2-40B4-BE49-F238E27FC236}">
                <a16:creationId xmlns:a16="http://schemas.microsoft.com/office/drawing/2014/main" id="{06E3341D-295B-30D9-ACCF-5803D4EC8BBB}"/>
              </a:ext>
            </a:extLst>
          </p:cNvPr>
          <p:cNvGrpSpPr/>
          <p:nvPr/>
        </p:nvGrpSpPr>
        <p:grpSpPr>
          <a:xfrm>
            <a:off x="418483" y="5229201"/>
            <a:ext cx="1450504" cy="1368216"/>
            <a:chOff x="5973763" y="3571876"/>
            <a:chExt cx="2152650" cy="2881312"/>
          </a:xfrm>
        </p:grpSpPr>
        <p:pic>
          <p:nvPicPr>
            <p:cNvPr id="9" name="Picture 6">
              <a:extLst>
                <a:ext uri="{FF2B5EF4-FFF2-40B4-BE49-F238E27FC236}">
                  <a16:creationId xmlns:a16="http://schemas.microsoft.com/office/drawing/2014/main" id="{DCAF672B-35B4-B16E-4A9F-256409659231}"/>
                </a:ext>
              </a:extLst>
            </p:cNvPr>
            <p:cNvPicPr>
              <a:picLocks noChangeAspect="1" noChangeArrowheads="1"/>
            </p:cNvPicPr>
            <p:nvPr/>
          </p:nvPicPr>
          <p:blipFill>
            <a:blip r:embed="rId4"/>
            <a:srcRect/>
            <a:stretch>
              <a:fillRect/>
            </a:stretch>
          </p:blipFill>
          <p:spPr bwMode="auto">
            <a:xfrm>
              <a:off x="5973763" y="3573463"/>
              <a:ext cx="2152650" cy="2879725"/>
            </a:xfrm>
            <a:prstGeom prst="rect">
              <a:avLst/>
            </a:prstGeom>
            <a:noFill/>
            <a:ln w="9525">
              <a:noFill/>
              <a:miter lim="800000"/>
              <a:headEnd/>
              <a:tailEnd/>
            </a:ln>
          </p:spPr>
        </p:pic>
        <p:sp>
          <p:nvSpPr>
            <p:cNvPr id="10" name="Rectangle 9">
              <a:extLst>
                <a:ext uri="{FF2B5EF4-FFF2-40B4-BE49-F238E27FC236}">
                  <a16:creationId xmlns:a16="http://schemas.microsoft.com/office/drawing/2014/main" id="{89C3FEE1-1D65-8787-C655-6187B0AFE5A8}"/>
                </a:ext>
              </a:extLst>
            </p:cNvPr>
            <p:cNvSpPr/>
            <p:nvPr/>
          </p:nvSpPr>
          <p:spPr bwMode="auto">
            <a:xfrm>
              <a:off x="6858016" y="3571876"/>
              <a:ext cx="857256" cy="285752"/>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a-IR" sz="1800" b="0" i="0" u="none" strike="noStrike" cap="none" normalizeH="0" baseline="0">
                <a:ln>
                  <a:noFill/>
                </a:ln>
                <a:solidFill>
                  <a:schemeClr val="tx1"/>
                </a:solidFill>
                <a:effectLst/>
                <a:latin typeface="Arial" pitchFamily="34" charset="0"/>
              </a:endParaRPr>
            </a:p>
          </p:txBody>
        </p:sp>
      </p:gr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5" name="Rectangle 3"/>
          <p:cNvSpPr>
            <a:spLocks noGrp="1" noChangeArrowheads="1"/>
          </p:cNvSpPr>
          <p:nvPr>
            <p:ph type="body" idx="4294967295"/>
          </p:nvPr>
        </p:nvSpPr>
        <p:spPr>
          <a:xfrm>
            <a:off x="500034" y="2503437"/>
            <a:ext cx="8229600" cy="4525963"/>
          </a:xfrm>
        </p:spPr>
        <p:txBody>
          <a:bodyPr/>
          <a:lstStyle/>
          <a:p>
            <a:pPr eaLnBrk="1" hangingPunct="1">
              <a:buFontTx/>
              <a:buNone/>
            </a:pPr>
            <a:endParaRPr lang="en-US"/>
          </a:p>
          <a:p>
            <a:pPr eaLnBrk="1" hangingPunct="1">
              <a:buFontTx/>
              <a:buNone/>
            </a:pPr>
            <a:endParaRPr lang="en-US"/>
          </a:p>
          <a:p>
            <a:pPr eaLnBrk="1" hangingPunct="1">
              <a:buFontTx/>
              <a:buNone/>
            </a:pPr>
            <a:endParaRPr lang="en-US"/>
          </a:p>
          <a:p>
            <a:pPr eaLnBrk="1" hangingPunct="1">
              <a:buFontTx/>
              <a:buNone/>
            </a:pPr>
            <a:endParaRPr lang="en-US"/>
          </a:p>
        </p:txBody>
      </p:sp>
      <p:graphicFrame>
        <p:nvGraphicFramePr>
          <p:cNvPr id="4" name="Diagram 3"/>
          <p:cNvGraphicFramePr/>
          <p:nvPr>
            <p:extLst>
              <p:ext uri="{D42A27DB-BD31-4B8C-83A1-F6EECF244321}">
                <p14:modId xmlns:p14="http://schemas.microsoft.com/office/powerpoint/2010/main" val="366153005"/>
              </p:ext>
            </p:extLst>
          </p:nvPr>
        </p:nvGraphicFramePr>
        <p:xfrm>
          <a:off x="533400" y="2003371"/>
          <a:ext cx="8229600"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7" name="Rectangle 56"/>
          <p:cNvSpPr/>
          <p:nvPr/>
        </p:nvSpPr>
        <p:spPr>
          <a:xfrm>
            <a:off x="979621" y="1954296"/>
            <a:ext cx="6521337" cy="406265"/>
          </a:xfrm>
          <a:prstGeom prst="rect">
            <a:avLst/>
          </a:prstGeom>
        </p:spPr>
        <p:txBody>
          <a:bodyPr wrap="none">
            <a:spAutoFit/>
          </a:bodyPr>
          <a:lstStyle/>
          <a:p>
            <a:pPr>
              <a:lnSpc>
                <a:spcPct val="80000"/>
              </a:lnSpc>
            </a:pPr>
            <a:r>
              <a:rPr lang="fa-IR" sz="2400" b="1" dirty="0">
                <a:latin typeface="Times New Roman" pitchFamily="18" charset="0"/>
                <a:cs typeface="B Nazanin" pitchFamily="2" charset="-78"/>
              </a:rPr>
              <a:t> </a:t>
            </a:r>
            <a:r>
              <a:rPr lang="fa-IR" sz="2400" b="1" dirty="0">
                <a:solidFill>
                  <a:srgbClr val="C00000"/>
                </a:solidFill>
                <a:latin typeface="Times New Roman" pitchFamily="18" charset="0"/>
                <a:cs typeface="B Nazanin" pitchFamily="2" charset="-78"/>
              </a:rPr>
              <a:t>براي سرنوشت ورود يك ماده به بدن ، سه حالت متصور است:</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6"/>
          <p:cNvSpPr>
            <a:spLocks noGrp="1" noChangeArrowheads="1"/>
          </p:cNvSpPr>
          <p:nvPr>
            <p:ph type="subTitle" idx="1"/>
          </p:nvPr>
        </p:nvSpPr>
        <p:spPr>
          <a:xfrm>
            <a:off x="611560" y="1772816"/>
            <a:ext cx="8382000" cy="5867400"/>
          </a:xfrm>
        </p:spPr>
        <p:txBody>
          <a:bodyPr/>
          <a:lstStyle/>
          <a:p>
            <a:pPr eaLnBrk="1" hangingPunct="1">
              <a:lnSpc>
                <a:spcPct val="80000"/>
              </a:lnSpc>
            </a:pPr>
            <a:r>
              <a:rPr lang="fa-IR" sz="2800" dirty="0">
                <a:latin typeface="Times New Roman" pitchFamily="18" charset="0"/>
                <a:cs typeface="B Nazanin" pitchFamily="2" charset="-78"/>
              </a:rPr>
              <a:t> </a:t>
            </a:r>
            <a:r>
              <a:rPr lang="fa-IR" sz="2800" dirty="0">
                <a:solidFill>
                  <a:srgbClr val="C00000"/>
                </a:solidFill>
                <a:latin typeface="Times New Roman" pitchFamily="18" charset="0"/>
                <a:cs typeface="B Nazanin" pitchFamily="2" charset="-78"/>
              </a:rPr>
              <a:t>براي سرنوشت ورود يك ماده به بدن ، سه حالت متصور است:</a:t>
            </a:r>
          </a:p>
          <a:p>
            <a:pPr eaLnBrk="1" hangingPunct="1">
              <a:lnSpc>
                <a:spcPct val="80000"/>
              </a:lnSpc>
            </a:pPr>
            <a:endParaRPr lang="fa-IR" sz="2800" dirty="0">
              <a:latin typeface="Times New Roman" pitchFamily="18" charset="0"/>
              <a:cs typeface="B Nazanin" pitchFamily="2" charset="-78"/>
            </a:endParaRPr>
          </a:p>
          <a:p>
            <a:pPr eaLnBrk="1" hangingPunct="1">
              <a:lnSpc>
                <a:spcPct val="80000"/>
              </a:lnSpc>
            </a:pPr>
            <a:r>
              <a:rPr lang="fa-IR" sz="2800" dirty="0">
                <a:latin typeface="Times New Roman" pitchFamily="18" charset="0"/>
                <a:cs typeface="B Nazanin" pitchFamily="2" charset="-78"/>
              </a:rPr>
              <a:t>1-تحريك سيستم ايمني عليه ماده و پاسخ سلولي يا آنتي بادي و يا هر دو</a:t>
            </a:r>
          </a:p>
          <a:p>
            <a:pPr eaLnBrk="1" hangingPunct="1">
              <a:lnSpc>
                <a:spcPct val="80000"/>
              </a:lnSpc>
            </a:pPr>
            <a:r>
              <a:rPr lang="fa-IR" sz="2800" dirty="0">
                <a:latin typeface="Times New Roman" pitchFamily="18" charset="0"/>
                <a:cs typeface="B Nazanin" pitchFamily="2" charset="-78"/>
              </a:rPr>
              <a:t>چنين ماده اي </a:t>
            </a:r>
            <a:r>
              <a:rPr lang="fa-IR" sz="2800" dirty="0">
                <a:solidFill>
                  <a:srgbClr val="0000FF"/>
                </a:solidFill>
                <a:latin typeface="Times New Roman" pitchFamily="18" charset="0"/>
                <a:cs typeface="B Nazanin" pitchFamily="2" charset="-78"/>
              </a:rPr>
              <a:t>آنتي ژن يا ايمونوژن</a:t>
            </a:r>
            <a:r>
              <a:rPr lang="fa-IR" sz="2800" dirty="0">
                <a:latin typeface="Times New Roman" pitchFamily="18" charset="0"/>
                <a:cs typeface="B Nazanin" pitchFamily="2" charset="-78"/>
              </a:rPr>
              <a:t> است.</a:t>
            </a:r>
          </a:p>
          <a:p>
            <a:pPr eaLnBrk="1" hangingPunct="1">
              <a:lnSpc>
                <a:spcPct val="80000"/>
              </a:lnSpc>
            </a:pPr>
            <a:r>
              <a:rPr lang="en-US" sz="2800" dirty="0">
                <a:latin typeface="Times New Roman" pitchFamily="18" charset="0"/>
                <a:cs typeface="B Nazanin" pitchFamily="2" charset="-78"/>
              </a:rPr>
              <a:t>  </a:t>
            </a:r>
          </a:p>
          <a:p>
            <a:pPr eaLnBrk="1" hangingPunct="1">
              <a:lnSpc>
                <a:spcPct val="80000"/>
              </a:lnSpc>
            </a:pPr>
            <a:endParaRPr lang="en-US" sz="2800" dirty="0">
              <a:latin typeface="Times New Roman" pitchFamily="18" charset="0"/>
              <a:cs typeface="B Nazanin" pitchFamily="2" charset="-78"/>
            </a:endParaRPr>
          </a:p>
          <a:p>
            <a:pPr eaLnBrk="1" hangingPunct="1">
              <a:lnSpc>
                <a:spcPct val="80000"/>
              </a:lnSpc>
            </a:pPr>
            <a:r>
              <a:rPr lang="en-US" sz="2800" dirty="0">
                <a:latin typeface="Times New Roman" pitchFamily="18" charset="0"/>
                <a:cs typeface="B Nazanin" pitchFamily="2" charset="-78"/>
              </a:rPr>
              <a:t> </a:t>
            </a:r>
            <a:r>
              <a:rPr lang="fa-IR" sz="2800" dirty="0">
                <a:latin typeface="Times New Roman" pitchFamily="18" charset="0"/>
                <a:cs typeface="B Nazanin" pitchFamily="2" charset="-78"/>
              </a:rPr>
              <a:t>اگر ماده بطور غير اختصاصي سيستم ايمني را تحريك نمايد </a:t>
            </a:r>
            <a:r>
              <a:rPr lang="en-US" sz="2800" dirty="0">
                <a:latin typeface="Times New Roman" pitchFamily="18" charset="0"/>
                <a:cs typeface="B Nazanin" pitchFamily="2" charset="-78"/>
              </a:rPr>
              <a:t>   </a:t>
            </a:r>
            <a:r>
              <a:rPr lang="en-US" sz="2400" dirty="0" err="1">
                <a:solidFill>
                  <a:srgbClr val="0000FF"/>
                </a:solidFill>
                <a:latin typeface="Times New Roman" pitchFamily="18" charset="0"/>
                <a:cs typeface="B Nazanin" pitchFamily="2" charset="-78"/>
              </a:rPr>
              <a:t>Mitogen</a:t>
            </a:r>
            <a:r>
              <a:rPr lang="fa-IR" sz="2800" dirty="0">
                <a:latin typeface="Times New Roman" pitchFamily="18" charset="0"/>
                <a:cs typeface="B Nazanin" pitchFamily="2" charset="-78"/>
              </a:rPr>
              <a:t>نام دارد مانند</a:t>
            </a:r>
          </a:p>
          <a:p>
            <a:pPr eaLnBrk="1" hangingPunct="1">
              <a:lnSpc>
                <a:spcPct val="80000"/>
              </a:lnSpc>
            </a:pPr>
            <a:r>
              <a:rPr lang="fa-IR" sz="2800" dirty="0">
                <a:latin typeface="Times New Roman" pitchFamily="18" charset="0"/>
                <a:cs typeface="B Nazanin" pitchFamily="2" charset="-78"/>
              </a:rPr>
              <a:t> عصاره گياه </a:t>
            </a:r>
            <a:r>
              <a:rPr lang="en-US" sz="2400" dirty="0">
                <a:latin typeface="Times New Roman" pitchFamily="18" charset="0"/>
                <a:cs typeface="B Nazanin" pitchFamily="2" charset="-78"/>
              </a:rPr>
              <a:t>Pokeweed</a:t>
            </a:r>
            <a:r>
              <a:rPr lang="fa-IR" sz="2800" dirty="0">
                <a:latin typeface="Times New Roman" pitchFamily="18" charset="0"/>
                <a:cs typeface="B Nazanin" pitchFamily="2" charset="-78"/>
              </a:rPr>
              <a:t> كه تمام لنفوسيتها را تحريك مي كند.</a:t>
            </a:r>
          </a:p>
        </p:txBody>
      </p:sp>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3.jpeg"/></Relationships>
</file>

<file path=ppt/theme/_rels/them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image" Target="../media/image4.jpeg"/></Relationships>
</file>

<file path=ppt/theme/theme1.xml><?xml version="1.0" encoding="utf-8"?>
<a:theme xmlns:a="http://schemas.openxmlformats.org/drawingml/2006/main" name="Theme5">
  <a:themeElements>
    <a:clrScheme name="">
      <a:dk1>
        <a:srgbClr val="4C4C4C"/>
      </a:dk1>
      <a:lt1>
        <a:srgbClr val="CCCCCC"/>
      </a:lt1>
      <a:dk2>
        <a:srgbClr val="FF0080"/>
      </a:dk2>
      <a:lt2>
        <a:srgbClr val="666666"/>
      </a:lt2>
      <a:accent1>
        <a:srgbClr val="333333"/>
      </a:accent1>
      <a:accent2>
        <a:srgbClr val="66CCFF"/>
      </a:accent2>
      <a:accent3>
        <a:srgbClr val="E2E2E2"/>
      </a:accent3>
      <a:accent4>
        <a:srgbClr val="404040"/>
      </a:accent4>
      <a:accent5>
        <a:srgbClr val="ADADAD"/>
      </a:accent5>
      <a:accent6>
        <a:srgbClr val="5CB9E7"/>
      </a:accent6>
      <a:hlink>
        <a:srgbClr val="FF0080"/>
      </a:hlink>
      <a:folHlink>
        <a:srgbClr val="666666"/>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66"/>
        </a:dk1>
        <a:lt1>
          <a:srgbClr val="FFFFFF"/>
        </a:lt1>
        <a:dk2>
          <a:srgbClr val="000066"/>
        </a:dk2>
        <a:lt2>
          <a:srgbClr val="808080"/>
        </a:lt2>
        <a:accent1>
          <a:srgbClr val="BBE0E3"/>
        </a:accent1>
        <a:accent2>
          <a:srgbClr val="333399"/>
        </a:accent2>
        <a:accent3>
          <a:srgbClr val="FFFFFF"/>
        </a:accent3>
        <a:accent4>
          <a:srgbClr val="000056"/>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14">
        <a:dk1>
          <a:srgbClr val="000066"/>
        </a:dk1>
        <a:lt1>
          <a:srgbClr val="FFFFFF"/>
        </a:lt1>
        <a:dk2>
          <a:srgbClr val="000066"/>
        </a:dk2>
        <a:lt2>
          <a:srgbClr val="808080"/>
        </a:lt2>
        <a:accent1>
          <a:srgbClr val="BBE0E3"/>
        </a:accent1>
        <a:accent2>
          <a:srgbClr val="333399"/>
        </a:accent2>
        <a:accent3>
          <a:srgbClr val="FFFFFF"/>
        </a:accent3>
        <a:accent4>
          <a:srgbClr val="000056"/>
        </a:accent4>
        <a:accent5>
          <a:srgbClr val="DAEDEF"/>
        </a:accent5>
        <a:accent6>
          <a:srgbClr val="2D2D8A"/>
        </a:accent6>
        <a:hlink>
          <a:srgbClr val="3366FF"/>
        </a:hlink>
        <a:folHlink>
          <a:srgbClr val="6699FF"/>
        </a:folHlink>
      </a:clrScheme>
      <a:clrMap bg1="lt1" tx1="dk1" bg2="lt2" tx2="dk2" accent1="accent1" accent2="accent2" accent3="accent3" accent4="accent4" accent5="accent5" accent6="accent6" hlink="hlink" folHlink="folHlink"/>
    </a:extraClrScheme>
    <a:extraClrScheme>
      <a:clrScheme name="Default Design 15">
        <a:dk1>
          <a:srgbClr val="000066"/>
        </a:dk1>
        <a:lt1>
          <a:srgbClr val="FFFFFF"/>
        </a:lt1>
        <a:dk2>
          <a:srgbClr val="000066"/>
        </a:dk2>
        <a:lt2>
          <a:srgbClr val="808080"/>
        </a:lt2>
        <a:accent1>
          <a:srgbClr val="BBE0E3"/>
        </a:accent1>
        <a:accent2>
          <a:srgbClr val="333399"/>
        </a:accent2>
        <a:accent3>
          <a:srgbClr val="FFFFFF"/>
        </a:accent3>
        <a:accent4>
          <a:srgbClr val="000056"/>
        </a:accent4>
        <a:accent5>
          <a:srgbClr val="DAEDEF"/>
        </a:accent5>
        <a:accent6>
          <a:srgbClr val="2D2D8A"/>
        </a:accent6>
        <a:hlink>
          <a:srgbClr val="000066"/>
        </a:hlink>
        <a:folHlink>
          <a:srgbClr val="3333FF"/>
        </a:folHlink>
      </a:clrScheme>
      <a:clrMap bg1="lt1" tx1="dk1" bg2="lt2" tx2="dk2" accent1="accent1" accent2="accent2" accent3="accent3" accent4="accent4" accent5="accent5" accent6="accent6" hlink="hlink" folHlink="folHlink"/>
    </a:extraClrScheme>
    <a:extraClrScheme>
      <a:clrScheme name="Default Design 16">
        <a:dk1>
          <a:srgbClr val="000066"/>
        </a:dk1>
        <a:lt1>
          <a:srgbClr val="FFFFFF"/>
        </a:lt1>
        <a:dk2>
          <a:srgbClr val="000066"/>
        </a:dk2>
        <a:lt2>
          <a:srgbClr val="808080"/>
        </a:lt2>
        <a:accent1>
          <a:srgbClr val="CCECFF"/>
        </a:accent1>
        <a:accent2>
          <a:srgbClr val="333399"/>
        </a:accent2>
        <a:accent3>
          <a:srgbClr val="FFFFFF"/>
        </a:accent3>
        <a:accent4>
          <a:srgbClr val="000056"/>
        </a:accent4>
        <a:accent5>
          <a:srgbClr val="E2F4FF"/>
        </a:accent5>
        <a:accent6>
          <a:srgbClr val="2D2D8A"/>
        </a:accent6>
        <a:hlink>
          <a:srgbClr val="000066"/>
        </a:hlink>
        <a:folHlink>
          <a:srgbClr val="3333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3.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4.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5.xml><?xml version="1.0" encoding="utf-8"?>
<a:theme xmlns:a="http://schemas.openxmlformats.org/drawingml/2006/main" name="PowerFinish7">
  <a:themeElements>
    <a:clrScheme name="">
      <a:dk1>
        <a:srgbClr val="808080"/>
      </a:dk1>
      <a:lt1>
        <a:srgbClr val="FFFFFF"/>
      </a:lt1>
      <a:dk2>
        <a:srgbClr val="33CCCC"/>
      </a:dk2>
      <a:lt2>
        <a:srgbClr val="FFFFFF"/>
      </a:lt2>
      <a:accent1>
        <a:srgbClr val="33CCFF"/>
      </a:accent1>
      <a:accent2>
        <a:srgbClr val="99CCFF"/>
      </a:accent2>
      <a:accent3>
        <a:srgbClr val="ADE2E2"/>
      </a:accent3>
      <a:accent4>
        <a:srgbClr val="DADADA"/>
      </a:accent4>
      <a:accent5>
        <a:srgbClr val="ADE2FF"/>
      </a:accent5>
      <a:accent6>
        <a:srgbClr val="8AB9E7"/>
      </a:accent6>
      <a:hlink>
        <a:srgbClr val="CCFFFF"/>
      </a:hlink>
      <a:folHlink>
        <a:srgbClr val="B2B2B2"/>
      </a:folHlink>
    </a:clrScheme>
    <a:fontScheme name="PowerFinish7">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owerFinish7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owerFinish7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owerFinish7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owerFinish7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owerFinish7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owerFinish7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owerFinish7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Theme5</Template>
  <TotalTime>2389</TotalTime>
  <Words>2406</Words>
  <Application>Microsoft Office PowerPoint</Application>
  <PresentationFormat>On-screen Show (4:3)</PresentationFormat>
  <Paragraphs>255</Paragraphs>
  <Slides>43</Slides>
  <Notes>20</Notes>
  <HiddenSlides>2</HiddenSlides>
  <MMClips>0</MMClips>
  <ScaleCrop>false</ScaleCrop>
  <HeadingPairs>
    <vt:vector size="6" baseType="variant">
      <vt:variant>
        <vt:lpstr>Fonts Used</vt:lpstr>
      </vt:variant>
      <vt:variant>
        <vt:i4>15</vt:i4>
      </vt:variant>
      <vt:variant>
        <vt:lpstr>Theme</vt:lpstr>
      </vt:variant>
      <vt:variant>
        <vt:i4>7</vt:i4>
      </vt:variant>
      <vt:variant>
        <vt:lpstr>Slide Titles</vt:lpstr>
      </vt:variant>
      <vt:variant>
        <vt:i4>43</vt:i4>
      </vt:variant>
    </vt:vector>
  </HeadingPairs>
  <TitlesOfParts>
    <vt:vector size="65" baseType="lpstr">
      <vt:lpstr>Arial</vt:lpstr>
      <vt:lpstr>Arial</vt:lpstr>
      <vt:lpstr>B Nazanin</vt:lpstr>
      <vt:lpstr>BMitra</vt:lpstr>
      <vt:lpstr>Calibri</vt:lpstr>
      <vt:lpstr>Calibri Light</vt:lpstr>
      <vt:lpstr>Cambria</vt:lpstr>
      <vt:lpstr>Century Schoolbook</vt:lpstr>
      <vt:lpstr>Franklin Gothic Book</vt:lpstr>
      <vt:lpstr>Franklin Gothic Medium</vt:lpstr>
      <vt:lpstr>Perpetua</vt:lpstr>
      <vt:lpstr>Tahoma</vt:lpstr>
      <vt:lpstr>Times New Roman</vt:lpstr>
      <vt:lpstr>Wingdings</vt:lpstr>
      <vt:lpstr>Wingdings 2</vt:lpstr>
      <vt:lpstr>Theme5</vt:lpstr>
      <vt:lpstr>Oriel</vt:lpstr>
      <vt:lpstr>Equity</vt:lpstr>
      <vt:lpstr>Trek</vt:lpstr>
      <vt:lpstr>PowerFinish7</vt:lpstr>
      <vt:lpstr>Office Theme</vt:lpstr>
      <vt:lpstr>1_Office Theme</vt:lpstr>
      <vt:lpstr>آنتی ژن، ایمونوژن، پادگن</vt:lpstr>
      <vt:lpstr>PowerPoint Presentation</vt:lpstr>
      <vt:lpstr>آنتی ژن</vt:lpstr>
      <vt:lpstr>PowerPoint Presentation</vt:lpstr>
      <vt:lpstr>PowerPoint Presentation</vt:lpstr>
      <vt:lpstr>PowerPoint Presentation</vt:lpstr>
      <vt:lpstr>تقسیم بندی آنتی ژن ها</vt:lpstr>
      <vt:lpstr>PowerPoint Presentation</vt:lpstr>
      <vt:lpstr>PowerPoint Presentation</vt:lpstr>
      <vt:lpstr>PowerPoint Presentation</vt:lpstr>
      <vt:lpstr>PowerPoint Presentation</vt:lpstr>
      <vt:lpstr>عوامل موثر روی ایمونوژنیسیتی آنتی ژن ها </vt:lpstr>
      <vt:lpstr>براساس ماهیت بیوشیمیایی آنتی ژنها</vt:lpstr>
      <vt:lpstr>پیچیدگی ساختمانی</vt:lpstr>
      <vt:lpstr>PowerPoint Presentation</vt:lpstr>
      <vt:lpstr>آنتی بادی ـ آنتی کر ـ ایمونوگلبولین ـ پادتن</vt:lpstr>
      <vt:lpstr>PowerPoint Presentation</vt:lpstr>
      <vt:lpstr>PowerPoint Presentation</vt:lpstr>
      <vt:lpstr>ساختمان اولیه ایمونوگلبولینها  (Primary Structure of Immunoglobulins)</vt:lpstr>
      <vt:lpstr>PowerPoint Presentation</vt:lpstr>
      <vt:lpstr>ساختار آنتی بادی</vt:lpstr>
      <vt:lpstr>PowerPoint Presentation</vt:lpstr>
      <vt:lpstr>خواص بیولوژیکی قطعه Fab </vt:lpstr>
      <vt:lpstr>خواص بیولوژیکی قطعه Fc</vt:lpstr>
      <vt:lpstr>PowerPoint Presentation</vt:lpstr>
      <vt:lpstr>شاخص های آنتی ژنیک در آنتی بادی</vt:lpstr>
      <vt:lpstr>کلاس (ایزوتایپ) آنتی بادی</vt:lpstr>
      <vt:lpstr>IgG</vt:lpstr>
      <vt:lpstr>PowerPoint Presentation</vt:lpstr>
      <vt:lpstr>PowerPoint Presentation</vt:lpstr>
      <vt:lpstr>PowerPoint Presentation</vt:lpstr>
      <vt:lpstr>IgM</vt:lpstr>
      <vt:lpstr>PowerPoint Presentation</vt:lpstr>
      <vt:lpstr>PowerPoint Presentation</vt:lpstr>
      <vt:lpstr>B Cell Antigen Receptor (BcR)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آنتی ژن</dc:title>
  <dc:creator>Hadish</dc:creator>
  <cp:lastModifiedBy>Dr.Norouzian</cp:lastModifiedBy>
  <cp:revision>137</cp:revision>
  <dcterms:created xsi:type="dcterms:W3CDTF">2012-09-18T06:48:38Z</dcterms:created>
  <dcterms:modified xsi:type="dcterms:W3CDTF">2026-02-24T10:25:18Z</dcterms:modified>
</cp:coreProperties>
</file>