
<file path=[Content_Types].xml><?xml version="1.0" encoding="utf-8"?>
<Types xmlns="http://schemas.openxmlformats.org/package/2006/content-types">
  <Default Extension="bin" ContentType="application/vnd.openxmlformats-officedocument.oleObject"/>
  <Default Extension="jpeg" ContentType="image/jpeg"/>
  <Default Extension="m4a" ContentType="audio/mp4"/>
  <Default Extension="mp4" ContentType="video/mp4"/>
  <Default Extension="png" ContentType="image/png"/>
  <Default Extension="rels" ContentType="application/vnd.openxmlformats-package.relationships+xml"/>
  <Default Extension="vml" ContentType="application/vnd.openxmlformats-officedocument.vmlDrawing"/>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7" r:id="rId2"/>
    <p:sldMasterId id="2147483700" r:id="rId3"/>
    <p:sldMasterId id="2147483713" r:id="rId4"/>
    <p:sldMasterId id="2147483739" r:id="rId5"/>
  </p:sldMasterIdLst>
  <p:notesMasterIdLst>
    <p:notesMasterId r:id="rId38"/>
  </p:notesMasterIdLst>
  <p:handoutMasterIdLst>
    <p:handoutMasterId r:id="rId39"/>
  </p:handoutMasterIdLst>
  <p:sldIdLst>
    <p:sldId id="338" r:id="rId6"/>
    <p:sldId id="339" r:id="rId7"/>
    <p:sldId id="340" r:id="rId8"/>
    <p:sldId id="341" r:id="rId9"/>
    <p:sldId id="343" r:id="rId10"/>
    <p:sldId id="345" r:id="rId11"/>
    <p:sldId id="346" r:id="rId12"/>
    <p:sldId id="386" r:id="rId13"/>
    <p:sldId id="387" r:id="rId14"/>
    <p:sldId id="388" r:id="rId15"/>
    <p:sldId id="389" r:id="rId16"/>
    <p:sldId id="349" r:id="rId17"/>
    <p:sldId id="350" r:id="rId18"/>
    <p:sldId id="390" r:id="rId19"/>
    <p:sldId id="352" r:id="rId20"/>
    <p:sldId id="353" r:id="rId21"/>
    <p:sldId id="268" r:id="rId22"/>
    <p:sldId id="384" r:id="rId23"/>
    <p:sldId id="372" r:id="rId24"/>
    <p:sldId id="373" r:id="rId25"/>
    <p:sldId id="375" r:id="rId26"/>
    <p:sldId id="376" r:id="rId27"/>
    <p:sldId id="378" r:id="rId28"/>
    <p:sldId id="381" r:id="rId29"/>
    <p:sldId id="382" r:id="rId30"/>
    <p:sldId id="383" r:id="rId31"/>
    <p:sldId id="392" r:id="rId32"/>
    <p:sldId id="393" r:id="rId33"/>
    <p:sldId id="394" r:id="rId34"/>
    <p:sldId id="395" r:id="rId35"/>
    <p:sldId id="396" r:id="rId36"/>
    <p:sldId id="409" r:id="rId37"/>
  </p:sldIdLst>
  <p:sldSz cx="9144000" cy="6858000" type="screen4x3"/>
  <p:notesSz cx="6858000" cy="9117013"/>
  <p:defaultTextStyle>
    <a:defPPr>
      <a:defRPr lang="en-US"/>
    </a:defPPr>
    <a:lvl1pPr algn="l" rtl="0" eaLnBrk="0" fontAlgn="base" hangingPunct="0">
      <a:spcBef>
        <a:spcPct val="0"/>
      </a:spcBef>
      <a:spcAft>
        <a:spcPct val="0"/>
      </a:spcAft>
      <a:defRPr kern="1200">
        <a:solidFill>
          <a:schemeClr val="tx1"/>
        </a:solidFill>
        <a:latin typeface="Comic Sans MS" panose="030F0702030302020204" pitchFamily="66" charset="0"/>
        <a:ea typeface="+mn-ea"/>
        <a:cs typeface="+mn-cs"/>
      </a:defRPr>
    </a:lvl1pPr>
    <a:lvl2pPr marL="457200" algn="l" rtl="0" eaLnBrk="0" fontAlgn="base" hangingPunct="0">
      <a:spcBef>
        <a:spcPct val="0"/>
      </a:spcBef>
      <a:spcAft>
        <a:spcPct val="0"/>
      </a:spcAft>
      <a:defRPr kern="1200">
        <a:solidFill>
          <a:schemeClr val="tx1"/>
        </a:solidFill>
        <a:latin typeface="Comic Sans MS" panose="030F0702030302020204" pitchFamily="66" charset="0"/>
        <a:ea typeface="+mn-ea"/>
        <a:cs typeface="+mn-cs"/>
      </a:defRPr>
    </a:lvl2pPr>
    <a:lvl3pPr marL="914400" algn="l" rtl="0" eaLnBrk="0" fontAlgn="base" hangingPunct="0">
      <a:spcBef>
        <a:spcPct val="0"/>
      </a:spcBef>
      <a:spcAft>
        <a:spcPct val="0"/>
      </a:spcAft>
      <a:defRPr kern="1200">
        <a:solidFill>
          <a:schemeClr val="tx1"/>
        </a:solidFill>
        <a:latin typeface="Comic Sans MS" panose="030F0702030302020204" pitchFamily="66" charset="0"/>
        <a:ea typeface="+mn-ea"/>
        <a:cs typeface="+mn-cs"/>
      </a:defRPr>
    </a:lvl3pPr>
    <a:lvl4pPr marL="1371600" algn="l" rtl="0" eaLnBrk="0" fontAlgn="base" hangingPunct="0">
      <a:spcBef>
        <a:spcPct val="0"/>
      </a:spcBef>
      <a:spcAft>
        <a:spcPct val="0"/>
      </a:spcAft>
      <a:defRPr kern="1200">
        <a:solidFill>
          <a:schemeClr val="tx1"/>
        </a:solidFill>
        <a:latin typeface="Comic Sans MS" panose="030F0702030302020204" pitchFamily="66" charset="0"/>
        <a:ea typeface="+mn-ea"/>
        <a:cs typeface="+mn-cs"/>
      </a:defRPr>
    </a:lvl4pPr>
    <a:lvl5pPr marL="1828800" algn="l" rtl="0" eaLnBrk="0" fontAlgn="base" hangingPunct="0">
      <a:spcBef>
        <a:spcPct val="0"/>
      </a:spcBef>
      <a:spcAft>
        <a:spcPct val="0"/>
      </a:spcAft>
      <a:defRPr kern="1200">
        <a:solidFill>
          <a:schemeClr val="tx1"/>
        </a:solidFill>
        <a:latin typeface="Comic Sans MS" panose="030F0702030302020204" pitchFamily="66" charset="0"/>
        <a:ea typeface="+mn-ea"/>
        <a:cs typeface="+mn-cs"/>
      </a:defRPr>
    </a:lvl5pPr>
    <a:lvl6pPr marL="2286000" algn="r" defTabSz="914400" rtl="1" eaLnBrk="1" latinLnBrk="0" hangingPunct="1">
      <a:defRPr kern="1200">
        <a:solidFill>
          <a:schemeClr val="tx1"/>
        </a:solidFill>
        <a:latin typeface="Comic Sans MS" panose="030F0702030302020204" pitchFamily="66" charset="0"/>
        <a:ea typeface="+mn-ea"/>
        <a:cs typeface="+mn-cs"/>
      </a:defRPr>
    </a:lvl6pPr>
    <a:lvl7pPr marL="2743200" algn="r" defTabSz="914400" rtl="1" eaLnBrk="1" latinLnBrk="0" hangingPunct="1">
      <a:defRPr kern="1200">
        <a:solidFill>
          <a:schemeClr val="tx1"/>
        </a:solidFill>
        <a:latin typeface="Comic Sans MS" panose="030F0702030302020204" pitchFamily="66" charset="0"/>
        <a:ea typeface="+mn-ea"/>
        <a:cs typeface="+mn-cs"/>
      </a:defRPr>
    </a:lvl7pPr>
    <a:lvl8pPr marL="3200400" algn="r" defTabSz="914400" rtl="1" eaLnBrk="1" latinLnBrk="0" hangingPunct="1">
      <a:defRPr kern="1200">
        <a:solidFill>
          <a:schemeClr val="tx1"/>
        </a:solidFill>
        <a:latin typeface="Comic Sans MS" panose="030F0702030302020204" pitchFamily="66" charset="0"/>
        <a:ea typeface="+mn-ea"/>
        <a:cs typeface="+mn-cs"/>
      </a:defRPr>
    </a:lvl8pPr>
    <a:lvl9pPr marL="3657600" algn="r" defTabSz="914400" rtl="1" eaLnBrk="1" latinLnBrk="0" hangingPunct="1">
      <a:defRPr kern="1200">
        <a:solidFill>
          <a:schemeClr val="tx1"/>
        </a:solidFill>
        <a:latin typeface="Comic Sans MS" panose="030F0702030302020204" pitchFamily="66" charset="0"/>
        <a:ea typeface="+mn-ea"/>
        <a:cs typeface="+mn-cs"/>
      </a:defRPr>
    </a:lvl9pPr>
  </p:defaultTextStyle>
  <p:extLst>
    <p:ext uri="{EFAFB233-063F-42B5-8137-9DF3F51BA10A}">
      <p15:sldGuideLst xmlns:p15="http://schemas.microsoft.com/office/powerpoint/2012/main">
        <p15:guide id="1" orient="horz" pos="384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50F02A"/>
    <a:srgbClr val="83F32F"/>
    <a:srgbClr val="9900FF"/>
    <a:srgbClr val="669900"/>
    <a:srgbClr val="FF9933"/>
    <a:srgbClr val="666633"/>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850" autoAdjust="0"/>
  </p:normalViewPr>
  <p:slideViewPr>
    <p:cSldViewPr>
      <p:cViewPr varScale="1">
        <p:scale>
          <a:sx n="82" d="100"/>
          <a:sy n="82" d="100"/>
        </p:scale>
        <p:origin x="1474" y="62"/>
      </p:cViewPr>
      <p:guideLst>
        <p:guide orient="horz" pos="384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90115"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90116"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90117"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705B821-C2AD-41E0-AD8E-2FB9238BDDC5}" type="slidenum">
              <a:rPr lang="en-US"/>
              <a:pPr>
                <a:defRPr/>
              </a:pPr>
              <a:t>‹#›</a:t>
            </a:fld>
            <a:endParaRPr lang="en-US"/>
          </a:p>
        </p:txBody>
      </p:sp>
    </p:spTree>
    <p:extLst>
      <p:ext uri="{BB962C8B-B14F-4D97-AF65-F5344CB8AC3E}">
        <p14:creationId xmlns:p14="http://schemas.microsoft.com/office/powerpoint/2010/main" val="13004591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12644" name="Rectangle 4"/>
          <p:cNvSpPr>
            <a:spLocks noGrp="1" noRot="1" noChangeAspect="1" noChangeArrowheads="1" noTextEdit="1"/>
          </p:cNvSpPr>
          <p:nvPr>
            <p:ph type="sldImg" idx="2"/>
          </p:nvPr>
        </p:nvSpPr>
        <p:spPr bwMode="auto">
          <a:xfrm>
            <a:off x="1150938" y="684213"/>
            <a:ext cx="4557712" cy="34178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221" name="Rectangle 5"/>
          <p:cNvSpPr>
            <a:spLocks noGrp="1" noChangeArrowheads="1"/>
          </p:cNvSpPr>
          <p:nvPr>
            <p:ph type="body" sz="quarter" idx="3"/>
          </p:nvPr>
        </p:nvSpPr>
        <p:spPr bwMode="auto">
          <a:xfrm>
            <a:off x="685800" y="4330700"/>
            <a:ext cx="5486400" cy="410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222" name="Rectangle 6"/>
          <p:cNvSpPr>
            <a:spLocks noGrp="1" noChangeArrowheads="1"/>
          </p:cNvSpPr>
          <p:nvPr>
            <p:ph type="ftr" sz="quarter" idx="4"/>
          </p:nvPr>
        </p:nvSpPr>
        <p:spPr bwMode="auto">
          <a:xfrm>
            <a:off x="0" y="8659813"/>
            <a:ext cx="2971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59813"/>
            <a:ext cx="2971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5AF959C7-450B-4E77-8A8B-A3C3AC29B61A}" type="slidenum">
              <a:rPr lang="en-US"/>
              <a:pPr>
                <a:defRPr/>
              </a:pPr>
              <a:t>‹#›</a:t>
            </a:fld>
            <a:endParaRPr lang="en-US"/>
          </a:p>
        </p:txBody>
      </p:sp>
    </p:spTree>
    <p:extLst>
      <p:ext uri="{BB962C8B-B14F-4D97-AF65-F5344CB8AC3E}">
        <p14:creationId xmlns:p14="http://schemas.microsoft.com/office/powerpoint/2010/main" val="26269584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a:xfrm>
            <a:off x="1149350" y="682625"/>
            <a:ext cx="4559300" cy="3419475"/>
          </a:xfrm>
          <a:ln/>
        </p:spPr>
      </p:sp>
      <p:sp>
        <p:nvSpPr>
          <p:cNvPr id="164867" name="Notes Placeholder 2"/>
          <p:cNvSpPr>
            <a:spLocks noGrp="1"/>
          </p:cNvSpPr>
          <p:nvPr>
            <p:ph type="body" idx="1"/>
          </p:nvPr>
        </p:nvSpPr>
        <p:spPr>
          <a:noFill/>
        </p:spPr>
        <p:txBody>
          <a:bodyPr/>
          <a:lstStyle/>
          <a:p>
            <a:endParaRPr lang="fa-IR">
              <a:latin typeface="Arial" panose="020B0604020202020204" pitchFamily="34" charset="0"/>
            </a:endParaRPr>
          </a:p>
        </p:txBody>
      </p:sp>
      <p:sp>
        <p:nvSpPr>
          <p:cNvPr id="164868"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A82A530-94F0-413D-8E4D-CA6F9268A130}" type="slidenum">
              <a:rPr lang="fa-IR">
                <a:solidFill>
                  <a:srgbClr val="000000"/>
                </a:solidFill>
              </a:rPr>
              <a:pPr>
                <a:spcBef>
                  <a:spcPct val="0"/>
                </a:spcBef>
              </a:pPr>
              <a:t>1</a:t>
            </a:fld>
            <a:endParaRPr lang="fa-IR">
              <a:solidFill>
                <a:srgbClr val="000000"/>
              </a:solidFill>
            </a:endParaRPr>
          </a:p>
        </p:txBody>
      </p:sp>
    </p:spTree>
    <p:extLst>
      <p:ext uri="{BB962C8B-B14F-4D97-AF65-F5344CB8AC3E}">
        <p14:creationId xmlns:p14="http://schemas.microsoft.com/office/powerpoint/2010/main" val="1638571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ChangeArrowheads="1" noTextEdit="1"/>
          </p:cNvSpPr>
          <p:nvPr>
            <p:ph type="sldImg"/>
          </p:nvPr>
        </p:nvSpPr>
        <p:spPr>
          <a:ln/>
        </p:spPr>
      </p:sp>
      <p:sp>
        <p:nvSpPr>
          <p:cNvPr id="168963" name="Rectangle 3"/>
          <p:cNvSpPr>
            <a:spLocks noGrp="1" noChangeArrowheads="1"/>
          </p:cNvSpPr>
          <p:nvPr>
            <p:ph type="body" idx="1"/>
          </p:nvPr>
        </p:nvSpPr>
        <p:spPr>
          <a:noFill/>
        </p:spPr>
        <p:txBody>
          <a:bodyPr/>
          <a:lstStyle/>
          <a:p>
            <a:endParaRPr lang="fa-IR">
              <a:latin typeface="Arial" panose="020B0604020202020204" pitchFamily="34" charset="0"/>
            </a:endParaRPr>
          </a:p>
        </p:txBody>
      </p:sp>
    </p:spTree>
    <p:extLst>
      <p:ext uri="{BB962C8B-B14F-4D97-AF65-F5344CB8AC3E}">
        <p14:creationId xmlns:p14="http://schemas.microsoft.com/office/powerpoint/2010/main" val="1917316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a:xfrm>
            <a:off x="1149350" y="682625"/>
            <a:ext cx="4559300" cy="3419475"/>
          </a:xfrm>
          <a:ln/>
        </p:spPr>
      </p:sp>
      <p:sp>
        <p:nvSpPr>
          <p:cNvPr id="173059" name="Notes Placeholder 2"/>
          <p:cNvSpPr>
            <a:spLocks noGrp="1"/>
          </p:cNvSpPr>
          <p:nvPr>
            <p:ph type="body" idx="1"/>
          </p:nvPr>
        </p:nvSpPr>
        <p:spPr>
          <a:noFill/>
        </p:spPr>
        <p:txBody>
          <a:bodyPr/>
          <a:lstStyle/>
          <a:p>
            <a:r>
              <a:rPr lang="en-US">
                <a:latin typeface="Arial" panose="020B0604020202020204" pitchFamily="34" charset="0"/>
              </a:rPr>
              <a:t>Envelope: Matrix protein, Ether effect </a:t>
            </a:r>
            <a:endParaRPr lang="fa-IR">
              <a:latin typeface="Arial" panose="020B0604020202020204" pitchFamily="34" charset="0"/>
            </a:endParaRPr>
          </a:p>
        </p:txBody>
      </p:sp>
      <p:sp>
        <p:nvSpPr>
          <p:cNvPr id="173060"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75A708B-3F96-4117-A54B-1E8DDB097865}" type="slidenum">
              <a:rPr lang="fa-IR">
                <a:solidFill>
                  <a:srgbClr val="000000"/>
                </a:solidFill>
              </a:rPr>
              <a:pPr>
                <a:spcBef>
                  <a:spcPct val="0"/>
                </a:spcBef>
              </a:pPr>
              <a:t>6</a:t>
            </a:fld>
            <a:endParaRPr lang="fa-IR">
              <a:solidFill>
                <a:srgbClr val="000000"/>
              </a:solidFill>
            </a:endParaRPr>
          </a:p>
        </p:txBody>
      </p:sp>
    </p:spTree>
    <p:extLst>
      <p:ext uri="{BB962C8B-B14F-4D97-AF65-F5344CB8AC3E}">
        <p14:creationId xmlns:p14="http://schemas.microsoft.com/office/powerpoint/2010/main" val="1497860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384703B-4FB0-42F4-A9A2-0C00B5E0D918}" type="slidenum">
              <a:rPr lang="en-US">
                <a:solidFill>
                  <a:srgbClr val="000000"/>
                </a:solidFill>
              </a:rPr>
              <a:pPr>
                <a:spcBef>
                  <a:spcPct val="0"/>
                </a:spcBef>
              </a:pPr>
              <a:t>7</a:t>
            </a:fld>
            <a:endParaRPr lang="en-US">
              <a:solidFill>
                <a:srgbClr val="000000"/>
              </a:solidFill>
            </a:endParaRPr>
          </a:p>
        </p:txBody>
      </p:sp>
      <p:sp>
        <p:nvSpPr>
          <p:cNvPr id="175107" name="Rectangle 2"/>
          <p:cNvSpPr>
            <a:spLocks noGrp="1" noRot="1" noChangeAspect="1" noChangeArrowheads="1" noTextEdit="1"/>
          </p:cNvSpPr>
          <p:nvPr>
            <p:ph type="sldImg"/>
          </p:nvPr>
        </p:nvSpPr>
        <p:spPr>
          <a:xfrm>
            <a:off x="1149350" y="682625"/>
            <a:ext cx="4559300" cy="3419475"/>
          </a:xfrm>
          <a:ln/>
        </p:spPr>
      </p:sp>
      <p:sp>
        <p:nvSpPr>
          <p:cNvPr id="175108" name="Rectangle 3"/>
          <p:cNvSpPr>
            <a:spLocks noGrp="1" noChangeArrowheads="1"/>
          </p:cNvSpPr>
          <p:nvPr>
            <p:ph type="body" idx="1"/>
          </p:nvPr>
        </p:nvSpPr>
        <p:spPr>
          <a:noFill/>
        </p:spPr>
        <p:txBody>
          <a:bodyPr/>
          <a:lstStyle/>
          <a:p>
            <a:pPr eaLnBrk="1" hangingPunct="1">
              <a:spcBef>
                <a:spcPct val="0"/>
              </a:spcBef>
            </a:pPr>
            <a:endParaRPr lang="fa-IR">
              <a:latin typeface="Arial" panose="020B0604020202020204" pitchFamily="34" charset="0"/>
            </a:endParaRPr>
          </a:p>
        </p:txBody>
      </p:sp>
    </p:spTree>
    <p:extLst>
      <p:ext uri="{BB962C8B-B14F-4D97-AF65-F5344CB8AC3E}">
        <p14:creationId xmlns:p14="http://schemas.microsoft.com/office/powerpoint/2010/main" val="18163125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410B26ED-18BD-468A-A50C-3F0C56814638}" type="slidenum">
              <a:rPr lang="en-US">
                <a:solidFill>
                  <a:srgbClr val="000000"/>
                </a:solidFill>
              </a:rPr>
              <a:pPr>
                <a:spcBef>
                  <a:spcPct val="0"/>
                </a:spcBef>
              </a:pPr>
              <a:t>14</a:t>
            </a:fld>
            <a:endParaRPr lang="en-US">
              <a:solidFill>
                <a:srgbClr val="000000"/>
              </a:solidFill>
            </a:endParaRPr>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atin typeface="Arial" panose="020B0604020202020204" pitchFamily="34" charset="0"/>
            </a:endParaRPr>
          </a:p>
        </p:txBody>
      </p:sp>
    </p:spTree>
    <p:extLst>
      <p:ext uri="{BB962C8B-B14F-4D97-AF65-F5344CB8AC3E}">
        <p14:creationId xmlns:p14="http://schemas.microsoft.com/office/powerpoint/2010/main" val="15826358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a:xfrm>
            <a:off x="1149350" y="682625"/>
            <a:ext cx="4559300" cy="3419475"/>
          </a:xfrm>
          <a:ln/>
        </p:spPr>
      </p:sp>
      <p:sp>
        <p:nvSpPr>
          <p:cNvPr id="189443" name="Notes Placeholder 2"/>
          <p:cNvSpPr>
            <a:spLocks noGrp="1"/>
          </p:cNvSpPr>
          <p:nvPr>
            <p:ph type="body" idx="1"/>
          </p:nvPr>
        </p:nvSpPr>
        <p:spPr>
          <a:noFill/>
        </p:spPr>
        <p:txBody>
          <a:bodyPr/>
          <a:lstStyle/>
          <a:p>
            <a:pPr defTabSz="912813"/>
            <a:r>
              <a:rPr lang="en-US">
                <a:latin typeface="Times New Roman" panose="02020603050405020304" pitchFamily="18" charset="0"/>
                <a:cs typeface="Times New Roman" panose="02020603050405020304" pitchFamily="18" charset="0"/>
              </a:rPr>
              <a:t>Viruses may be inactivated for various reasons: to sterilize laboratory supplies and equipment, disinfect surfaces or skin, make drinking water safe, and produce inactivated virus vaccines. Different methods and chemicals are used for these purposes.</a:t>
            </a:r>
          </a:p>
          <a:p>
            <a:pPr defTabSz="912813"/>
            <a:endParaRPr lang="fa-IR">
              <a:latin typeface="Arial" panose="020B0604020202020204" pitchFamily="34" charset="0"/>
            </a:endParaRPr>
          </a:p>
        </p:txBody>
      </p:sp>
      <p:sp>
        <p:nvSpPr>
          <p:cNvPr id="189444"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4F8D9B6-DD77-4993-873A-FB0CE1A96DFC}" type="slidenum">
              <a:rPr lang="fa-IR">
                <a:solidFill>
                  <a:srgbClr val="000000"/>
                </a:solidFill>
              </a:rPr>
              <a:pPr>
                <a:spcBef>
                  <a:spcPct val="0"/>
                </a:spcBef>
              </a:pPr>
              <a:t>16</a:t>
            </a:fld>
            <a:endParaRPr lang="fa-IR">
              <a:solidFill>
                <a:srgbClr val="000000"/>
              </a:solidFill>
            </a:endParaRPr>
          </a:p>
        </p:txBody>
      </p:sp>
    </p:spTree>
    <p:extLst>
      <p:ext uri="{BB962C8B-B14F-4D97-AF65-F5344CB8AC3E}">
        <p14:creationId xmlns:p14="http://schemas.microsoft.com/office/powerpoint/2010/main" val="3910969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a:xfrm>
            <a:off x="1149350" y="682625"/>
            <a:ext cx="4559300" cy="3419475"/>
          </a:xfrm>
          <a:ln/>
        </p:spPr>
      </p:sp>
      <p:sp>
        <p:nvSpPr>
          <p:cNvPr id="193539" name="Notes Placeholder 2"/>
          <p:cNvSpPr>
            <a:spLocks noGrp="1"/>
          </p:cNvSpPr>
          <p:nvPr>
            <p:ph type="body" idx="1"/>
          </p:nvPr>
        </p:nvSpPr>
        <p:spPr>
          <a:noFill/>
        </p:spPr>
        <p:txBody>
          <a:bodyPr/>
          <a:lstStyle/>
          <a:p>
            <a:r>
              <a:rPr lang="en-US">
                <a:latin typeface="Arial" panose="020B0604020202020204" pitchFamily="34" charset="0"/>
              </a:rPr>
              <a:t>Note 1: </a:t>
            </a:r>
            <a:r>
              <a:rPr lang="bin-NG">
                <a:latin typeface="Arial" panose="020B0604020202020204" pitchFamily="34" charset="0"/>
              </a:rPr>
              <a:t>Receptor molecules differ for different viruses but are generally glycoproteins. In some cases the virus binds protein sequences (eg, picornaviruses) and in others oligosaccharides (eg, orthomyxoviruses and paramyxoviruses). </a:t>
            </a:r>
            <a:endParaRPr lang="en-US">
              <a:latin typeface="Arial" panose="020B0604020202020204" pitchFamily="34" charset="0"/>
            </a:endParaRPr>
          </a:p>
          <a:p>
            <a:r>
              <a:rPr lang="en-US">
                <a:solidFill>
                  <a:srgbClr val="FF0000"/>
                </a:solidFill>
                <a:latin typeface="Arial" panose="020B0604020202020204" pitchFamily="34" charset="0"/>
              </a:rPr>
              <a:t>Note 2</a:t>
            </a:r>
            <a:r>
              <a:rPr lang="en-US">
                <a:latin typeface="Arial" panose="020B0604020202020204" pitchFamily="34" charset="0"/>
              </a:rPr>
              <a:t>: Viral tropism ( Susceptibility, Permissivity )_</a:t>
            </a:r>
            <a:endParaRPr lang="fa-IR">
              <a:latin typeface="Arial" panose="020B0604020202020204" pitchFamily="34" charset="0"/>
            </a:endParaRPr>
          </a:p>
        </p:txBody>
      </p:sp>
      <p:sp>
        <p:nvSpPr>
          <p:cNvPr id="193540"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97B5DFB-8DE6-4CC3-BDA3-E083B8FD89AB}" type="slidenum">
              <a:rPr lang="fa-IR">
                <a:solidFill>
                  <a:srgbClr val="000000"/>
                </a:solidFill>
              </a:rPr>
              <a:pPr>
                <a:spcBef>
                  <a:spcPct val="0"/>
                </a:spcBef>
              </a:pPr>
              <a:t>19</a:t>
            </a:fld>
            <a:endParaRPr lang="fa-IR">
              <a:solidFill>
                <a:srgbClr val="000000"/>
              </a:solidFill>
            </a:endParaRPr>
          </a:p>
        </p:txBody>
      </p:sp>
    </p:spTree>
    <p:extLst>
      <p:ext uri="{BB962C8B-B14F-4D97-AF65-F5344CB8AC3E}">
        <p14:creationId xmlns:p14="http://schemas.microsoft.com/office/powerpoint/2010/main" val="2184479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a:xfrm>
            <a:off x="1149350" y="682625"/>
            <a:ext cx="4559300" cy="3419475"/>
          </a:xfrm>
          <a:ln/>
        </p:spPr>
      </p:sp>
      <p:sp>
        <p:nvSpPr>
          <p:cNvPr id="200707" name="Notes Placeholder 2"/>
          <p:cNvSpPr>
            <a:spLocks noGrp="1"/>
          </p:cNvSpPr>
          <p:nvPr>
            <p:ph type="body" idx="1"/>
          </p:nvPr>
        </p:nvSpPr>
        <p:spPr>
          <a:noFill/>
        </p:spPr>
        <p:txBody>
          <a:bodyPr/>
          <a:lstStyle/>
          <a:p>
            <a:r>
              <a:rPr lang="en-US">
                <a:latin typeface="Arial" panose="020B0604020202020204" pitchFamily="34" charset="0"/>
              </a:rPr>
              <a:t>Eclipse period</a:t>
            </a:r>
            <a:endParaRPr lang="fa-IR">
              <a:latin typeface="Arial" panose="020B0604020202020204" pitchFamily="34" charset="0"/>
            </a:endParaRPr>
          </a:p>
        </p:txBody>
      </p:sp>
      <p:sp>
        <p:nvSpPr>
          <p:cNvPr id="200708"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61E4A11-4F49-4FBA-A68F-16D25743F930}" type="slidenum">
              <a:rPr lang="fa-IR">
                <a:solidFill>
                  <a:srgbClr val="000000"/>
                </a:solidFill>
              </a:rPr>
              <a:pPr>
                <a:spcBef>
                  <a:spcPct val="0"/>
                </a:spcBef>
              </a:pPr>
              <a:t>23</a:t>
            </a:fld>
            <a:endParaRPr lang="fa-IR">
              <a:solidFill>
                <a:srgbClr val="000000"/>
              </a:solidFill>
            </a:endParaRPr>
          </a:p>
        </p:txBody>
      </p:sp>
    </p:spTree>
    <p:extLst>
      <p:ext uri="{BB962C8B-B14F-4D97-AF65-F5344CB8AC3E}">
        <p14:creationId xmlns:p14="http://schemas.microsoft.com/office/powerpoint/2010/main" val="25821140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a:xfrm>
            <a:off x="1149350" y="682625"/>
            <a:ext cx="4559300" cy="3419475"/>
          </a:xfrm>
          <a:ln/>
        </p:spPr>
      </p:sp>
      <p:sp>
        <p:nvSpPr>
          <p:cNvPr id="204803" name="Notes Placeholder 2"/>
          <p:cNvSpPr>
            <a:spLocks noGrp="1"/>
          </p:cNvSpPr>
          <p:nvPr>
            <p:ph type="body" idx="1"/>
          </p:nvPr>
        </p:nvSpPr>
        <p:spPr>
          <a:noFill/>
        </p:spPr>
        <p:txBody>
          <a:bodyPr/>
          <a:lstStyle/>
          <a:p>
            <a:endParaRPr lang="fa-IR">
              <a:latin typeface="Arial" panose="020B0604020202020204" pitchFamily="34" charset="0"/>
            </a:endParaRPr>
          </a:p>
        </p:txBody>
      </p:sp>
      <p:sp>
        <p:nvSpPr>
          <p:cNvPr id="204804"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4247BB3-EC4F-46B9-94D5-BA6770646353}" type="slidenum">
              <a:rPr lang="fa-IR">
                <a:solidFill>
                  <a:srgbClr val="000000"/>
                </a:solidFill>
              </a:rPr>
              <a:pPr>
                <a:spcBef>
                  <a:spcPct val="0"/>
                </a:spcBef>
              </a:pPr>
              <a:t>24</a:t>
            </a:fld>
            <a:endParaRPr lang="fa-IR">
              <a:solidFill>
                <a:srgbClr val="000000"/>
              </a:solidFill>
            </a:endParaRPr>
          </a:p>
        </p:txBody>
      </p:sp>
    </p:spTree>
    <p:extLst>
      <p:ext uri="{BB962C8B-B14F-4D97-AF65-F5344CB8AC3E}">
        <p14:creationId xmlns:p14="http://schemas.microsoft.com/office/powerpoint/2010/main" val="203389775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5.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6.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3.xml"/><Relationship Id="rId1" Type="http://schemas.openxmlformats.org/officeDocument/2006/relationships/themeOverride" Target="../theme/themeOverride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9.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4.xml"/><Relationship Id="rId1" Type="http://schemas.openxmlformats.org/officeDocument/2006/relationships/themeOverride" Target="../theme/themeOverride1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778378-1C46-4C8B-A6E8-76920691B6B3}" type="slidenum">
              <a:rPr lang="en-US"/>
              <a:pPr>
                <a:defRPr/>
              </a:pPr>
              <a:t>‹#›</a:t>
            </a:fld>
            <a:endParaRPr lang="en-US"/>
          </a:p>
        </p:txBody>
      </p:sp>
    </p:spTree>
    <p:extLst>
      <p:ext uri="{BB962C8B-B14F-4D97-AF65-F5344CB8AC3E}">
        <p14:creationId xmlns:p14="http://schemas.microsoft.com/office/powerpoint/2010/main" val="1955967599"/>
      </p:ext>
    </p:extLst>
  </p:cSld>
  <p:clrMapOvr>
    <a:masterClrMapping/>
  </p:clrMapOvr>
  <p:transition spd="slow">
    <p:strips dir="ru"/>
    <p:sndAc>
      <p:stSnd>
        <p:snd r:embed="rId1" name="bomb.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8454176-78F3-412C-A37E-17A98C9EA0A1}" type="slidenum">
              <a:rPr lang="en-US"/>
              <a:pPr>
                <a:defRPr/>
              </a:pPr>
              <a:t>‹#›</a:t>
            </a:fld>
            <a:endParaRPr lang="en-US"/>
          </a:p>
        </p:txBody>
      </p:sp>
    </p:spTree>
    <p:extLst>
      <p:ext uri="{BB962C8B-B14F-4D97-AF65-F5344CB8AC3E}">
        <p14:creationId xmlns:p14="http://schemas.microsoft.com/office/powerpoint/2010/main" val="968835654"/>
      </p:ext>
    </p:extLst>
  </p:cSld>
  <p:clrMapOvr>
    <a:masterClrMapping/>
  </p:clrMapOvr>
  <p:transition spd="slow">
    <p:strips dir="ru"/>
    <p:sndAc>
      <p:stSnd>
        <p:snd r:embed="rId1" name="bomb.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785DB0B-4F7F-44BC-BE01-E07F87094EDA}" type="slidenum">
              <a:rPr lang="en-US"/>
              <a:pPr>
                <a:defRPr/>
              </a:pPr>
              <a:t>‹#›</a:t>
            </a:fld>
            <a:endParaRPr lang="en-US"/>
          </a:p>
        </p:txBody>
      </p:sp>
    </p:spTree>
    <p:extLst>
      <p:ext uri="{BB962C8B-B14F-4D97-AF65-F5344CB8AC3E}">
        <p14:creationId xmlns:p14="http://schemas.microsoft.com/office/powerpoint/2010/main" val="3499631022"/>
      </p:ext>
    </p:extLst>
  </p:cSld>
  <p:clrMapOvr>
    <a:masterClrMapping/>
  </p:clrMapOvr>
  <p:transition spd="slow">
    <p:strips dir="ru"/>
    <p:sndAc>
      <p:stSnd>
        <p:snd r:embed="rId1" name="bomb.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85E2747-BD2F-4FC0-AA9D-83D936C48284}" type="slidenum">
              <a:rPr lang="en-US"/>
              <a:pPr>
                <a:defRPr/>
              </a:pPr>
              <a:t>‹#›</a:t>
            </a:fld>
            <a:endParaRPr lang="en-US"/>
          </a:p>
        </p:txBody>
      </p:sp>
    </p:spTree>
    <p:extLst>
      <p:ext uri="{BB962C8B-B14F-4D97-AF65-F5344CB8AC3E}">
        <p14:creationId xmlns:p14="http://schemas.microsoft.com/office/powerpoint/2010/main" val="2910700231"/>
      </p:ext>
    </p:extLst>
  </p:cSld>
  <p:clrMapOvr>
    <a:masterClrMapping/>
  </p:clrMapOvr>
  <p:transition spd="slow">
    <p:strips dir="ru"/>
    <p:sndAc>
      <p:stSnd>
        <p:snd r:embed="rId1" name="bomb.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0CAE87AD-207A-42B8-8E14-9FEC28FF4451}" type="slidenum">
              <a:rPr lang="en-US"/>
              <a:pPr>
                <a:defRPr/>
              </a:pPr>
              <a:t>‹#›</a:t>
            </a:fld>
            <a:endParaRPr lang="en-US"/>
          </a:p>
        </p:txBody>
      </p:sp>
    </p:spTree>
    <p:extLst>
      <p:ext uri="{BB962C8B-B14F-4D97-AF65-F5344CB8AC3E}">
        <p14:creationId xmlns:p14="http://schemas.microsoft.com/office/powerpoint/2010/main" val="2682874130"/>
      </p:ext>
    </p:extLst>
  </p:cSld>
  <p:clrMapOvr>
    <a:masterClrMapping/>
  </p:clrMapOvr>
  <p:transition spd="slow">
    <p:strips dir="ru"/>
    <p:sndAc>
      <p:stSnd>
        <p:snd r:embed="rId1" name="bomb.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grpSp>
        <p:nvGrpSpPr>
          <p:cNvPr id="5" name="Group 16"/>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prstClr val="black"/>
                </a:solidFill>
                <a:latin typeface="Arial" pitchFamily="34" charset="0"/>
                <a:cs typeface="Arial" pitchFamily="34" charset="0"/>
              </a:endParaRPr>
            </a:p>
          </p:txBody>
        </p:sp>
        <p:sp>
          <p:nvSpPr>
            <p:cNvPr id="7" name="Freeform 19"/>
            <p:cNvSpPr>
              <a:spLocks/>
            </p:cNvSpPr>
            <p:nvPr/>
          </p:nvSpPr>
          <p:spPr bwMode="auto">
            <a:xfrm>
              <a:off x="35443" y="5135526"/>
              <a:ext cx="9108557"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2"/>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11" name="Date Placeholder 29"/>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2" name="Footer Placeholder 18"/>
          <p:cNvSpPr>
            <a:spLocks noGrp="1"/>
          </p:cNvSpPr>
          <p:nvPr>
            <p:ph type="ftr" sz="quarter" idx="11"/>
          </p:nvPr>
        </p:nvSpPr>
        <p:spPr/>
        <p:txBody>
          <a:bodyPr/>
          <a:lstStyle>
            <a:lvl1pPr>
              <a:defRPr>
                <a:solidFill>
                  <a:srgbClr val="DDDDDD">
                    <a:tint val="20000"/>
                  </a:srgbClr>
                </a:solidFill>
                <a:latin typeface="Comic Sans MS" pitchFamily="66" charset="0"/>
                <a:cs typeface="+mn-cs"/>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D0FB2964-570F-4854-9FAF-3F2E8822BA23}" type="slidenum">
              <a:rPr lang="en-US"/>
              <a:pPr>
                <a:defRPr/>
              </a:pPr>
              <a:t>‹#›</a:t>
            </a:fld>
            <a:endParaRPr lang="en-US"/>
          </a:p>
        </p:txBody>
      </p:sp>
    </p:spTree>
    <p:extLst>
      <p:ext uri="{BB962C8B-B14F-4D97-AF65-F5344CB8AC3E}">
        <p14:creationId xmlns:p14="http://schemas.microsoft.com/office/powerpoint/2010/main" val="25834191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CA2C971B-0D1D-468E-ACC8-9AB877A07DFD}" type="slidenum">
              <a:rPr lang="en-US"/>
              <a:pPr>
                <a:defRPr/>
              </a:pPr>
              <a:t>‹#›</a:t>
            </a:fld>
            <a:endParaRPr lang="en-US"/>
          </a:p>
        </p:txBody>
      </p:sp>
    </p:spTree>
    <p:extLst>
      <p:ext uri="{BB962C8B-B14F-4D97-AF65-F5344CB8AC3E}">
        <p14:creationId xmlns:p14="http://schemas.microsoft.com/office/powerpoint/2010/main" val="7180246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a:t>Click to edit Master title style</a:t>
            </a:r>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6" name="Date Placeholder 3"/>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7" name="Footer Placeholder 4"/>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86A6E141-D558-4764-85A5-EB4F17BD29C4}" type="slidenum">
              <a:rPr lang="en-US"/>
              <a:pPr>
                <a:defRPr/>
              </a:pPr>
              <a:t>‹#›</a:t>
            </a:fld>
            <a:endParaRPr lang="en-US"/>
          </a:p>
        </p:txBody>
      </p:sp>
    </p:spTree>
    <p:extLst>
      <p:ext uri="{BB962C8B-B14F-4D97-AF65-F5344CB8AC3E}">
        <p14:creationId xmlns:p14="http://schemas.microsoft.com/office/powerpoint/2010/main" val="3709091560"/>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9"/>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329"/>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5" name="Date Placeholder 4"/>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6" name="Footer Placeholder 5"/>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2EB6D5A6-FB0B-49AF-AF37-3C3423A75D93}" type="slidenum">
              <a:rPr lang="en-US"/>
              <a:pPr>
                <a:defRPr/>
              </a:pPr>
              <a:t>‹#›</a:t>
            </a:fld>
            <a:endParaRPr lang="en-US"/>
          </a:p>
        </p:txBody>
      </p:sp>
    </p:spTree>
    <p:extLst>
      <p:ext uri="{BB962C8B-B14F-4D97-AF65-F5344CB8AC3E}">
        <p14:creationId xmlns:p14="http://schemas.microsoft.com/office/powerpoint/2010/main" val="2734098490"/>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a:t>Click to edit Master title style</a:t>
            </a:r>
          </a:p>
        </p:txBody>
      </p:sp>
      <p:sp>
        <p:nvSpPr>
          <p:cNvPr id="3" name="Text Placeholder 2"/>
          <p:cNvSpPr>
            <a:spLocks noGrp="1"/>
          </p:cNvSpPr>
          <p:nvPr>
            <p:ph type="body" idx="1"/>
          </p:nvPr>
        </p:nvSpPr>
        <p:spPr>
          <a:xfrm>
            <a:off x="457201"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45027"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1" y="1444295"/>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6" y="1444295"/>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8" name="Footer Placeholder 7"/>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smtClean="0">
                <a:latin typeface="Comic Sans MS" panose="030F0702030302020204" pitchFamily="66" charset="0"/>
              </a:defRPr>
            </a:lvl1pPr>
          </a:lstStyle>
          <a:p>
            <a:pPr>
              <a:defRPr/>
            </a:pPr>
            <a:fld id="{27EF76E2-BB0B-46A9-89E7-C4DF7CB67B8E}" type="slidenum">
              <a:rPr lang="en-US"/>
              <a:pPr>
                <a:defRPr/>
              </a:pPr>
              <a:t>‹#›</a:t>
            </a:fld>
            <a:endParaRPr lang="en-US"/>
          </a:p>
        </p:txBody>
      </p:sp>
    </p:spTree>
    <p:extLst>
      <p:ext uri="{BB962C8B-B14F-4D97-AF65-F5344CB8AC3E}">
        <p14:creationId xmlns:p14="http://schemas.microsoft.com/office/powerpoint/2010/main" val="2690470942"/>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p>
        </p:txBody>
      </p:sp>
      <p:sp>
        <p:nvSpPr>
          <p:cNvPr id="3" name="Date Placeholder 2"/>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4" name="Footer Placeholder 3"/>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6A3F2F9B-F3A7-4C94-B068-5E5A90C476B3}" type="slidenum">
              <a:rPr lang="en-US"/>
              <a:pPr>
                <a:defRPr/>
              </a:pPr>
              <a:t>‹#›</a:t>
            </a:fld>
            <a:endParaRPr lang="en-US"/>
          </a:p>
        </p:txBody>
      </p:sp>
    </p:spTree>
    <p:extLst>
      <p:ext uri="{BB962C8B-B14F-4D97-AF65-F5344CB8AC3E}">
        <p14:creationId xmlns:p14="http://schemas.microsoft.com/office/powerpoint/2010/main" val="806994442"/>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4C40E22-8827-4B19-B5C0-AB185F794655}" type="slidenum">
              <a:rPr lang="en-US"/>
              <a:pPr>
                <a:defRPr/>
              </a:pPr>
              <a:t>‹#›</a:t>
            </a:fld>
            <a:endParaRPr lang="en-US"/>
          </a:p>
        </p:txBody>
      </p:sp>
    </p:spTree>
    <p:extLst>
      <p:ext uri="{BB962C8B-B14F-4D97-AF65-F5344CB8AC3E}">
        <p14:creationId xmlns:p14="http://schemas.microsoft.com/office/powerpoint/2010/main" val="1653635163"/>
      </p:ext>
    </p:extLst>
  </p:cSld>
  <p:clrMapOvr>
    <a:masterClrMapping/>
  </p:clrMapOvr>
  <p:transition spd="slow">
    <p:strips dir="ru"/>
    <p:sndAc>
      <p:stSnd>
        <p:snd r:embed="rId1" name="bomb.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571500" y="6357938"/>
            <a:ext cx="914400" cy="91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3" name="Date Placeholder 4"/>
          <p:cNvSpPr>
            <a:spLocks noGrp="1"/>
          </p:cNvSpPr>
          <p:nvPr>
            <p:ph type="dt" sz="half" idx="14"/>
          </p:nvPr>
        </p:nvSpPr>
        <p:spPr/>
        <p:txBody>
          <a:bodyPr/>
          <a:lstStyle>
            <a:lvl1pPr>
              <a:defRPr>
                <a:latin typeface="Comic Sans MS" pitchFamily="66" charset="0"/>
                <a:cs typeface="+mn-cs"/>
              </a:defRPr>
            </a:lvl1pPr>
          </a:lstStyle>
          <a:p>
            <a:pPr>
              <a:defRPr/>
            </a:pPr>
            <a:endParaRPr lang="en-US"/>
          </a:p>
        </p:txBody>
      </p:sp>
      <p:sp>
        <p:nvSpPr>
          <p:cNvPr id="4" name="Slide Number Placeholder 5"/>
          <p:cNvSpPr>
            <a:spLocks noGrp="1"/>
          </p:cNvSpPr>
          <p:nvPr>
            <p:ph type="sldNum" sz="quarter" idx="15"/>
          </p:nvPr>
        </p:nvSpPr>
        <p:spPr/>
        <p:txBody>
          <a:bodyPr/>
          <a:lstStyle>
            <a:lvl1pPr>
              <a:defRPr smtClean="0">
                <a:latin typeface="Comic Sans MS" panose="030F0702030302020204" pitchFamily="66" charset="0"/>
              </a:defRPr>
            </a:lvl1pPr>
          </a:lstStyle>
          <a:p>
            <a:pPr>
              <a:defRPr/>
            </a:pPr>
            <a:fld id="{1761FD06-3340-4D58-85DE-DAEA8FF1DF2D}" type="slidenum">
              <a:rPr lang="en-US"/>
              <a:pPr>
                <a:defRPr/>
              </a:pPr>
              <a:t>‹#›</a:t>
            </a:fld>
            <a:endParaRPr lang="en-US"/>
          </a:p>
        </p:txBody>
      </p:sp>
      <p:sp>
        <p:nvSpPr>
          <p:cNvPr id="5" name="Footer Placeholder 6"/>
          <p:cNvSpPr>
            <a:spLocks noGrp="1"/>
          </p:cNvSpPr>
          <p:nvPr>
            <p:ph type="ftr" sz="quarter" idx="16"/>
          </p:nvPr>
        </p:nvSpPr>
        <p:spPr/>
        <p:txBody>
          <a:bodyPr/>
          <a:lstStyle>
            <a:lvl1pPr>
              <a:defRPr>
                <a:latin typeface="Comic Sans MS" pitchFamily="66" charset="0"/>
                <a:cs typeface="+mn-cs"/>
              </a:defRPr>
            </a:lvl1pPr>
          </a:lstStyle>
          <a:p>
            <a:pPr>
              <a:defRPr/>
            </a:pPr>
            <a:endParaRPr lang="en-US"/>
          </a:p>
        </p:txBody>
      </p:sp>
    </p:spTree>
    <p:extLst>
      <p:ext uri="{BB962C8B-B14F-4D97-AF65-F5344CB8AC3E}">
        <p14:creationId xmlns:p14="http://schemas.microsoft.com/office/powerpoint/2010/main" val="18153791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6" name="Footer Placeholder 5"/>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smtClean="0">
                <a:latin typeface="Comic Sans MS" panose="030F0702030302020204" pitchFamily="66" charset="0"/>
              </a:defRPr>
            </a:lvl1pPr>
          </a:lstStyle>
          <a:p>
            <a:pPr>
              <a:defRPr/>
            </a:pPr>
            <a:fld id="{0BA35F8C-05DC-453D-A726-2330D34E0CD1}" type="slidenum">
              <a:rPr lang="en-US"/>
              <a:pPr>
                <a:defRPr/>
              </a:pPr>
              <a:t>‹#›</a:t>
            </a:fld>
            <a:endParaRPr lang="en-US"/>
          </a:p>
        </p:txBody>
      </p:sp>
    </p:spTree>
    <p:extLst>
      <p:ext uri="{BB962C8B-B14F-4D97-AF65-F5344CB8AC3E}">
        <p14:creationId xmlns:p14="http://schemas.microsoft.com/office/powerpoint/2010/main" val="410848288"/>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srgbClr val="FFFFFF"/>
              </a:solidFill>
              <a:latin typeface="Arial" pitchFamily="34" charset="0"/>
              <a:cs typeface="Arial" pitchFamily="34" charset="0"/>
            </a:endParaRPr>
          </a:p>
        </p:txBody>
      </p:sp>
      <p:sp>
        <p:nvSpPr>
          <p:cNvPr id="6" name="Freeform 16"/>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7" name="Right Triangle 6"/>
          <p:cNvSpPr>
            <a:spLocks/>
          </p:cNvSpPr>
          <p:nvPr/>
        </p:nvSpPr>
        <p:spPr bwMode="auto">
          <a:xfrm>
            <a:off x="-6043" y="5791254"/>
            <a:ext cx="3402315"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8" name="Straight Connector 7"/>
          <p:cNvCxnSpPr/>
          <p:nvPr/>
        </p:nvCxnSpPr>
        <p:spPr>
          <a:xfrm>
            <a:off x="-9237" y="5787739"/>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4" name="Text Placeholder 3"/>
          <p:cNvSpPr>
            <a:spLocks noGrp="1"/>
          </p:cNvSpPr>
          <p:nvPr>
            <p:ph type="body" sz="half" idx="2"/>
          </p:nvPr>
        </p:nvSpPr>
        <p:spPr>
          <a:xfrm>
            <a:off x="1141232" y="5443403"/>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a:t>Click icon to add picture</a:t>
            </a:r>
            <a:endParaRPr lang="en-US" noProof="0" dirty="0"/>
          </a:p>
        </p:txBody>
      </p:sp>
      <p:sp>
        <p:nvSpPr>
          <p:cNvPr id="2" name="Title 1"/>
          <p:cNvSpPr>
            <a:spLocks noGrp="1"/>
          </p:cNvSpPr>
          <p:nvPr>
            <p:ph type="title"/>
          </p:nvPr>
        </p:nvSpPr>
        <p:spPr>
          <a:xfrm>
            <a:off x="228600" y="4865123"/>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a:t>Click to edit Master title style</a:t>
            </a:r>
          </a:p>
        </p:txBody>
      </p:sp>
      <p:sp>
        <p:nvSpPr>
          <p:cNvPr id="11" name="Date Placeholder 4"/>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2" name="Footer Placeholder 5"/>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EFA37FA6-72F8-4577-8361-7224A1858EAE}" type="slidenum">
              <a:rPr lang="en-US"/>
              <a:pPr>
                <a:defRPr/>
              </a:pPr>
              <a:t>‹#›</a:t>
            </a:fld>
            <a:endParaRPr lang="en-US"/>
          </a:p>
        </p:txBody>
      </p:sp>
    </p:spTree>
    <p:extLst>
      <p:ext uri="{BB962C8B-B14F-4D97-AF65-F5344CB8AC3E}">
        <p14:creationId xmlns:p14="http://schemas.microsoft.com/office/powerpoint/2010/main" val="1077800482"/>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481330"/>
            <a:ext cx="82296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CE8DFAAF-8D6A-437F-942C-A21A5E3209F0}" type="slidenum">
              <a:rPr lang="en-US"/>
              <a:pPr>
                <a:defRPr/>
              </a:pPr>
              <a:t>‹#›</a:t>
            </a:fld>
            <a:endParaRPr lang="en-US"/>
          </a:p>
        </p:txBody>
      </p:sp>
    </p:spTree>
    <p:extLst>
      <p:ext uri="{BB962C8B-B14F-4D97-AF65-F5344CB8AC3E}">
        <p14:creationId xmlns:p14="http://schemas.microsoft.com/office/powerpoint/2010/main" val="17262109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4" y="274641"/>
            <a:ext cx="1777471"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F69C206E-9B97-47E0-99B9-08FC72B83FF1}" type="slidenum">
              <a:rPr lang="en-US"/>
              <a:pPr>
                <a:defRPr/>
              </a:pPr>
              <a:t>‹#›</a:t>
            </a:fld>
            <a:endParaRPr lang="en-US"/>
          </a:p>
        </p:txBody>
      </p:sp>
    </p:spTree>
    <p:extLst>
      <p:ext uri="{BB962C8B-B14F-4D97-AF65-F5344CB8AC3E}">
        <p14:creationId xmlns:p14="http://schemas.microsoft.com/office/powerpoint/2010/main" val="27175402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500813" y="6072188"/>
            <a:ext cx="2133600" cy="476250"/>
          </a:xfrm>
        </p:spPr>
        <p:txBody>
          <a:bodyPr/>
          <a:lstStyle>
            <a:lvl1pPr>
              <a:defRPr>
                <a:latin typeface="Comic Sans MS" pitchFamily="66" charset="0"/>
                <a:cs typeface="+mn-cs"/>
              </a:defRPr>
            </a:lvl1pPr>
          </a:lstStyle>
          <a:p>
            <a:pPr>
              <a:defRPr/>
            </a:pPr>
            <a:endParaRPr lang="en-US"/>
          </a:p>
        </p:txBody>
      </p:sp>
      <p:sp>
        <p:nvSpPr>
          <p:cNvPr id="3" name="Rectangle 5"/>
          <p:cNvSpPr>
            <a:spLocks noGrp="1" noChangeArrowheads="1"/>
          </p:cNvSpPr>
          <p:nvPr>
            <p:ph type="ftr" sz="quarter" idx="11"/>
          </p:nvPr>
        </p:nvSpPr>
        <p:spPr/>
        <p:txBody>
          <a:bodyPr/>
          <a:lstStyle>
            <a:lvl1pPr>
              <a:defRPr>
                <a:latin typeface="Comic Sans MS" pitchFamily="66" charset="0"/>
                <a:cs typeface="+mn-cs"/>
              </a:defRPr>
            </a:lvl1pPr>
          </a:lstStyle>
          <a:p>
            <a:pPr>
              <a:defRPr/>
            </a:pPr>
            <a:endParaRPr lang="en-US"/>
          </a:p>
        </p:txBody>
      </p:sp>
    </p:spTree>
    <p:extLst>
      <p:ext uri="{BB962C8B-B14F-4D97-AF65-F5344CB8AC3E}">
        <p14:creationId xmlns:p14="http://schemas.microsoft.com/office/powerpoint/2010/main" val="16899819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grpSp>
        <p:nvGrpSpPr>
          <p:cNvPr id="5" name="Group 16"/>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prstClr val="black"/>
                </a:solidFill>
                <a:latin typeface="Arial" pitchFamily="34" charset="0"/>
                <a:cs typeface="Arial" pitchFamily="34" charset="0"/>
              </a:endParaRPr>
            </a:p>
          </p:txBody>
        </p:sp>
        <p:sp>
          <p:nvSpPr>
            <p:cNvPr id="7" name="Freeform 19"/>
            <p:cNvSpPr>
              <a:spLocks/>
            </p:cNvSpPr>
            <p:nvPr/>
          </p:nvSpPr>
          <p:spPr bwMode="auto">
            <a:xfrm>
              <a:off x="35443" y="5135526"/>
              <a:ext cx="9108557"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2"/>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11" name="Date Placeholder 29"/>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2" name="Footer Placeholder 18"/>
          <p:cNvSpPr>
            <a:spLocks noGrp="1"/>
          </p:cNvSpPr>
          <p:nvPr>
            <p:ph type="ftr" sz="quarter" idx="11"/>
          </p:nvPr>
        </p:nvSpPr>
        <p:spPr/>
        <p:txBody>
          <a:bodyPr/>
          <a:lstStyle>
            <a:lvl1pPr>
              <a:defRPr>
                <a:solidFill>
                  <a:srgbClr val="DDDDDD">
                    <a:tint val="20000"/>
                  </a:srgbClr>
                </a:solidFill>
                <a:latin typeface="Comic Sans MS" pitchFamily="66" charset="0"/>
                <a:cs typeface="+mn-cs"/>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B8E70A67-D80E-4D96-873B-E760F24458DA}" type="slidenum">
              <a:rPr lang="en-US"/>
              <a:pPr>
                <a:defRPr/>
              </a:pPr>
              <a:t>‹#›</a:t>
            </a:fld>
            <a:endParaRPr lang="en-US"/>
          </a:p>
        </p:txBody>
      </p:sp>
    </p:spTree>
    <p:extLst>
      <p:ext uri="{BB962C8B-B14F-4D97-AF65-F5344CB8AC3E}">
        <p14:creationId xmlns:p14="http://schemas.microsoft.com/office/powerpoint/2010/main" val="509997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4B1E250D-E171-416D-AA16-D8BFA4A08EAF}" type="slidenum">
              <a:rPr lang="en-US"/>
              <a:pPr>
                <a:defRPr/>
              </a:pPr>
              <a:t>‹#›</a:t>
            </a:fld>
            <a:endParaRPr lang="en-US"/>
          </a:p>
        </p:txBody>
      </p:sp>
    </p:spTree>
    <p:extLst>
      <p:ext uri="{BB962C8B-B14F-4D97-AF65-F5344CB8AC3E}">
        <p14:creationId xmlns:p14="http://schemas.microsoft.com/office/powerpoint/2010/main" val="2711859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a:t>Click to edit Master title style</a:t>
            </a:r>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6" name="Date Placeholder 3"/>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7" name="Footer Placeholder 4"/>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AF1BB385-90A2-49E6-AC52-F803F1BD5F6F}" type="slidenum">
              <a:rPr lang="en-US"/>
              <a:pPr>
                <a:defRPr/>
              </a:pPr>
              <a:t>‹#›</a:t>
            </a:fld>
            <a:endParaRPr lang="en-US"/>
          </a:p>
        </p:txBody>
      </p:sp>
    </p:spTree>
    <p:extLst>
      <p:ext uri="{BB962C8B-B14F-4D97-AF65-F5344CB8AC3E}">
        <p14:creationId xmlns:p14="http://schemas.microsoft.com/office/powerpoint/2010/main" val="292022312"/>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9"/>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329"/>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5" name="Date Placeholder 4"/>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6" name="Footer Placeholder 5"/>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1951DB89-8066-42AE-B68C-BFB84AB73D1F}" type="slidenum">
              <a:rPr lang="en-US"/>
              <a:pPr>
                <a:defRPr/>
              </a:pPr>
              <a:t>‹#›</a:t>
            </a:fld>
            <a:endParaRPr lang="en-US"/>
          </a:p>
        </p:txBody>
      </p:sp>
    </p:spTree>
    <p:extLst>
      <p:ext uri="{BB962C8B-B14F-4D97-AF65-F5344CB8AC3E}">
        <p14:creationId xmlns:p14="http://schemas.microsoft.com/office/powerpoint/2010/main" val="3879736239"/>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D4953E8-9F54-44DC-A616-2506B082E00E}" type="slidenum">
              <a:rPr lang="en-US"/>
              <a:pPr>
                <a:defRPr/>
              </a:pPr>
              <a:t>‹#›</a:t>
            </a:fld>
            <a:endParaRPr lang="en-US"/>
          </a:p>
        </p:txBody>
      </p:sp>
    </p:spTree>
    <p:extLst>
      <p:ext uri="{BB962C8B-B14F-4D97-AF65-F5344CB8AC3E}">
        <p14:creationId xmlns:p14="http://schemas.microsoft.com/office/powerpoint/2010/main" val="1757156571"/>
      </p:ext>
    </p:extLst>
  </p:cSld>
  <p:clrMapOvr>
    <a:masterClrMapping/>
  </p:clrMapOvr>
  <p:transition spd="slow">
    <p:strips dir="ru"/>
    <p:sndAc>
      <p:stSnd>
        <p:snd r:embed="rId1" name="bomb.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a:t>Click to edit Master title style</a:t>
            </a:r>
          </a:p>
        </p:txBody>
      </p:sp>
      <p:sp>
        <p:nvSpPr>
          <p:cNvPr id="3" name="Text Placeholder 2"/>
          <p:cNvSpPr>
            <a:spLocks noGrp="1"/>
          </p:cNvSpPr>
          <p:nvPr>
            <p:ph type="body" idx="1"/>
          </p:nvPr>
        </p:nvSpPr>
        <p:spPr>
          <a:xfrm>
            <a:off x="457201"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45027"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1" y="1444295"/>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6" y="1444295"/>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8" name="Footer Placeholder 7"/>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smtClean="0">
                <a:latin typeface="Comic Sans MS" panose="030F0702030302020204" pitchFamily="66" charset="0"/>
              </a:defRPr>
            </a:lvl1pPr>
          </a:lstStyle>
          <a:p>
            <a:pPr>
              <a:defRPr/>
            </a:pPr>
            <a:fld id="{6851FCB1-509F-4D86-9843-4C420C7EF37B}" type="slidenum">
              <a:rPr lang="en-US"/>
              <a:pPr>
                <a:defRPr/>
              </a:pPr>
              <a:t>‹#›</a:t>
            </a:fld>
            <a:endParaRPr lang="en-US"/>
          </a:p>
        </p:txBody>
      </p:sp>
    </p:spTree>
    <p:extLst>
      <p:ext uri="{BB962C8B-B14F-4D97-AF65-F5344CB8AC3E}">
        <p14:creationId xmlns:p14="http://schemas.microsoft.com/office/powerpoint/2010/main" val="1159229067"/>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p>
        </p:txBody>
      </p:sp>
      <p:sp>
        <p:nvSpPr>
          <p:cNvPr id="3" name="Date Placeholder 2"/>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4" name="Footer Placeholder 3"/>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F2D7DCC1-68B6-40F7-B179-5AC1CF0FE965}" type="slidenum">
              <a:rPr lang="en-US"/>
              <a:pPr>
                <a:defRPr/>
              </a:pPr>
              <a:t>‹#›</a:t>
            </a:fld>
            <a:endParaRPr lang="en-US"/>
          </a:p>
        </p:txBody>
      </p:sp>
    </p:spTree>
    <p:extLst>
      <p:ext uri="{BB962C8B-B14F-4D97-AF65-F5344CB8AC3E}">
        <p14:creationId xmlns:p14="http://schemas.microsoft.com/office/powerpoint/2010/main" val="622285859"/>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571500" y="6357938"/>
            <a:ext cx="914400" cy="91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3" name="Date Placeholder 4"/>
          <p:cNvSpPr>
            <a:spLocks noGrp="1"/>
          </p:cNvSpPr>
          <p:nvPr>
            <p:ph type="dt" sz="half" idx="14"/>
          </p:nvPr>
        </p:nvSpPr>
        <p:spPr/>
        <p:txBody>
          <a:bodyPr/>
          <a:lstStyle>
            <a:lvl1pPr>
              <a:defRPr>
                <a:latin typeface="Comic Sans MS" pitchFamily="66" charset="0"/>
                <a:cs typeface="+mn-cs"/>
              </a:defRPr>
            </a:lvl1pPr>
          </a:lstStyle>
          <a:p>
            <a:pPr>
              <a:defRPr/>
            </a:pPr>
            <a:endParaRPr lang="en-US"/>
          </a:p>
        </p:txBody>
      </p:sp>
      <p:sp>
        <p:nvSpPr>
          <p:cNvPr id="4" name="Slide Number Placeholder 5"/>
          <p:cNvSpPr>
            <a:spLocks noGrp="1"/>
          </p:cNvSpPr>
          <p:nvPr>
            <p:ph type="sldNum" sz="quarter" idx="15"/>
          </p:nvPr>
        </p:nvSpPr>
        <p:spPr/>
        <p:txBody>
          <a:bodyPr/>
          <a:lstStyle>
            <a:lvl1pPr>
              <a:defRPr smtClean="0">
                <a:latin typeface="Comic Sans MS" panose="030F0702030302020204" pitchFamily="66" charset="0"/>
              </a:defRPr>
            </a:lvl1pPr>
          </a:lstStyle>
          <a:p>
            <a:pPr>
              <a:defRPr/>
            </a:pPr>
            <a:fld id="{A31252E0-BED0-4A1A-9EEE-5F3F1818A926}" type="slidenum">
              <a:rPr lang="en-US"/>
              <a:pPr>
                <a:defRPr/>
              </a:pPr>
              <a:t>‹#›</a:t>
            </a:fld>
            <a:endParaRPr lang="en-US"/>
          </a:p>
        </p:txBody>
      </p:sp>
      <p:sp>
        <p:nvSpPr>
          <p:cNvPr id="5" name="Footer Placeholder 6"/>
          <p:cNvSpPr>
            <a:spLocks noGrp="1"/>
          </p:cNvSpPr>
          <p:nvPr>
            <p:ph type="ftr" sz="quarter" idx="16"/>
          </p:nvPr>
        </p:nvSpPr>
        <p:spPr/>
        <p:txBody>
          <a:bodyPr/>
          <a:lstStyle>
            <a:lvl1pPr>
              <a:defRPr>
                <a:latin typeface="Comic Sans MS" pitchFamily="66" charset="0"/>
                <a:cs typeface="+mn-cs"/>
              </a:defRPr>
            </a:lvl1pPr>
          </a:lstStyle>
          <a:p>
            <a:pPr>
              <a:defRPr/>
            </a:pPr>
            <a:endParaRPr lang="en-US"/>
          </a:p>
        </p:txBody>
      </p:sp>
    </p:spTree>
    <p:extLst>
      <p:ext uri="{BB962C8B-B14F-4D97-AF65-F5344CB8AC3E}">
        <p14:creationId xmlns:p14="http://schemas.microsoft.com/office/powerpoint/2010/main" val="29052473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6" name="Footer Placeholder 5"/>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smtClean="0">
                <a:latin typeface="Comic Sans MS" panose="030F0702030302020204" pitchFamily="66" charset="0"/>
              </a:defRPr>
            </a:lvl1pPr>
          </a:lstStyle>
          <a:p>
            <a:pPr>
              <a:defRPr/>
            </a:pPr>
            <a:fld id="{0CD45A33-347E-4C99-B03A-CC9EFDF573A5}" type="slidenum">
              <a:rPr lang="en-US"/>
              <a:pPr>
                <a:defRPr/>
              </a:pPr>
              <a:t>‹#›</a:t>
            </a:fld>
            <a:endParaRPr lang="en-US"/>
          </a:p>
        </p:txBody>
      </p:sp>
    </p:spTree>
    <p:extLst>
      <p:ext uri="{BB962C8B-B14F-4D97-AF65-F5344CB8AC3E}">
        <p14:creationId xmlns:p14="http://schemas.microsoft.com/office/powerpoint/2010/main" val="2679093561"/>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srgbClr val="FFFFFF"/>
              </a:solidFill>
              <a:latin typeface="Arial" pitchFamily="34" charset="0"/>
              <a:cs typeface="Arial" pitchFamily="34" charset="0"/>
            </a:endParaRPr>
          </a:p>
        </p:txBody>
      </p:sp>
      <p:sp>
        <p:nvSpPr>
          <p:cNvPr id="6" name="Freeform 16"/>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7" name="Right Triangle 6"/>
          <p:cNvSpPr>
            <a:spLocks/>
          </p:cNvSpPr>
          <p:nvPr/>
        </p:nvSpPr>
        <p:spPr bwMode="auto">
          <a:xfrm>
            <a:off x="-6043" y="5791254"/>
            <a:ext cx="3402315"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8" name="Straight Connector 7"/>
          <p:cNvCxnSpPr/>
          <p:nvPr/>
        </p:nvCxnSpPr>
        <p:spPr>
          <a:xfrm>
            <a:off x="-9237" y="5787739"/>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4" name="Text Placeholder 3"/>
          <p:cNvSpPr>
            <a:spLocks noGrp="1"/>
          </p:cNvSpPr>
          <p:nvPr>
            <p:ph type="body" sz="half" idx="2"/>
          </p:nvPr>
        </p:nvSpPr>
        <p:spPr>
          <a:xfrm>
            <a:off x="1141232" y="5443403"/>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a:t>Click icon to add picture</a:t>
            </a:r>
            <a:endParaRPr lang="en-US" noProof="0" dirty="0"/>
          </a:p>
        </p:txBody>
      </p:sp>
      <p:sp>
        <p:nvSpPr>
          <p:cNvPr id="2" name="Title 1"/>
          <p:cNvSpPr>
            <a:spLocks noGrp="1"/>
          </p:cNvSpPr>
          <p:nvPr>
            <p:ph type="title"/>
          </p:nvPr>
        </p:nvSpPr>
        <p:spPr>
          <a:xfrm>
            <a:off x="228600" y="4865123"/>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a:t>Click to edit Master title style</a:t>
            </a:r>
          </a:p>
        </p:txBody>
      </p:sp>
      <p:sp>
        <p:nvSpPr>
          <p:cNvPr id="11" name="Date Placeholder 4"/>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2" name="Footer Placeholder 5"/>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CD11FE66-E8EC-48DC-9F76-3464E2C762DD}" type="slidenum">
              <a:rPr lang="en-US"/>
              <a:pPr>
                <a:defRPr/>
              </a:pPr>
              <a:t>‹#›</a:t>
            </a:fld>
            <a:endParaRPr lang="en-US"/>
          </a:p>
        </p:txBody>
      </p:sp>
    </p:spTree>
    <p:extLst>
      <p:ext uri="{BB962C8B-B14F-4D97-AF65-F5344CB8AC3E}">
        <p14:creationId xmlns:p14="http://schemas.microsoft.com/office/powerpoint/2010/main" val="3319008589"/>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481330"/>
            <a:ext cx="82296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5D9BF259-7E5B-4605-983C-6D8408A4A036}" type="slidenum">
              <a:rPr lang="en-US"/>
              <a:pPr>
                <a:defRPr/>
              </a:pPr>
              <a:t>‹#›</a:t>
            </a:fld>
            <a:endParaRPr lang="en-US"/>
          </a:p>
        </p:txBody>
      </p:sp>
    </p:spTree>
    <p:extLst>
      <p:ext uri="{BB962C8B-B14F-4D97-AF65-F5344CB8AC3E}">
        <p14:creationId xmlns:p14="http://schemas.microsoft.com/office/powerpoint/2010/main" val="12092466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4" y="274641"/>
            <a:ext cx="1777471"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773FD14E-43F5-493D-8253-037CF081F495}" type="slidenum">
              <a:rPr lang="en-US"/>
              <a:pPr>
                <a:defRPr/>
              </a:pPr>
              <a:t>‹#›</a:t>
            </a:fld>
            <a:endParaRPr lang="en-US"/>
          </a:p>
        </p:txBody>
      </p:sp>
    </p:spTree>
    <p:extLst>
      <p:ext uri="{BB962C8B-B14F-4D97-AF65-F5344CB8AC3E}">
        <p14:creationId xmlns:p14="http://schemas.microsoft.com/office/powerpoint/2010/main" val="114365700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500813" y="6072188"/>
            <a:ext cx="2133600" cy="476250"/>
          </a:xfrm>
        </p:spPr>
        <p:txBody>
          <a:bodyPr/>
          <a:lstStyle>
            <a:lvl1pPr>
              <a:defRPr>
                <a:latin typeface="Comic Sans MS" pitchFamily="66" charset="0"/>
                <a:cs typeface="+mn-cs"/>
              </a:defRPr>
            </a:lvl1pPr>
          </a:lstStyle>
          <a:p>
            <a:pPr>
              <a:defRPr/>
            </a:pPr>
            <a:endParaRPr lang="en-US"/>
          </a:p>
        </p:txBody>
      </p:sp>
      <p:sp>
        <p:nvSpPr>
          <p:cNvPr id="3" name="Rectangle 5"/>
          <p:cNvSpPr>
            <a:spLocks noGrp="1" noChangeArrowheads="1"/>
          </p:cNvSpPr>
          <p:nvPr>
            <p:ph type="ftr" sz="quarter" idx="11"/>
          </p:nvPr>
        </p:nvSpPr>
        <p:spPr/>
        <p:txBody>
          <a:bodyPr/>
          <a:lstStyle>
            <a:lvl1pPr>
              <a:defRPr>
                <a:latin typeface="Comic Sans MS" pitchFamily="66" charset="0"/>
                <a:cs typeface="+mn-cs"/>
              </a:defRPr>
            </a:lvl1pPr>
          </a:lstStyle>
          <a:p>
            <a:pPr>
              <a:defRPr/>
            </a:pPr>
            <a:endParaRPr lang="en-US"/>
          </a:p>
        </p:txBody>
      </p:sp>
    </p:spTree>
    <p:extLst>
      <p:ext uri="{BB962C8B-B14F-4D97-AF65-F5344CB8AC3E}">
        <p14:creationId xmlns:p14="http://schemas.microsoft.com/office/powerpoint/2010/main" val="34660653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grpSp>
        <p:nvGrpSpPr>
          <p:cNvPr id="5" name="Group 16"/>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prstClr val="black"/>
                </a:solidFill>
                <a:latin typeface="Arial" pitchFamily="34" charset="0"/>
                <a:cs typeface="Arial" pitchFamily="34" charset="0"/>
              </a:endParaRPr>
            </a:p>
          </p:txBody>
        </p:sp>
        <p:sp>
          <p:nvSpPr>
            <p:cNvPr id="7" name="Freeform 19"/>
            <p:cNvSpPr>
              <a:spLocks/>
            </p:cNvSpPr>
            <p:nvPr/>
          </p:nvSpPr>
          <p:spPr bwMode="auto">
            <a:xfrm>
              <a:off x="35443" y="5135526"/>
              <a:ext cx="9108557"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2"/>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11" name="Date Placeholder 29"/>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2" name="Footer Placeholder 18"/>
          <p:cNvSpPr>
            <a:spLocks noGrp="1"/>
          </p:cNvSpPr>
          <p:nvPr>
            <p:ph type="ftr" sz="quarter" idx="11"/>
          </p:nvPr>
        </p:nvSpPr>
        <p:spPr/>
        <p:txBody>
          <a:bodyPr/>
          <a:lstStyle>
            <a:lvl1pPr>
              <a:defRPr>
                <a:solidFill>
                  <a:srgbClr val="DDDDDD">
                    <a:tint val="20000"/>
                  </a:srgbClr>
                </a:solidFill>
                <a:latin typeface="Comic Sans MS" pitchFamily="66" charset="0"/>
                <a:cs typeface="+mn-cs"/>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425A5302-5FDE-4E51-8B59-B8CC4E5F5D10}" type="slidenum">
              <a:rPr lang="en-US"/>
              <a:pPr>
                <a:defRPr/>
              </a:pPr>
              <a:t>‹#›</a:t>
            </a:fld>
            <a:endParaRPr lang="en-US"/>
          </a:p>
        </p:txBody>
      </p:sp>
    </p:spTree>
    <p:extLst>
      <p:ext uri="{BB962C8B-B14F-4D97-AF65-F5344CB8AC3E}">
        <p14:creationId xmlns:p14="http://schemas.microsoft.com/office/powerpoint/2010/main" val="153729789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6D53AB0F-1C76-4ECA-B595-3E94693A9044}" type="slidenum">
              <a:rPr lang="en-US"/>
              <a:pPr>
                <a:defRPr/>
              </a:pPr>
              <a:t>‹#›</a:t>
            </a:fld>
            <a:endParaRPr lang="en-US"/>
          </a:p>
        </p:txBody>
      </p:sp>
    </p:spTree>
    <p:extLst>
      <p:ext uri="{BB962C8B-B14F-4D97-AF65-F5344CB8AC3E}">
        <p14:creationId xmlns:p14="http://schemas.microsoft.com/office/powerpoint/2010/main" val="26380553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930CEA8-3560-45B9-83AD-862F550B08C1}" type="slidenum">
              <a:rPr lang="en-US"/>
              <a:pPr>
                <a:defRPr/>
              </a:pPr>
              <a:t>‹#›</a:t>
            </a:fld>
            <a:endParaRPr lang="en-US"/>
          </a:p>
        </p:txBody>
      </p:sp>
    </p:spTree>
    <p:extLst>
      <p:ext uri="{BB962C8B-B14F-4D97-AF65-F5344CB8AC3E}">
        <p14:creationId xmlns:p14="http://schemas.microsoft.com/office/powerpoint/2010/main" val="1812538508"/>
      </p:ext>
    </p:extLst>
  </p:cSld>
  <p:clrMapOvr>
    <a:masterClrMapping/>
  </p:clrMapOvr>
  <p:transition spd="slow">
    <p:strips dir="ru"/>
    <p:sndAc>
      <p:stSnd>
        <p:snd r:embed="rId1" name="bomb.wav"/>
      </p:stSnd>
    </p:sndAc>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a:t>Click to edit Master title style</a:t>
            </a:r>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6" name="Date Placeholder 3"/>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7" name="Footer Placeholder 4"/>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EF64F173-93BE-4D44-BD66-09F08A04D5C5}" type="slidenum">
              <a:rPr lang="en-US"/>
              <a:pPr>
                <a:defRPr/>
              </a:pPr>
              <a:t>‹#›</a:t>
            </a:fld>
            <a:endParaRPr lang="en-US"/>
          </a:p>
        </p:txBody>
      </p:sp>
    </p:spTree>
    <p:extLst>
      <p:ext uri="{BB962C8B-B14F-4D97-AF65-F5344CB8AC3E}">
        <p14:creationId xmlns:p14="http://schemas.microsoft.com/office/powerpoint/2010/main" val="2628050960"/>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9"/>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329"/>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5" name="Date Placeholder 4"/>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6" name="Footer Placeholder 5"/>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B3CD103D-68DE-410A-B775-E9266E61CC44}" type="slidenum">
              <a:rPr lang="en-US"/>
              <a:pPr>
                <a:defRPr/>
              </a:pPr>
              <a:t>‹#›</a:t>
            </a:fld>
            <a:endParaRPr lang="en-US"/>
          </a:p>
        </p:txBody>
      </p:sp>
    </p:spTree>
    <p:extLst>
      <p:ext uri="{BB962C8B-B14F-4D97-AF65-F5344CB8AC3E}">
        <p14:creationId xmlns:p14="http://schemas.microsoft.com/office/powerpoint/2010/main" val="1748232051"/>
      </p:ext>
    </p:extLst>
  </p:cSld>
  <p:clrMapOvr>
    <a:overrideClrMapping bg1="dk1" tx1="lt1" bg2="dk2" tx2="lt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a:t>Click to edit Master title style</a:t>
            </a:r>
          </a:p>
        </p:txBody>
      </p:sp>
      <p:sp>
        <p:nvSpPr>
          <p:cNvPr id="3" name="Text Placeholder 2"/>
          <p:cNvSpPr>
            <a:spLocks noGrp="1"/>
          </p:cNvSpPr>
          <p:nvPr>
            <p:ph type="body" idx="1"/>
          </p:nvPr>
        </p:nvSpPr>
        <p:spPr>
          <a:xfrm>
            <a:off x="457201"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45027"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1" y="1444295"/>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6" y="1444295"/>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8" name="Footer Placeholder 7"/>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smtClean="0">
                <a:latin typeface="Comic Sans MS" panose="030F0702030302020204" pitchFamily="66" charset="0"/>
              </a:defRPr>
            </a:lvl1pPr>
          </a:lstStyle>
          <a:p>
            <a:pPr>
              <a:defRPr/>
            </a:pPr>
            <a:fld id="{18D18FB9-D7AE-46FF-A872-CB0DFAA5773E}" type="slidenum">
              <a:rPr lang="en-US"/>
              <a:pPr>
                <a:defRPr/>
              </a:pPr>
              <a:t>‹#›</a:t>
            </a:fld>
            <a:endParaRPr lang="en-US"/>
          </a:p>
        </p:txBody>
      </p:sp>
    </p:spTree>
    <p:extLst>
      <p:ext uri="{BB962C8B-B14F-4D97-AF65-F5344CB8AC3E}">
        <p14:creationId xmlns:p14="http://schemas.microsoft.com/office/powerpoint/2010/main" val="2741943605"/>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p>
        </p:txBody>
      </p:sp>
      <p:sp>
        <p:nvSpPr>
          <p:cNvPr id="3" name="Date Placeholder 2"/>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4" name="Footer Placeholder 3"/>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3E2DB4F5-0355-4C42-9067-8FB04366864F}" type="slidenum">
              <a:rPr lang="en-US"/>
              <a:pPr>
                <a:defRPr/>
              </a:pPr>
              <a:t>‹#›</a:t>
            </a:fld>
            <a:endParaRPr lang="en-US"/>
          </a:p>
        </p:txBody>
      </p:sp>
    </p:spTree>
    <p:extLst>
      <p:ext uri="{BB962C8B-B14F-4D97-AF65-F5344CB8AC3E}">
        <p14:creationId xmlns:p14="http://schemas.microsoft.com/office/powerpoint/2010/main" val="2364036467"/>
      </p:ext>
    </p:extLst>
  </p:cSld>
  <p:clrMapOvr>
    <a:overrideClrMapping bg1="dk1" tx1="lt1" bg2="dk2" tx2="lt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571500" y="6357938"/>
            <a:ext cx="914400" cy="91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3" name="Date Placeholder 4"/>
          <p:cNvSpPr>
            <a:spLocks noGrp="1"/>
          </p:cNvSpPr>
          <p:nvPr>
            <p:ph type="dt" sz="half" idx="14"/>
          </p:nvPr>
        </p:nvSpPr>
        <p:spPr/>
        <p:txBody>
          <a:bodyPr/>
          <a:lstStyle>
            <a:lvl1pPr>
              <a:defRPr>
                <a:latin typeface="Comic Sans MS" pitchFamily="66" charset="0"/>
                <a:cs typeface="+mn-cs"/>
              </a:defRPr>
            </a:lvl1pPr>
          </a:lstStyle>
          <a:p>
            <a:pPr>
              <a:defRPr/>
            </a:pPr>
            <a:endParaRPr lang="en-US"/>
          </a:p>
        </p:txBody>
      </p:sp>
      <p:sp>
        <p:nvSpPr>
          <p:cNvPr id="4" name="Slide Number Placeholder 5"/>
          <p:cNvSpPr>
            <a:spLocks noGrp="1"/>
          </p:cNvSpPr>
          <p:nvPr>
            <p:ph type="sldNum" sz="quarter" idx="15"/>
          </p:nvPr>
        </p:nvSpPr>
        <p:spPr/>
        <p:txBody>
          <a:bodyPr/>
          <a:lstStyle>
            <a:lvl1pPr>
              <a:defRPr smtClean="0">
                <a:latin typeface="Comic Sans MS" panose="030F0702030302020204" pitchFamily="66" charset="0"/>
              </a:defRPr>
            </a:lvl1pPr>
          </a:lstStyle>
          <a:p>
            <a:pPr>
              <a:defRPr/>
            </a:pPr>
            <a:fld id="{DE37FA99-ACE1-44D6-A747-66C9C6F82B6F}" type="slidenum">
              <a:rPr lang="en-US"/>
              <a:pPr>
                <a:defRPr/>
              </a:pPr>
              <a:t>‹#›</a:t>
            </a:fld>
            <a:endParaRPr lang="en-US"/>
          </a:p>
        </p:txBody>
      </p:sp>
      <p:sp>
        <p:nvSpPr>
          <p:cNvPr id="5" name="Footer Placeholder 6"/>
          <p:cNvSpPr>
            <a:spLocks noGrp="1"/>
          </p:cNvSpPr>
          <p:nvPr>
            <p:ph type="ftr" sz="quarter" idx="16"/>
          </p:nvPr>
        </p:nvSpPr>
        <p:spPr/>
        <p:txBody>
          <a:bodyPr/>
          <a:lstStyle>
            <a:lvl1pPr>
              <a:defRPr>
                <a:latin typeface="Comic Sans MS" pitchFamily="66" charset="0"/>
                <a:cs typeface="+mn-cs"/>
              </a:defRPr>
            </a:lvl1pPr>
          </a:lstStyle>
          <a:p>
            <a:pPr>
              <a:defRPr/>
            </a:pPr>
            <a:endParaRPr lang="en-US"/>
          </a:p>
        </p:txBody>
      </p:sp>
    </p:spTree>
    <p:extLst>
      <p:ext uri="{BB962C8B-B14F-4D97-AF65-F5344CB8AC3E}">
        <p14:creationId xmlns:p14="http://schemas.microsoft.com/office/powerpoint/2010/main" val="73359167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6" name="Footer Placeholder 5"/>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smtClean="0">
                <a:latin typeface="Comic Sans MS" panose="030F0702030302020204" pitchFamily="66" charset="0"/>
              </a:defRPr>
            </a:lvl1pPr>
          </a:lstStyle>
          <a:p>
            <a:pPr>
              <a:defRPr/>
            </a:pPr>
            <a:fld id="{26C1402B-27DA-49D1-ABC1-2BD82C41F737}" type="slidenum">
              <a:rPr lang="en-US"/>
              <a:pPr>
                <a:defRPr/>
              </a:pPr>
              <a:t>‹#›</a:t>
            </a:fld>
            <a:endParaRPr lang="en-US"/>
          </a:p>
        </p:txBody>
      </p:sp>
    </p:spTree>
    <p:extLst>
      <p:ext uri="{BB962C8B-B14F-4D97-AF65-F5344CB8AC3E}">
        <p14:creationId xmlns:p14="http://schemas.microsoft.com/office/powerpoint/2010/main" val="354100302"/>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srgbClr val="FFFFFF"/>
              </a:solidFill>
              <a:latin typeface="Arial" pitchFamily="34" charset="0"/>
              <a:cs typeface="Arial" pitchFamily="34" charset="0"/>
            </a:endParaRPr>
          </a:p>
        </p:txBody>
      </p:sp>
      <p:sp>
        <p:nvSpPr>
          <p:cNvPr id="6" name="Freeform 16"/>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7" name="Right Triangle 6"/>
          <p:cNvSpPr>
            <a:spLocks/>
          </p:cNvSpPr>
          <p:nvPr/>
        </p:nvSpPr>
        <p:spPr bwMode="auto">
          <a:xfrm>
            <a:off x="-6043" y="5791254"/>
            <a:ext cx="3402315"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8" name="Straight Connector 7"/>
          <p:cNvCxnSpPr/>
          <p:nvPr/>
        </p:nvCxnSpPr>
        <p:spPr>
          <a:xfrm>
            <a:off x="-9237" y="5787739"/>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4" name="Text Placeholder 3"/>
          <p:cNvSpPr>
            <a:spLocks noGrp="1"/>
          </p:cNvSpPr>
          <p:nvPr>
            <p:ph type="body" sz="half" idx="2"/>
          </p:nvPr>
        </p:nvSpPr>
        <p:spPr>
          <a:xfrm>
            <a:off x="1141232" y="5443403"/>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a:t>Click icon to add picture</a:t>
            </a:r>
            <a:endParaRPr lang="en-US" noProof="0" dirty="0"/>
          </a:p>
        </p:txBody>
      </p:sp>
      <p:sp>
        <p:nvSpPr>
          <p:cNvPr id="2" name="Title 1"/>
          <p:cNvSpPr>
            <a:spLocks noGrp="1"/>
          </p:cNvSpPr>
          <p:nvPr>
            <p:ph type="title"/>
          </p:nvPr>
        </p:nvSpPr>
        <p:spPr>
          <a:xfrm>
            <a:off x="228600" y="4865123"/>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a:t>Click to edit Master title style</a:t>
            </a:r>
          </a:p>
        </p:txBody>
      </p:sp>
      <p:sp>
        <p:nvSpPr>
          <p:cNvPr id="11" name="Date Placeholder 4"/>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2" name="Footer Placeholder 5"/>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20E929AD-A166-4120-9054-604AE5DD96BD}" type="slidenum">
              <a:rPr lang="en-US"/>
              <a:pPr>
                <a:defRPr/>
              </a:pPr>
              <a:t>‹#›</a:t>
            </a:fld>
            <a:endParaRPr lang="en-US"/>
          </a:p>
        </p:txBody>
      </p:sp>
    </p:spTree>
    <p:extLst>
      <p:ext uri="{BB962C8B-B14F-4D97-AF65-F5344CB8AC3E}">
        <p14:creationId xmlns:p14="http://schemas.microsoft.com/office/powerpoint/2010/main" val="617721028"/>
      </p:ext>
    </p:extLst>
  </p:cSld>
  <p:clrMapOvr>
    <a:overrideClrMapping bg1="dk1" tx1="lt1" bg2="dk2" tx2="lt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481330"/>
            <a:ext cx="82296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97B8B493-A5D5-4D39-B4AF-593D64376AE2}" type="slidenum">
              <a:rPr lang="en-US"/>
              <a:pPr>
                <a:defRPr/>
              </a:pPr>
              <a:t>‹#›</a:t>
            </a:fld>
            <a:endParaRPr lang="en-US"/>
          </a:p>
        </p:txBody>
      </p:sp>
    </p:spTree>
    <p:extLst>
      <p:ext uri="{BB962C8B-B14F-4D97-AF65-F5344CB8AC3E}">
        <p14:creationId xmlns:p14="http://schemas.microsoft.com/office/powerpoint/2010/main" val="3201075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4" y="274641"/>
            <a:ext cx="1777471"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6A96DCF6-712D-43A7-B59C-E3C9A81BADD5}" type="slidenum">
              <a:rPr lang="en-US"/>
              <a:pPr>
                <a:defRPr/>
              </a:pPr>
              <a:t>‹#›</a:t>
            </a:fld>
            <a:endParaRPr lang="en-US"/>
          </a:p>
        </p:txBody>
      </p:sp>
    </p:spTree>
    <p:extLst>
      <p:ext uri="{BB962C8B-B14F-4D97-AF65-F5344CB8AC3E}">
        <p14:creationId xmlns:p14="http://schemas.microsoft.com/office/powerpoint/2010/main" val="18515714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500813" y="6072188"/>
            <a:ext cx="2133600" cy="476250"/>
          </a:xfrm>
        </p:spPr>
        <p:txBody>
          <a:bodyPr/>
          <a:lstStyle>
            <a:lvl1pPr>
              <a:defRPr>
                <a:latin typeface="Comic Sans MS" pitchFamily="66" charset="0"/>
                <a:cs typeface="+mn-cs"/>
              </a:defRPr>
            </a:lvl1pPr>
          </a:lstStyle>
          <a:p>
            <a:pPr>
              <a:defRPr/>
            </a:pPr>
            <a:endParaRPr lang="en-US"/>
          </a:p>
        </p:txBody>
      </p:sp>
      <p:sp>
        <p:nvSpPr>
          <p:cNvPr id="3" name="Rectangle 5"/>
          <p:cNvSpPr>
            <a:spLocks noGrp="1" noChangeArrowheads="1"/>
          </p:cNvSpPr>
          <p:nvPr>
            <p:ph type="ftr" sz="quarter" idx="11"/>
          </p:nvPr>
        </p:nvSpPr>
        <p:spPr/>
        <p:txBody>
          <a:bodyPr/>
          <a:lstStyle>
            <a:lvl1pPr>
              <a:defRPr>
                <a:latin typeface="Comic Sans MS" pitchFamily="66" charset="0"/>
                <a:cs typeface="+mn-cs"/>
              </a:defRPr>
            </a:lvl1pPr>
          </a:lstStyle>
          <a:p>
            <a:pPr>
              <a:defRPr/>
            </a:pPr>
            <a:endParaRPr lang="en-US"/>
          </a:p>
        </p:txBody>
      </p:sp>
    </p:spTree>
    <p:extLst>
      <p:ext uri="{BB962C8B-B14F-4D97-AF65-F5344CB8AC3E}">
        <p14:creationId xmlns:p14="http://schemas.microsoft.com/office/powerpoint/2010/main" val="9031280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1046BC9-6F0D-4308-AE15-2C1D5D1B2ECA}" type="slidenum">
              <a:rPr lang="en-US"/>
              <a:pPr>
                <a:defRPr/>
              </a:pPr>
              <a:t>‹#›</a:t>
            </a:fld>
            <a:endParaRPr lang="en-US"/>
          </a:p>
        </p:txBody>
      </p:sp>
    </p:spTree>
    <p:extLst>
      <p:ext uri="{BB962C8B-B14F-4D97-AF65-F5344CB8AC3E}">
        <p14:creationId xmlns:p14="http://schemas.microsoft.com/office/powerpoint/2010/main" val="928104252"/>
      </p:ext>
    </p:extLst>
  </p:cSld>
  <p:clrMapOvr>
    <a:masterClrMapping/>
  </p:clrMapOvr>
  <p:transition spd="slow">
    <p:strips dir="ru"/>
    <p:sndAc>
      <p:stSnd>
        <p:snd r:embed="rId1" name="bomb.wav"/>
      </p:stSnd>
    </p:sndAc>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62" name="Rectangle 2"/>
          <p:cNvSpPr>
            <a:spLocks noGrp="1" noRot="1" noChangeArrowheads="1"/>
          </p:cNvSpPr>
          <p:nvPr>
            <p:ph type="ctrTitle"/>
          </p:nvPr>
        </p:nvSpPr>
        <p:spPr>
          <a:xfrm>
            <a:off x="685800" y="2286000"/>
            <a:ext cx="7772400" cy="1143000"/>
          </a:xfrm>
        </p:spPr>
        <p:txBody>
          <a:bodyPr/>
          <a:lstStyle>
            <a:lvl1pPr>
              <a:defRPr/>
            </a:lvl1pPr>
          </a:lstStyle>
          <a:p>
            <a:r>
              <a:rPr lang="zh-TW" altLang="en-US"/>
              <a:t>按一下以編輯母片標題樣式</a:t>
            </a:r>
          </a:p>
        </p:txBody>
      </p:sp>
      <p:sp>
        <p:nvSpPr>
          <p:cNvPr id="40963" name="Rectangle 3"/>
          <p:cNvSpPr>
            <a:spLocks noGrp="1" noRot="1" noChangeArrowheads="1"/>
          </p:cNvSpPr>
          <p:nvPr>
            <p:ph type="subTitle" idx="1"/>
          </p:nvPr>
        </p:nvSpPr>
        <p:spPr>
          <a:xfrm>
            <a:off x="1371600" y="3886200"/>
            <a:ext cx="6400800" cy="1752600"/>
          </a:xfrm>
        </p:spPr>
        <p:txBody>
          <a:bodyPr/>
          <a:lstStyle>
            <a:lvl1pPr marL="0" indent="0" algn="ctr">
              <a:buFont typeface="Wingdings 2" pitchFamily="18" charset="2"/>
              <a:buNone/>
              <a:defRPr/>
            </a:lvl1pPr>
          </a:lstStyle>
          <a:p>
            <a:r>
              <a:rPr lang="zh-TW" altLang="en-US"/>
              <a:t>按一下以編輯母片副標題樣式</a:t>
            </a:r>
          </a:p>
        </p:txBody>
      </p:sp>
      <p:sp>
        <p:nvSpPr>
          <p:cNvPr id="4" name="Rectangle 4"/>
          <p:cNvSpPr>
            <a:spLocks noGrp="1" noChangeArrowheads="1"/>
          </p:cNvSpPr>
          <p:nvPr>
            <p:ph type="dt" sz="half" idx="10"/>
          </p:nvPr>
        </p:nvSpPr>
        <p:spPr/>
        <p:txBody>
          <a:bodyPr/>
          <a:lstStyle>
            <a:lvl1pPr algn="l" rtl="0">
              <a:defRPr/>
            </a:lvl1pPr>
          </a:lstStyle>
          <a:p>
            <a:pPr>
              <a:defRPr/>
            </a:pPr>
            <a:endParaRPr lang="en-US" altLang="zh-TW"/>
          </a:p>
        </p:txBody>
      </p:sp>
      <p:sp>
        <p:nvSpPr>
          <p:cNvPr id="5" name="Rectangle 5"/>
          <p:cNvSpPr>
            <a:spLocks noGrp="1" noChangeArrowheads="1"/>
          </p:cNvSpPr>
          <p:nvPr>
            <p:ph type="ftr" sz="quarter" idx="11"/>
          </p:nvPr>
        </p:nvSpPr>
        <p:spPr/>
        <p:txBody>
          <a:bodyPr/>
          <a:lstStyle>
            <a:lvl1pPr rtl="0">
              <a:defRPr/>
            </a:lvl1pPr>
          </a:lstStyle>
          <a:p>
            <a:pPr>
              <a:defRPr/>
            </a:pPr>
            <a:r>
              <a:rPr lang="en-US" altLang="zh-TW"/>
              <a:t>kargarapgv@gmail.com</a:t>
            </a:r>
          </a:p>
        </p:txBody>
      </p:sp>
      <p:sp>
        <p:nvSpPr>
          <p:cNvPr id="6" name="Rectangle 6"/>
          <p:cNvSpPr>
            <a:spLocks noGrp="1" noChangeArrowheads="1"/>
          </p:cNvSpPr>
          <p:nvPr>
            <p:ph type="sldNum" sz="quarter" idx="12"/>
          </p:nvPr>
        </p:nvSpPr>
        <p:spPr/>
        <p:txBody>
          <a:bodyPr/>
          <a:lstStyle>
            <a:lvl1pPr rtl="0">
              <a:defRPr smtClean="0"/>
            </a:lvl1pPr>
          </a:lstStyle>
          <a:p>
            <a:pPr>
              <a:defRPr/>
            </a:pPr>
            <a:fld id="{B6E472C3-2BEE-4233-9572-FEA878C26F44}" type="slidenum">
              <a:rPr lang="en-US" altLang="zh-TW"/>
              <a:pPr>
                <a:defRPr/>
              </a:pPr>
              <a:t>‹#›</a:t>
            </a:fld>
            <a:endParaRPr lang="en-US" altLang="zh-TW"/>
          </a:p>
        </p:txBody>
      </p:sp>
    </p:spTree>
    <p:extLst>
      <p:ext uri="{BB962C8B-B14F-4D97-AF65-F5344CB8AC3E}">
        <p14:creationId xmlns:p14="http://schemas.microsoft.com/office/powerpoint/2010/main" val="1866518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lgn="l" rtl="0">
              <a:defRPr/>
            </a:lvl1pPr>
          </a:lstStyle>
          <a:p>
            <a:pPr>
              <a:defRPr/>
            </a:pPr>
            <a:endParaRPr lang="en-US" altLang="zh-TW"/>
          </a:p>
        </p:txBody>
      </p:sp>
      <p:sp>
        <p:nvSpPr>
          <p:cNvPr id="5" name="Rectangle 5"/>
          <p:cNvSpPr>
            <a:spLocks noGrp="1" noChangeArrowheads="1"/>
          </p:cNvSpPr>
          <p:nvPr>
            <p:ph type="ftr" sz="quarter" idx="11"/>
          </p:nvPr>
        </p:nvSpPr>
        <p:spPr/>
        <p:txBody>
          <a:bodyPr/>
          <a:lstStyle>
            <a:lvl1pPr rtl="0">
              <a:defRPr/>
            </a:lvl1pPr>
          </a:lstStyle>
          <a:p>
            <a:pPr>
              <a:defRPr/>
            </a:pPr>
            <a:r>
              <a:rPr lang="en-US" altLang="zh-TW"/>
              <a:t>kargarapgv@gmail.com</a:t>
            </a:r>
          </a:p>
        </p:txBody>
      </p:sp>
      <p:sp>
        <p:nvSpPr>
          <p:cNvPr id="6" name="Rectangle 6"/>
          <p:cNvSpPr>
            <a:spLocks noGrp="1" noChangeArrowheads="1"/>
          </p:cNvSpPr>
          <p:nvPr>
            <p:ph type="sldNum" sz="quarter" idx="12"/>
          </p:nvPr>
        </p:nvSpPr>
        <p:spPr/>
        <p:txBody>
          <a:bodyPr/>
          <a:lstStyle>
            <a:lvl1pPr rtl="0">
              <a:defRPr smtClean="0"/>
            </a:lvl1pPr>
          </a:lstStyle>
          <a:p>
            <a:pPr>
              <a:defRPr/>
            </a:pPr>
            <a:fld id="{96F329EC-B1BE-4615-B028-999A5CDB46EE}" type="slidenum">
              <a:rPr lang="en-US" altLang="zh-TW"/>
              <a:pPr>
                <a:defRPr/>
              </a:pPr>
              <a:t>‹#›</a:t>
            </a:fld>
            <a:endParaRPr lang="en-US" altLang="zh-TW"/>
          </a:p>
        </p:txBody>
      </p:sp>
    </p:spTree>
    <p:extLst>
      <p:ext uri="{BB962C8B-B14F-4D97-AF65-F5344CB8AC3E}">
        <p14:creationId xmlns:p14="http://schemas.microsoft.com/office/powerpoint/2010/main" val="8849623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lgn="l" rtl="0">
              <a:defRPr/>
            </a:lvl1pPr>
          </a:lstStyle>
          <a:p>
            <a:pPr>
              <a:defRPr/>
            </a:pPr>
            <a:endParaRPr lang="en-US" altLang="zh-TW"/>
          </a:p>
        </p:txBody>
      </p:sp>
      <p:sp>
        <p:nvSpPr>
          <p:cNvPr id="5" name="Rectangle 5"/>
          <p:cNvSpPr>
            <a:spLocks noGrp="1" noChangeArrowheads="1"/>
          </p:cNvSpPr>
          <p:nvPr>
            <p:ph type="ftr" sz="quarter" idx="11"/>
          </p:nvPr>
        </p:nvSpPr>
        <p:spPr/>
        <p:txBody>
          <a:bodyPr/>
          <a:lstStyle>
            <a:lvl1pPr rtl="0">
              <a:defRPr/>
            </a:lvl1pPr>
          </a:lstStyle>
          <a:p>
            <a:pPr>
              <a:defRPr/>
            </a:pPr>
            <a:r>
              <a:rPr lang="en-US" altLang="zh-TW"/>
              <a:t>kargarapgv@gmail.com</a:t>
            </a:r>
          </a:p>
        </p:txBody>
      </p:sp>
      <p:sp>
        <p:nvSpPr>
          <p:cNvPr id="6" name="Rectangle 6"/>
          <p:cNvSpPr>
            <a:spLocks noGrp="1" noChangeArrowheads="1"/>
          </p:cNvSpPr>
          <p:nvPr>
            <p:ph type="sldNum" sz="quarter" idx="12"/>
          </p:nvPr>
        </p:nvSpPr>
        <p:spPr/>
        <p:txBody>
          <a:bodyPr/>
          <a:lstStyle>
            <a:lvl1pPr rtl="0">
              <a:defRPr smtClean="0"/>
            </a:lvl1pPr>
          </a:lstStyle>
          <a:p>
            <a:pPr>
              <a:defRPr/>
            </a:pPr>
            <a:fld id="{C580392A-E049-45C6-985B-437621F4B111}" type="slidenum">
              <a:rPr lang="en-US" altLang="zh-TW"/>
              <a:pPr>
                <a:defRPr/>
              </a:pPr>
              <a:t>‹#›</a:t>
            </a:fld>
            <a:endParaRPr lang="en-US" altLang="zh-TW"/>
          </a:p>
        </p:txBody>
      </p:sp>
    </p:spTree>
    <p:extLst>
      <p:ext uri="{BB962C8B-B14F-4D97-AF65-F5344CB8AC3E}">
        <p14:creationId xmlns:p14="http://schemas.microsoft.com/office/powerpoint/2010/main" val="307368333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1625"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194175"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lgn="l" rtl="0">
              <a:defRPr/>
            </a:lvl1pPr>
          </a:lstStyle>
          <a:p>
            <a:pPr>
              <a:defRPr/>
            </a:pPr>
            <a:endParaRPr lang="en-US" altLang="zh-TW"/>
          </a:p>
        </p:txBody>
      </p:sp>
      <p:sp>
        <p:nvSpPr>
          <p:cNvPr id="6" name="Rectangle 5"/>
          <p:cNvSpPr>
            <a:spLocks noGrp="1" noChangeArrowheads="1"/>
          </p:cNvSpPr>
          <p:nvPr>
            <p:ph type="ftr" sz="quarter" idx="11"/>
          </p:nvPr>
        </p:nvSpPr>
        <p:spPr/>
        <p:txBody>
          <a:bodyPr/>
          <a:lstStyle>
            <a:lvl1pPr rtl="0">
              <a:defRPr/>
            </a:lvl1pPr>
          </a:lstStyle>
          <a:p>
            <a:pPr>
              <a:defRPr/>
            </a:pPr>
            <a:r>
              <a:rPr lang="en-US" altLang="zh-TW"/>
              <a:t>kargarapgv@gmail.com</a:t>
            </a:r>
          </a:p>
        </p:txBody>
      </p:sp>
      <p:sp>
        <p:nvSpPr>
          <p:cNvPr id="7" name="Rectangle 6"/>
          <p:cNvSpPr>
            <a:spLocks noGrp="1" noChangeArrowheads="1"/>
          </p:cNvSpPr>
          <p:nvPr>
            <p:ph type="sldNum" sz="quarter" idx="12"/>
          </p:nvPr>
        </p:nvSpPr>
        <p:spPr/>
        <p:txBody>
          <a:bodyPr/>
          <a:lstStyle>
            <a:lvl1pPr rtl="0">
              <a:defRPr smtClean="0"/>
            </a:lvl1pPr>
          </a:lstStyle>
          <a:p>
            <a:pPr>
              <a:defRPr/>
            </a:pPr>
            <a:fld id="{2F92EC67-416F-476D-B1AF-452539018EA7}" type="slidenum">
              <a:rPr lang="en-US" altLang="zh-TW"/>
              <a:pPr>
                <a:defRPr/>
              </a:pPr>
              <a:t>‹#›</a:t>
            </a:fld>
            <a:endParaRPr lang="en-US" altLang="zh-TW"/>
          </a:p>
        </p:txBody>
      </p:sp>
    </p:spTree>
    <p:extLst>
      <p:ext uri="{BB962C8B-B14F-4D97-AF65-F5344CB8AC3E}">
        <p14:creationId xmlns:p14="http://schemas.microsoft.com/office/powerpoint/2010/main" val="93641954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lgn="l" rtl="0">
              <a:defRPr/>
            </a:lvl1pPr>
          </a:lstStyle>
          <a:p>
            <a:pPr>
              <a:defRPr/>
            </a:pPr>
            <a:endParaRPr lang="en-US" altLang="zh-TW"/>
          </a:p>
        </p:txBody>
      </p:sp>
      <p:sp>
        <p:nvSpPr>
          <p:cNvPr id="8" name="Rectangle 5"/>
          <p:cNvSpPr>
            <a:spLocks noGrp="1" noChangeArrowheads="1"/>
          </p:cNvSpPr>
          <p:nvPr>
            <p:ph type="ftr" sz="quarter" idx="11"/>
          </p:nvPr>
        </p:nvSpPr>
        <p:spPr/>
        <p:txBody>
          <a:bodyPr/>
          <a:lstStyle>
            <a:lvl1pPr rtl="0">
              <a:defRPr/>
            </a:lvl1pPr>
          </a:lstStyle>
          <a:p>
            <a:pPr>
              <a:defRPr/>
            </a:pPr>
            <a:r>
              <a:rPr lang="en-US" altLang="zh-TW"/>
              <a:t>kargarapgv@gmail.com</a:t>
            </a:r>
          </a:p>
        </p:txBody>
      </p:sp>
      <p:sp>
        <p:nvSpPr>
          <p:cNvPr id="9" name="Rectangle 6"/>
          <p:cNvSpPr>
            <a:spLocks noGrp="1" noChangeArrowheads="1"/>
          </p:cNvSpPr>
          <p:nvPr>
            <p:ph type="sldNum" sz="quarter" idx="12"/>
          </p:nvPr>
        </p:nvSpPr>
        <p:spPr/>
        <p:txBody>
          <a:bodyPr/>
          <a:lstStyle>
            <a:lvl1pPr rtl="0">
              <a:defRPr smtClean="0"/>
            </a:lvl1pPr>
          </a:lstStyle>
          <a:p>
            <a:pPr>
              <a:defRPr/>
            </a:pPr>
            <a:fld id="{84F389A5-00A5-40D1-9F87-F857AC359577}" type="slidenum">
              <a:rPr lang="en-US" altLang="zh-TW"/>
              <a:pPr>
                <a:defRPr/>
              </a:pPr>
              <a:t>‹#›</a:t>
            </a:fld>
            <a:endParaRPr lang="en-US" altLang="zh-TW"/>
          </a:p>
        </p:txBody>
      </p:sp>
    </p:spTree>
    <p:extLst>
      <p:ext uri="{BB962C8B-B14F-4D97-AF65-F5344CB8AC3E}">
        <p14:creationId xmlns:p14="http://schemas.microsoft.com/office/powerpoint/2010/main" val="12443571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lgn="l" rtl="0">
              <a:defRPr/>
            </a:lvl1pPr>
          </a:lstStyle>
          <a:p>
            <a:pPr>
              <a:defRPr/>
            </a:pPr>
            <a:endParaRPr lang="en-US" altLang="zh-TW"/>
          </a:p>
        </p:txBody>
      </p:sp>
      <p:sp>
        <p:nvSpPr>
          <p:cNvPr id="4" name="Rectangle 5"/>
          <p:cNvSpPr>
            <a:spLocks noGrp="1" noChangeArrowheads="1"/>
          </p:cNvSpPr>
          <p:nvPr>
            <p:ph type="ftr" sz="quarter" idx="11"/>
          </p:nvPr>
        </p:nvSpPr>
        <p:spPr/>
        <p:txBody>
          <a:bodyPr/>
          <a:lstStyle>
            <a:lvl1pPr rtl="0">
              <a:defRPr/>
            </a:lvl1pPr>
          </a:lstStyle>
          <a:p>
            <a:pPr>
              <a:defRPr/>
            </a:pPr>
            <a:r>
              <a:rPr lang="en-US" altLang="zh-TW"/>
              <a:t>kargarapgv@gmail.com</a:t>
            </a:r>
          </a:p>
        </p:txBody>
      </p:sp>
      <p:sp>
        <p:nvSpPr>
          <p:cNvPr id="5" name="Rectangle 6"/>
          <p:cNvSpPr>
            <a:spLocks noGrp="1" noChangeArrowheads="1"/>
          </p:cNvSpPr>
          <p:nvPr>
            <p:ph type="sldNum" sz="quarter" idx="12"/>
          </p:nvPr>
        </p:nvSpPr>
        <p:spPr/>
        <p:txBody>
          <a:bodyPr/>
          <a:lstStyle>
            <a:lvl1pPr rtl="0">
              <a:defRPr smtClean="0"/>
            </a:lvl1pPr>
          </a:lstStyle>
          <a:p>
            <a:pPr>
              <a:defRPr/>
            </a:pPr>
            <a:fld id="{2C7A9AC2-D0E3-4D24-8E85-6B5E81D2052F}" type="slidenum">
              <a:rPr lang="en-US" altLang="zh-TW"/>
              <a:pPr>
                <a:defRPr/>
              </a:pPr>
              <a:t>‹#›</a:t>
            </a:fld>
            <a:endParaRPr lang="en-US" altLang="zh-TW"/>
          </a:p>
        </p:txBody>
      </p:sp>
    </p:spTree>
    <p:extLst>
      <p:ext uri="{BB962C8B-B14F-4D97-AF65-F5344CB8AC3E}">
        <p14:creationId xmlns:p14="http://schemas.microsoft.com/office/powerpoint/2010/main" val="231843802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l" rtl="0">
              <a:defRPr/>
            </a:lvl1pPr>
          </a:lstStyle>
          <a:p>
            <a:pPr>
              <a:defRPr/>
            </a:pPr>
            <a:endParaRPr lang="en-US" altLang="zh-TW"/>
          </a:p>
        </p:txBody>
      </p:sp>
      <p:sp>
        <p:nvSpPr>
          <p:cNvPr id="3" name="Rectangle 5"/>
          <p:cNvSpPr>
            <a:spLocks noGrp="1" noChangeArrowheads="1"/>
          </p:cNvSpPr>
          <p:nvPr>
            <p:ph type="ftr" sz="quarter" idx="11"/>
          </p:nvPr>
        </p:nvSpPr>
        <p:spPr/>
        <p:txBody>
          <a:bodyPr/>
          <a:lstStyle>
            <a:lvl1pPr rtl="0">
              <a:defRPr/>
            </a:lvl1pPr>
          </a:lstStyle>
          <a:p>
            <a:pPr>
              <a:defRPr/>
            </a:pPr>
            <a:r>
              <a:rPr lang="en-US" altLang="zh-TW"/>
              <a:t>kargarapgv@gmail.com</a:t>
            </a:r>
          </a:p>
        </p:txBody>
      </p:sp>
      <p:sp>
        <p:nvSpPr>
          <p:cNvPr id="4" name="Rectangle 6"/>
          <p:cNvSpPr>
            <a:spLocks noGrp="1" noChangeArrowheads="1"/>
          </p:cNvSpPr>
          <p:nvPr>
            <p:ph type="sldNum" sz="quarter" idx="12"/>
          </p:nvPr>
        </p:nvSpPr>
        <p:spPr/>
        <p:txBody>
          <a:bodyPr/>
          <a:lstStyle>
            <a:lvl1pPr rtl="0">
              <a:defRPr smtClean="0"/>
            </a:lvl1pPr>
          </a:lstStyle>
          <a:p>
            <a:pPr>
              <a:defRPr/>
            </a:pPr>
            <a:fld id="{426EB722-8165-487F-94B7-C0AEEDD18722}" type="slidenum">
              <a:rPr lang="en-US" altLang="zh-TW"/>
              <a:pPr>
                <a:defRPr/>
              </a:pPr>
              <a:t>‹#›</a:t>
            </a:fld>
            <a:endParaRPr lang="en-US" altLang="zh-TW"/>
          </a:p>
        </p:txBody>
      </p:sp>
    </p:spTree>
    <p:extLst>
      <p:ext uri="{BB962C8B-B14F-4D97-AF65-F5344CB8AC3E}">
        <p14:creationId xmlns:p14="http://schemas.microsoft.com/office/powerpoint/2010/main" val="136067684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lgn="l" rtl="0">
              <a:defRPr/>
            </a:lvl1pPr>
          </a:lstStyle>
          <a:p>
            <a:pPr>
              <a:defRPr/>
            </a:pPr>
            <a:endParaRPr lang="en-US" altLang="zh-TW"/>
          </a:p>
        </p:txBody>
      </p:sp>
      <p:sp>
        <p:nvSpPr>
          <p:cNvPr id="6" name="Rectangle 5"/>
          <p:cNvSpPr>
            <a:spLocks noGrp="1" noChangeArrowheads="1"/>
          </p:cNvSpPr>
          <p:nvPr>
            <p:ph type="ftr" sz="quarter" idx="11"/>
          </p:nvPr>
        </p:nvSpPr>
        <p:spPr/>
        <p:txBody>
          <a:bodyPr/>
          <a:lstStyle>
            <a:lvl1pPr rtl="0">
              <a:defRPr/>
            </a:lvl1pPr>
          </a:lstStyle>
          <a:p>
            <a:pPr>
              <a:defRPr/>
            </a:pPr>
            <a:r>
              <a:rPr lang="en-US" altLang="zh-TW"/>
              <a:t>kargarapgv@gmail.com</a:t>
            </a:r>
          </a:p>
        </p:txBody>
      </p:sp>
      <p:sp>
        <p:nvSpPr>
          <p:cNvPr id="7" name="Rectangle 6"/>
          <p:cNvSpPr>
            <a:spLocks noGrp="1" noChangeArrowheads="1"/>
          </p:cNvSpPr>
          <p:nvPr>
            <p:ph type="sldNum" sz="quarter" idx="12"/>
          </p:nvPr>
        </p:nvSpPr>
        <p:spPr/>
        <p:txBody>
          <a:bodyPr/>
          <a:lstStyle>
            <a:lvl1pPr rtl="0">
              <a:defRPr smtClean="0"/>
            </a:lvl1pPr>
          </a:lstStyle>
          <a:p>
            <a:pPr>
              <a:defRPr/>
            </a:pPr>
            <a:fld id="{D83343E3-1145-45F2-89C4-D0AE69BC0719}" type="slidenum">
              <a:rPr lang="en-US" altLang="zh-TW"/>
              <a:pPr>
                <a:defRPr/>
              </a:pPr>
              <a:t>‹#›</a:t>
            </a:fld>
            <a:endParaRPr lang="en-US" altLang="zh-TW"/>
          </a:p>
        </p:txBody>
      </p:sp>
    </p:spTree>
    <p:extLst>
      <p:ext uri="{BB962C8B-B14F-4D97-AF65-F5344CB8AC3E}">
        <p14:creationId xmlns:p14="http://schemas.microsoft.com/office/powerpoint/2010/main" val="114593586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lgn="l" rtl="0">
              <a:defRPr/>
            </a:lvl1pPr>
          </a:lstStyle>
          <a:p>
            <a:pPr>
              <a:defRPr/>
            </a:pPr>
            <a:endParaRPr lang="en-US" altLang="zh-TW"/>
          </a:p>
        </p:txBody>
      </p:sp>
      <p:sp>
        <p:nvSpPr>
          <p:cNvPr id="6" name="Rectangle 5"/>
          <p:cNvSpPr>
            <a:spLocks noGrp="1" noChangeArrowheads="1"/>
          </p:cNvSpPr>
          <p:nvPr>
            <p:ph type="ftr" sz="quarter" idx="11"/>
          </p:nvPr>
        </p:nvSpPr>
        <p:spPr/>
        <p:txBody>
          <a:bodyPr/>
          <a:lstStyle>
            <a:lvl1pPr rtl="0">
              <a:defRPr/>
            </a:lvl1pPr>
          </a:lstStyle>
          <a:p>
            <a:pPr>
              <a:defRPr/>
            </a:pPr>
            <a:r>
              <a:rPr lang="en-US" altLang="zh-TW"/>
              <a:t>kargarapgv@gmail.com</a:t>
            </a:r>
          </a:p>
        </p:txBody>
      </p:sp>
      <p:sp>
        <p:nvSpPr>
          <p:cNvPr id="7" name="Rectangle 6"/>
          <p:cNvSpPr>
            <a:spLocks noGrp="1" noChangeArrowheads="1"/>
          </p:cNvSpPr>
          <p:nvPr>
            <p:ph type="sldNum" sz="quarter" idx="12"/>
          </p:nvPr>
        </p:nvSpPr>
        <p:spPr/>
        <p:txBody>
          <a:bodyPr/>
          <a:lstStyle>
            <a:lvl1pPr rtl="0">
              <a:defRPr smtClean="0"/>
            </a:lvl1pPr>
          </a:lstStyle>
          <a:p>
            <a:pPr>
              <a:defRPr/>
            </a:pPr>
            <a:fld id="{E783AEAA-53DA-4681-852C-42872D678AE9}" type="slidenum">
              <a:rPr lang="en-US" altLang="zh-TW"/>
              <a:pPr>
                <a:defRPr/>
              </a:pPr>
              <a:t>‹#›</a:t>
            </a:fld>
            <a:endParaRPr lang="en-US" altLang="zh-TW"/>
          </a:p>
        </p:txBody>
      </p:sp>
    </p:spTree>
    <p:extLst>
      <p:ext uri="{BB962C8B-B14F-4D97-AF65-F5344CB8AC3E}">
        <p14:creationId xmlns:p14="http://schemas.microsoft.com/office/powerpoint/2010/main" val="144842690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lgn="l" rtl="0">
              <a:defRPr/>
            </a:lvl1pPr>
          </a:lstStyle>
          <a:p>
            <a:pPr>
              <a:defRPr/>
            </a:pPr>
            <a:endParaRPr lang="en-US" altLang="zh-TW"/>
          </a:p>
        </p:txBody>
      </p:sp>
      <p:sp>
        <p:nvSpPr>
          <p:cNvPr id="5" name="Rectangle 5"/>
          <p:cNvSpPr>
            <a:spLocks noGrp="1" noChangeArrowheads="1"/>
          </p:cNvSpPr>
          <p:nvPr>
            <p:ph type="ftr" sz="quarter" idx="11"/>
          </p:nvPr>
        </p:nvSpPr>
        <p:spPr/>
        <p:txBody>
          <a:bodyPr/>
          <a:lstStyle>
            <a:lvl1pPr rtl="0">
              <a:defRPr/>
            </a:lvl1pPr>
          </a:lstStyle>
          <a:p>
            <a:pPr>
              <a:defRPr/>
            </a:pPr>
            <a:r>
              <a:rPr lang="en-US" altLang="zh-TW"/>
              <a:t>kargarapgv@gmail.com</a:t>
            </a:r>
          </a:p>
        </p:txBody>
      </p:sp>
      <p:sp>
        <p:nvSpPr>
          <p:cNvPr id="6" name="Rectangle 6"/>
          <p:cNvSpPr>
            <a:spLocks noGrp="1" noChangeArrowheads="1"/>
          </p:cNvSpPr>
          <p:nvPr>
            <p:ph type="sldNum" sz="quarter" idx="12"/>
          </p:nvPr>
        </p:nvSpPr>
        <p:spPr/>
        <p:txBody>
          <a:bodyPr/>
          <a:lstStyle>
            <a:lvl1pPr rtl="0">
              <a:defRPr smtClean="0"/>
            </a:lvl1pPr>
          </a:lstStyle>
          <a:p>
            <a:pPr>
              <a:defRPr/>
            </a:pPr>
            <a:fld id="{FEFF7A1E-1C47-4F9B-A70C-C71B8AF64721}" type="slidenum">
              <a:rPr lang="en-US" altLang="zh-TW"/>
              <a:pPr>
                <a:defRPr/>
              </a:pPr>
              <a:t>‹#›</a:t>
            </a:fld>
            <a:endParaRPr lang="en-US" altLang="zh-TW"/>
          </a:p>
        </p:txBody>
      </p:sp>
    </p:spTree>
    <p:extLst>
      <p:ext uri="{BB962C8B-B14F-4D97-AF65-F5344CB8AC3E}">
        <p14:creationId xmlns:p14="http://schemas.microsoft.com/office/powerpoint/2010/main" val="4158963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EE6390B-635D-4C56-BD7C-4F34BBF71FD6}" type="slidenum">
              <a:rPr lang="en-US"/>
              <a:pPr>
                <a:defRPr/>
              </a:pPr>
              <a:t>‹#›</a:t>
            </a:fld>
            <a:endParaRPr lang="en-US"/>
          </a:p>
        </p:txBody>
      </p:sp>
    </p:spTree>
    <p:extLst>
      <p:ext uri="{BB962C8B-B14F-4D97-AF65-F5344CB8AC3E}">
        <p14:creationId xmlns:p14="http://schemas.microsoft.com/office/powerpoint/2010/main" val="4172014471"/>
      </p:ext>
    </p:extLst>
  </p:cSld>
  <p:clrMapOvr>
    <a:masterClrMapping/>
  </p:clrMapOvr>
  <p:transition spd="slow">
    <p:strips dir="ru"/>
    <p:sndAc>
      <p:stSnd>
        <p:snd r:embed="rId1" name="bomb.wav"/>
      </p:stSnd>
    </p:sndAc>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7188" y="228600"/>
            <a:ext cx="2135187" cy="587057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1625" y="228600"/>
            <a:ext cx="6253163" cy="58705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lgn="l" rtl="0">
              <a:defRPr/>
            </a:lvl1pPr>
          </a:lstStyle>
          <a:p>
            <a:pPr>
              <a:defRPr/>
            </a:pPr>
            <a:endParaRPr lang="en-US" altLang="zh-TW"/>
          </a:p>
        </p:txBody>
      </p:sp>
      <p:sp>
        <p:nvSpPr>
          <p:cNvPr id="5" name="Rectangle 5"/>
          <p:cNvSpPr>
            <a:spLocks noGrp="1" noChangeArrowheads="1"/>
          </p:cNvSpPr>
          <p:nvPr>
            <p:ph type="ftr" sz="quarter" idx="11"/>
          </p:nvPr>
        </p:nvSpPr>
        <p:spPr/>
        <p:txBody>
          <a:bodyPr/>
          <a:lstStyle>
            <a:lvl1pPr rtl="0">
              <a:defRPr/>
            </a:lvl1pPr>
          </a:lstStyle>
          <a:p>
            <a:pPr>
              <a:defRPr/>
            </a:pPr>
            <a:r>
              <a:rPr lang="en-US" altLang="zh-TW"/>
              <a:t>kargarapgv@gmail.com</a:t>
            </a:r>
          </a:p>
        </p:txBody>
      </p:sp>
      <p:sp>
        <p:nvSpPr>
          <p:cNvPr id="6" name="Rectangle 6"/>
          <p:cNvSpPr>
            <a:spLocks noGrp="1" noChangeArrowheads="1"/>
          </p:cNvSpPr>
          <p:nvPr>
            <p:ph type="sldNum" sz="quarter" idx="12"/>
          </p:nvPr>
        </p:nvSpPr>
        <p:spPr/>
        <p:txBody>
          <a:bodyPr/>
          <a:lstStyle>
            <a:lvl1pPr rtl="0">
              <a:defRPr smtClean="0"/>
            </a:lvl1pPr>
          </a:lstStyle>
          <a:p>
            <a:pPr>
              <a:defRPr/>
            </a:pPr>
            <a:fld id="{2B0A5052-A312-4D2F-BD32-C1DA079265CD}" type="slidenum">
              <a:rPr lang="en-US" altLang="zh-TW"/>
              <a:pPr>
                <a:defRPr/>
              </a:pPr>
              <a:t>‹#›</a:t>
            </a:fld>
            <a:endParaRPr lang="en-US" altLang="zh-TW"/>
          </a:p>
        </p:txBody>
      </p:sp>
    </p:spTree>
    <p:extLst>
      <p:ext uri="{BB962C8B-B14F-4D97-AF65-F5344CB8AC3E}">
        <p14:creationId xmlns:p14="http://schemas.microsoft.com/office/powerpoint/2010/main" val="38608874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106363"/>
            <a:ext cx="9144000" cy="635000"/>
          </a:xfrm>
        </p:spPr>
        <p:txBody>
          <a:bodyPr/>
          <a:lstStyle/>
          <a:p>
            <a:r>
              <a:rPr lang="en-US"/>
              <a:t>Click to edit Master title style</a:t>
            </a:r>
            <a:endParaRPr lang="sw-KE"/>
          </a:p>
        </p:txBody>
      </p:sp>
      <p:sp>
        <p:nvSpPr>
          <p:cNvPr id="3" name="Table Placeholder 2"/>
          <p:cNvSpPr>
            <a:spLocks noGrp="1"/>
          </p:cNvSpPr>
          <p:nvPr>
            <p:ph type="tbl" idx="1"/>
          </p:nvPr>
        </p:nvSpPr>
        <p:spPr>
          <a:xfrm>
            <a:off x="654050" y="1201738"/>
            <a:ext cx="8229600" cy="4589462"/>
          </a:xfrm>
        </p:spPr>
        <p:txBody>
          <a:bodyPr rtlCol="0">
            <a:normAutofit/>
          </a:bodyPr>
          <a:lstStyle/>
          <a:p>
            <a:pPr lvl="0"/>
            <a:endParaRPr lang="sw-KE" noProof="0"/>
          </a:p>
        </p:txBody>
      </p:sp>
      <p:sp>
        <p:nvSpPr>
          <p:cNvPr id="4" name="Slide Number Placeholder 3"/>
          <p:cNvSpPr>
            <a:spLocks noGrp="1"/>
          </p:cNvSpPr>
          <p:nvPr>
            <p:ph type="sldNum" sz="quarter" idx="10"/>
          </p:nvPr>
        </p:nvSpPr>
        <p:spPr>
          <a:xfrm>
            <a:off x="8123238" y="6559550"/>
            <a:ext cx="931862" cy="285750"/>
          </a:xfrm>
        </p:spPr>
        <p:txBody>
          <a:bodyPr/>
          <a:lstStyle>
            <a:lvl1pPr rtl="0">
              <a:defRPr smtClean="0"/>
            </a:lvl1pPr>
          </a:lstStyle>
          <a:p>
            <a:pPr>
              <a:defRPr/>
            </a:pPr>
            <a:r>
              <a:rPr lang="en-US"/>
              <a:t>B-</a:t>
            </a:r>
            <a:fld id="{E566BD1B-7A2D-4C07-A7DE-B5E4BC7B607D}" type="slidenum">
              <a:rPr lang="en-US"/>
              <a:pPr>
                <a:defRPr/>
              </a:pPr>
              <a:t>‹#›</a:t>
            </a:fld>
            <a:endParaRPr lang="en-US"/>
          </a:p>
        </p:txBody>
      </p:sp>
      <p:sp>
        <p:nvSpPr>
          <p:cNvPr id="5" name="Footer Placeholder 4"/>
          <p:cNvSpPr>
            <a:spLocks noGrp="1"/>
          </p:cNvSpPr>
          <p:nvPr>
            <p:ph type="ftr" sz="quarter" idx="11"/>
          </p:nvPr>
        </p:nvSpPr>
        <p:spPr>
          <a:xfrm>
            <a:off x="6350" y="6578600"/>
            <a:ext cx="2895600" cy="279400"/>
          </a:xfrm>
        </p:spPr>
        <p:txBody>
          <a:bodyPr/>
          <a:lstStyle>
            <a:lvl1pPr rtl="0">
              <a:defRPr/>
            </a:lvl1pPr>
          </a:lstStyle>
          <a:p>
            <a:pPr>
              <a:defRPr/>
            </a:pPr>
            <a:r>
              <a:rPr lang="en-US"/>
              <a:t>kargarapgv@gmail.com</a:t>
            </a:r>
          </a:p>
        </p:txBody>
      </p:sp>
    </p:spTree>
    <p:extLst>
      <p:ext uri="{BB962C8B-B14F-4D97-AF65-F5344CB8AC3E}">
        <p14:creationId xmlns:p14="http://schemas.microsoft.com/office/powerpoint/2010/main" val="27588884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a:p>
        </p:txBody>
      </p:sp>
      <p:sp>
        <p:nvSpPr>
          <p:cNvPr id="5" name="Date Placeholder 4"/>
          <p:cNvSpPr>
            <a:spLocks noGrp="1"/>
          </p:cNvSpPr>
          <p:nvPr>
            <p:ph type="dt" sz="half" idx="10"/>
          </p:nvPr>
        </p:nvSpPr>
        <p:spPr>
          <a:xfrm>
            <a:off x="685800" y="6248400"/>
            <a:ext cx="1905000" cy="457200"/>
          </a:xfrm>
        </p:spPr>
        <p:txBody>
          <a:bodyPr/>
          <a:lstStyle>
            <a:lvl1pPr algn="l" rtl="0">
              <a:defRPr/>
            </a:lvl1pPr>
          </a:lstStyle>
          <a:p>
            <a:pPr>
              <a:defRPr/>
            </a:pPr>
            <a:endParaRPr lang="en-US"/>
          </a:p>
        </p:txBody>
      </p:sp>
      <p:sp>
        <p:nvSpPr>
          <p:cNvPr id="6" name="Footer Placeholder 5"/>
          <p:cNvSpPr>
            <a:spLocks noGrp="1"/>
          </p:cNvSpPr>
          <p:nvPr>
            <p:ph type="ftr" sz="quarter" idx="11"/>
          </p:nvPr>
        </p:nvSpPr>
        <p:spPr>
          <a:xfrm>
            <a:off x="3124200" y="6248400"/>
            <a:ext cx="2895600" cy="457200"/>
          </a:xfrm>
        </p:spPr>
        <p:txBody>
          <a:bodyPr/>
          <a:lstStyle>
            <a:lvl1pPr rtl="0">
              <a:defRPr/>
            </a:lvl1pPr>
          </a:lstStyle>
          <a:p>
            <a:pPr>
              <a:defRPr/>
            </a:pPr>
            <a:r>
              <a:rPr lang="en-US"/>
              <a:t>kargarapgv@gmail.com</a:t>
            </a:r>
          </a:p>
        </p:txBody>
      </p:sp>
      <p:sp>
        <p:nvSpPr>
          <p:cNvPr id="7" name="Slide Number Placeholder 6"/>
          <p:cNvSpPr>
            <a:spLocks noGrp="1"/>
          </p:cNvSpPr>
          <p:nvPr>
            <p:ph type="sldNum" sz="quarter" idx="12"/>
          </p:nvPr>
        </p:nvSpPr>
        <p:spPr>
          <a:xfrm>
            <a:off x="6553200" y="6248400"/>
            <a:ext cx="1905000" cy="457200"/>
          </a:xfrm>
        </p:spPr>
        <p:txBody>
          <a:bodyPr/>
          <a:lstStyle>
            <a:lvl1pPr rtl="0">
              <a:defRPr smtClean="0"/>
            </a:lvl1pPr>
          </a:lstStyle>
          <a:p>
            <a:pPr>
              <a:defRPr/>
            </a:pPr>
            <a:fld id="{AE24039D-603A-4996-AFE8-02AABDD3A356}" type="slidenum">
              <a:rPr lang="en-US"/>
              <a:pPr>
                <a:defRPr/>
              </a:pPr>
              <a:t>‹#›</a:t>
            </a:fld>
            <a:endParaRPr lang="en-US"/>
          </a:p>
        </p:txBody>
      </p:sp>
    </p:spTree>
    <p:extLst>
      <p:ext uri="{BB962C8B-B14F-4D97-AF65-F5344CB8AC3E}">
        <p14:creationId xmlns:p14="http://schemas.microsoft.com/office/powerpoint/2010/main" val="163127618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ObjOverTx">
  <p:cSld name="Title and 2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a:t>Click to edit Master title style</a:t>
            </a:r>
          </a:p>
        </p:txBody>
      </p:sp>
      <p:sp>
        <p:nvSpPr>
          <p:cNvPr id="3" name="Content Placeholder 2"/>
          <p:cNvSpPr>
            <a:spLocks noGrp="1"/>
          </p:cNvSpPr>
          <p:nvPr>
            <p:ph sz="quarter" idx="1"/>
          </p:nvPr>
        </p:nvSpPr>
        <p:spPr>
          <a:xfrm>
            <a:off x="1182688" y="2017713"/>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5088" y="2017713"/>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half" idx="3"/>
          </p:nvPr>
        </p:nvSpPr>
        <p:spPr>
          <a:xfrm>
            <a:off x="1182688" y="4151313"/>
            <a:ext cx="77724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5"/>
          <p:cNvSpPr>
            <a:spLocks noGrp="1"/>
          </p:cNvSpPr>
          <p:nvPr>
            <p:ph type="dt" sz="half" idx="10"/>
          </p:nvPr>
        </p:nvSpPr>
        <p:spPr>
          <a:xfrm>
            <a:off x="914400" y="6324600"/>
            <a:ext cx="1905000" cy="457200"/>
          </a:xfrm>
        </p:spPr>
        <p:txBody>
          <a:bodyPr/>
          <a:lstStyle>
            <a:lvl1pPr algn="l" rtl="0">
              <a:defRPr/>
            </a:lvl1pPr>
          </a:lstStyle>
          <a:p>
            <a:pPr>
              <a:defRPr/>
            </a:pPr>
            <a:endParaRPr lang="en-US"/>
          </a:p>
        </p:txBody>
      </p:sp>
      <p:sp>
        <p:nvSpPr>
          <p:cNvPr id="7" name="Footer Placeholder 6"/>
          <p:cNvSpPr>
            <a:spLocks noGrp="1"/>
          </p:cNvSpPr>
          <p:nvPr>
            <p:ph type="ftr" sz="quarter" idx="11"/>
          </p:nvPr>
        </p:nvSpPr>
        <p:spPr>
          <a:xfrm>
            <a:off x="3352800" y="6324600"/>
            <a:ext cx="2895600" cy="457200"/>
          </a:xfrm>
        </p:spPr>
        <p:txBody>
          <a:bodyPr/>
          <a:lstStyle>
            <a:lvl1pPr rtl="0">
              <a:defRPr/>
            </a:lvl1pPr>
          </a:lstStyle>
          <a:p>
            <a:pPr>
              <a:defRPr/>
            </a:pPr>
            <a:r>
              <a:rPr lang="en-US"/>
              <a:t>kargarapgv@gmail.com</a:t>
            </a:r>
          </a:p>
        </p:txBody>
      </p:sp>
      <p:sp>
        <p:nvSpPr>
          <p:cNvPr id="8" name="Slide Number Placeholder 7"/>
          <p:cNvSpPr>
            <a:spLocks noGrp="1"/>
          </p:cNvSpPr>
          <p:nvPr>
            <p:ph type="sldNum" sz="quarter" idx="12"/>
          </p:nvPr>
        </p:nvSpPr>
        <p:spPr>
          <a:xfrm>
            <a:off x="6781800" y="6324600"/>
            <a:ext cx="1905000" cy="457200"/>
          </a:xfrm>
        </p:spPr>
        <p:txBody>
          <a:bodyPr/>
          <a:lstStyle>
            <a:lvl1pPr rtl="0">
              <a:defRPr smtClean="0"/>
            </a:lvl1pPr>
          </a:lstStyle>
          <a:p>
            <a:pPr>
              <a:defRPr/>
            </a:pPr>
            <a:fld id="{7B92694C-5A2F-4472-9DA3-847FE1AE159B}" type="slidenum">
              <a:rPr lang="en-US"/>
              <a:pPr>
                <a:defRPr/>
              </a:pPr>
              <a:t>‹#›</a:t>
            </a:fld>
            <a:endParaRPr lang="en-US"/>
          </a:p>
        </p:txBody>
      </p:sp>
    </p:spTree>
    <p:extLst>
      <p:ext uri="{BB962C8B-B14F-4D97-AF65-F5344CB8AC3E}">
        <p14:creationId xmlns:p14="http://schemas.microsoft.com/office/powerpoint/2010/main" val="317141374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245225"/>
            <a:ext cx="2133600" cy="476250"/>
          </a:xfrm>
        </p:spPr>
        <p:txBody>
          <a:bodyPr/>
          <a:lstStyle>
            <a:lvl1pPr algn="l" rtl="0">
              <a:defRPr/>
            </a:lvl1pPr>
          </a:lstStyle>
          <a:p>
            <a:pPr>
              <a:defRPr/>
            </a:pPr>
            <a:endParaRPr lang="en-US"/>
          </a:p>
        </p:txBody>
      </p:sp>
      <p:sp>
        <p:nvSpPr>
          <p:cNvPr id="6" name="Footer Placeholder 5"/>
          <p:cNvSpPr>
            <a:spLocks noGrp="1"/>
          </p:cNvSpPr>
          <p:nvPr>
            <p:ph type="ftr" sz="quarter" idx="11"/>
          </p:nvPr>
        </p:nvSpPr>
        <p:spPr/>
        <p:txBody>
          <a:bodyPr/>
          <a:lstStyle>
            <a:lvl1pPr rtl="0">
              <a:defRPr/>
            </a:lvl1pPr>
          </a:lstStyle>
          <a:p>
            <a:pPr>
              <a:defRPr/>
            </a:pPr>
            <a:r>
              <a:rPr lang="en-US"/>
              <a:t>kargarapgv@gmail.com</a:t>
            </a:r>
          </a:p>
        </p:txBody>
      </p:sp>
      <p:sp>
        <p:nvSpPr>
          <p:cNvPr id="7" name="Slide Number Placeholder 6"/>
          <p:cNvSpPr>
            <a:spLocks noGrp="1"/>
          </p:cNvSpPr>
          <p:nvPr>
            <p:ph type="sldNum" sz="quarter" idx="12"/>
          </p:nvPr>
        </p:nvSpPr>
        <p:spPr>
          <a:xfrm>
            <a:off x="6553200" y="6245225"/>
            <a:ext cx="2133600" cy="476250"/>
          </a:xfrm>
        </p:spPr>
        <p:txBody>
          <a:bodyPr/>
          <a:lstStyle>
            <a:lvl1pPr rtl="0">
              <a:defRPr smtClean="0"/>
            </a:lvl1pPr>
          </a:lstStyle>
          <a:p>
            <a:pPr>
              <a:defRPr/>
            </a:pPr>
            <a:fld id="{498DDCB0-7EF2-439E-9194-2694F32C644E}" type="slidenum">
              <a:rPr lang="en-US"/>
              <a:pPr>
                <a:defRPr/>
              </a:pPr>
              <a:t>‹#›</a:t>
            </a:fld>
            <a:endParaRPr lang="en-US"/>
          </a:p>
        </p:txBody>
      </p:sp>
    </p:spTree>
    <p:extLst>
      <p:ext uri="{BB962C8B-B14F-4D97-AF65-F5344CB8AC3E}">
        <p14:creationId xmlns:p14="http://schemas.microsoft.com/office/powerpoint/2010/main" val="51549856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150938" y="617538"/>
            <a:ext cx="7804150" cy="55149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914400" y="6324600"/>
            <a:ext cx="1905000" cy="457200"/>
          </a:xfrm>
        </p:spPr>
        <p:txBody>
          <a:bodyPr/>
          <a:lstStyle>
            <a:lvl1pPr algn="l" rtl="0">
              <a:defRPr/>
            </a:lvl1pPr>
          </a:lstStyle>
          <a:p>
            <a:pPr>
              <a:defRPr/>
            </a:pPr>
            <a:endParaRPr lang="en-US"/>
          </a:p>
        </p:txBody>
      </p:sp>
      <p:sp>
        <p:nvSpPr>
          <p:cNvPr id="4" name="Footer Placeholder 3"/>
          <p:cNvSpPr>
            <a:spLocks noGrp="1"/>
          </p:cNvSpPr>
          <p:nvPr>
            <p:ph type="ftr" sz="quarter" idx="11"/>
          </p:nvPr>
        </p:nvSpPr>
        <p:spPr>
          <a:xfrm>
            <a:off x="3352800" y="6324600"/>
            <a:ext cx="2895600" cy="457200"/>
          </a:xfrm>
        </p:spPr>
        <p:txBody>
          <a:bodyPr/>
          <a:lstStyle>
            <a:lvl1pPr rtl="0">
              <a:defRPr/>
            </a:lvl1pPr>
          </a:lstStyle>
          <a:p>
            <a:pPr>
              <a:defRPr/>
            </a:pPr>
            <a:r>
              <a:rPr lang="en-US"/>
              <a:t>kargarapgv@gmail.com</a:t>
            </a:r>
          </a:p>
        </p:txBody>
      </p:sp>
      <p:sp>
        <p:nvSpPr>
          <p:cNvPr id="5" name="Slide Number Placeholder 4"/>
          <p:cNvSpPr>
            <a:spLocks noGrp="1"/>
          </p:cNvSpPr>
          <p:nvPr>
            <p:ph type="sldNum" sz="quarter" idx="12"/>
          </p:nvPr>
        </p:nvSpPr>
        <p:spPr>
          <a:xfrm>
            <a:off x="6781800" y="6324600"/>
            <a:ext cx="1905000" cy="457200"/>
          </a:xfrm>
        </p:spPr>
        <p:txBody>
          <a:bodyPr/>
          <a:lstStyle>
            <a:lvl1pPr rtl="0">
              <a:defRPr smtClean="0"/>
            </a:lvl1pPr>
          </a:lstStyle>
          <a:p>
            <a:pPr>
              <a:defRPr/>
            </a:pPr>
            <a:fld id="{495C96B9-DE48-4CDF-A6D2-EC3593B642EF}" type="slidenum">
              <a:rPr lang="en-US"/>
              <a:pPr>
                <a:defRPr/>
              </a:pPr>
              <a:t>‹#›</a:t>
            </a:fld>
            <a:endParaRPr lang="en-US"/>
          </a:p>
        </p:txBody>
      </p:sp>
    </p:spTree>
    <p:extLst>
      <p:ext uri="{BB962C8B-B14F-4D97-AF65-F5344CB8AC3E}">
        <p14:creationId xmlns:p14="http://schemas.microsoft.com/office/powerpoint/2010/main" val="6025382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lipArt Placeholder 2"/>
          <p:cNvSpPr>
            <a:spLocks noGrp="1"/>
          </p:cNvSpPr>
          <p:nvPr>
            <p:ph type="clipArt" sz="half" idx="1"/>
          </p:nvPr>
        </p:nvSpPr>
        <p:spPr>
          <a:xfrm>
            <a:off x="685800" y="1981200"/>
            <a:ext cx="3810000" cy="4114800"/>
          </a:xfrm>
        </p:spPr>
        <p:txBody>
          <a:bodyPr/>
          <a:lstStyle/>
          <a:p>
            <a:pPr lvl="0"/>
            <a:endParaRPr lang="en-US" noProof="0"/>
          </a:p>
        </p:txBody>
      </p:sp>
      <p:sp>
        <p:nvSpPr>
          <p:cNvPr id="4" name="Text Placeholder 3"/>
          <p:cNvSpPr>
            <a:spLocks noGrp="1"/>
          </p:cNvSpPr>
          <p:nvPr>
            <p:ph type="body"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lgn="l" rtl="0">
              <a:defRPr/>
            </a:lvl1pPr>
          </a:lstStyle>
          <a:p>
            <a:pPr>
              <a:defRPr/>
            </a:pPr>
            <a:endParaRPr lang="en-US"/>
          </a:p>
        </p:txBody>
      </p:sp>
      <p:sp>
        <p:nvSpPr>
          <p:cNvPr id="6" name="Rectangle 5"/>
          <p:cNvSpPr>
            <a:spLocks noGrp="1" noChangeArrowheads="1"/>
          </p:cNvSpPr>
          <p:nvPr>
            <p:ph type="ftr" sz="quarter" idx="11"/>
          </p:nvPr>
        </p:nvSpPr>
        <p:spPr/>
        <p:txBody>
          <a:bodyPr/>
          <a:lstStyle>
            <a:lvl1pPr rtl="0">
              <a:defRPr/>
            </a:lvl1pPr>
          </a:lstStyle>
          <a:p>
            <a:pPr>
              <a:defRPr/>
            </a:pPr>
            <a:endParaRPr lang="en-US"/>
          </a:p>
        </p:txBody>
      </p:sp>
      <p:sp>
        <p:nvSpPr>
          <p:cNvPr id="7" name="Rectangle 6"/>
          <p:cNvSpPr>
            <a:spLocks noGrp="1" noChangeArrowheads="1"/>
          </p:cNvSpPr>
          <p:nvPr>
            <p:ph type="sldNum" sz="quarter" idx="12"/>
          </p:nvPr>
        </p:nvSpPr>
        <p:spPr/>
        <p:txBody>
          <a:bodyPr/>
          <a:lstStyle>
            <a:lvl1pPr rtl="0">
              <a:defRPr smtClean="0"/>
            </a:lvl1pPr>
          </a:lstStyle>
          <a:p>
            <a:pPr>
              <a:defRPr/>
            </a:pPr>
            <a:fld id="{44A7BCC9-0B4E-437A-883C-79928FCCC333}" type="slidenum">
              <a:rPr lang="en-US"/>
              <a:pPr>
                <a:defRPr/>
              </a:pPr>
              <a:t>‹#›</a:t>
            </a:fld>
            <a:endParaRPr lang="en-US"/>
          </a:p>
        </p:txBody>
      </p:sp>
    </p:spTree>
    <p:extLst>
      <p:ext uri="{BB962C8B-B14F-4D97-AF65-F5344CB8AC3E}">
        <p14:creationId xmlns:p14="http://schemas.microsoft.com/office/powerpoint/2010/main" val="173936613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150938" y="617538"/>
            <a:ext cx="7793037" cy="1143000"/>
          </a:xfrm>
        </p:spPr>
        <p:txBody>
          <a:bodyPr/>
          <a:lstStyle/>
          <a:p>
            <a:r>
              <a:rPr lang="en-US"/>
              <a:t>Click to edit Master title style</a:t>
            </a:r>
          </a:p>
        </p:txBody>
      </p:sp>
      <p:sp>
        <p:nvSpPr>
          <p:cNvPr id="3" name="Content Placeholder 2"/>
          <p:cNvSpPr>
            <a:spLocks noGrp="1"/>
          </p:cNvSpPr>
          <p:nvPr>
            <p:ph sz="quarter" idx="1"/>
          </p:nvPr>
        </p:nvSpPr>
        <p:spPr>
          <a:xfrm>
            <a:off x="1182688" y="2017713"/>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5145088" y="2017713"/>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1182688" y="4151313"/>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5145088" y="4151313"/>
            <a:ext cx="3810000" cy="1981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914400" y="6324600"/>
            <a:ext cx="1905000" cy="457200"/>
          </a:xfrm>
        </p:spPr>
        <p:txBody>
          <a:bodyPr/>
          <a:lstStyle>
            <a:lvl1pPr algn="l" rtl="0">
              <a:defRPr/>
            </a:lvl1pPr>
          </a:lstStyle>
          <a:p>
            <a:pPr>
              <a:defRPr/>
            </a:pPr>
            <a:endParaRPr lang="en-US"/>
          </a:p>
        </p:txBody>
      </p:sp>
      <p:sp>
        <p:nvSpPr>
          <p:cNvPr id="8" name="Footer Placeholder 7"/>
          <p:cNvSpPr>
            <a:spLocks noGrp="1"/>
          </p:cNvSpPr>
          <p:nvPr>
            <p:ph type="ftr" sz="quarter" idx="11"/>
          </p:nvPr>
        </p:nvSpPr>
        <p:spPr>
          <a:xfrm>
            <a:off x="3352800" y="6324600"/>
            <a:ext cx="2895600" cy="457200"/>
          </a:xfrm>
        </p:spPr>
        <p:txBody>
          <a:bodyPr/>
          <a:lstStyle>
            <a:lvl1pPr rtl="0">
              <a:defRPr/>
            </a:lvl1pPr>
          </a:lstStyle>
          <a:p>
            <a:pPr>
              <a:defRPr/>
            </a:pPr>
            <a:endParaRPr lang="en-US"/>
          </a:p>
        </p:txBody>
      </p:sp>
      <p:sp>
        <p:nvSpPr>
          <p:cNvPr id="9" name="Slide Number Placeholder 8"/>
          <p:cNvSpPr>
            <a:spLocks noGrp="1"/>
          </p:cNvSpPr>
          <p:nvPr>
            <p:ph type="sldNum" sz="quarter" idx="12"/>
          </p:nvPr>
        </p:nvSpPr>
        <p:spPr>
          <a:xfrm>
            <a:off x="6781800" y="6324600"/>
            <a:ext cx="1905000" cy="457200"/>
          </a:xfrm>
        </p:spPr>
        <p:txBody>
          <a:bodyPr/>
          <a:lstStyle>
            <a:lvl1pPr rtl="0">
              <a:defRPr smtClean="0"/>
            </a:lvl1pPr>
          </a:lstStyle>
          <a:p>
            <a:pPr>
              <a:defRPr/>
            </a:pPr>
            <a:fld id="{6FA2AE54-5230-43B2-8854-EFA38EEA9874}" type="slidenum">
              <a:rPr lang="en-US"/>
              <a:pPr>
                <a:defRPr/>
              </a:pPr>
              <a:t>‹#›</a:t>
            </a:fld>
            <a:endParaRPr lang="en-US"/>
          </a:p>
        </p:txBody>
      </p:sp>
    </p:spTree>
    <p:extLst>
      <p:ext uri="{BB962C8B-B14F-4D97-AF65-F5344CB8AC3E}">
        <p14:creationId xmlns:p14="http://schemas.microsoft.com/office/powerpoint/2010/main" val="8415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5D649E4-68D1-48B9-8BEB-F250A0625DDC}" type="slidenum">
              <a:rPr lang="en-US"/>
              <a:pPr>
                <a:defRPr/>
              </a:pPr>
              <a:t>‹#›</a:t>
            </a:fld>
            <a:endParaRPr lang="en-US"/>
          </a:p>
        </p:txBody>
      </p:sp>
    </p:spTree>
    <p:extLst>
      <p:ext uri="{BB962C8B-B14F-4D97-AF65-F5344CB8AC3E}">
        <p14:creationId xmlns:p14="http://schemas.microsoft.com/office/powerpoint/2010/main" val="1076753762"/>
      </p:ext>
    </p:extLst>
  </p:cSld>
  <p:clrMapOvr>
    <a:masterClrMapping/>
  </p:clrMapOvr>
  <p:transition spd="slow">
    <p:strips dir="ru"/>
    <p:sndAc>
      <p:stSnd>
        <p:snd r:embed="rId1" name="bomb.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492383C-E2D4-41A5-877D-B13275D9F6B2}" type="slidenum">
              <a:rPr lang="en-US"/>
              <a:pPr>
                <a:defRPr/>
              </a:pPr>
              <a:t>‹#›</a:t>
            </a:fld>
            <a:endParaRPr lang="en-US"/>
          </a:p>
        </p:txBody>
      </p:sp>
    </p:spTree>
    <p:extLst>
      <p:ext uri="{BB962C8B-B14F-4D97-AF65-F5344CB8AC3E}">
        <p14:creationId xmlns:p14="http://schemas.microsoft.com/office/powerpoint/2010/main" val="2741655777"/>
      </p:ext>
    </p:extLst>
  </p:cSld>
  <p:clrMapOvr>
    <a:masterClrMapping/>
  </p:clrMapOvr>
  <p:transition spd="slow">
    <p:strips dir="ru"/>
    <p:sndAc>
      <p:stSnd>
        <p:snd r:embed="rId1" name="bomb.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784FABE-0BE1-491F-9D53-9F4BCE2E9671}" type="slidenum">
              <a:rPr lang="en-US"/>
              <a:pPr>
                <a:defRPr/>
              </a:pPr>
              <a:t>‹#›</a:t>
            </a:fld>
            <a:endParaRPr lang="en-US"/>
          </a:p>
        </p:txBody>
      </p:sp>
    </p:spTree>
    <p:extLst>
      <p:ext uri="{BB962C8B-B14F-4D97-AF65-F5344CB8AC3E}">
        <p14:creationId xmlns:p14="http://schemas.microsoft.com/office/powerpoint/2010/main" val="1766062889"/>
      </p:ext>
    </p:extLst>
  </p:cSld>
  <p:clrMapOvr>
    <a:masterClrMapping/>
  </p:clrMapOvr>
  <p:transition spd="slow">
    <p:strips dir="ru"/>
    <p:sndAc>
      <p:stSnd>
        <p:snd r:embed="rId1" name="bomb.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theme" Target="../theme/theme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slideLayout" Target="../slideLayouts/slideLayout37.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 Id="rId14"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slideLayout" Target="../slideLayouts/slideLayout49.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image" Target="../media/image2.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image" Target="../media/image3.jpeg"/><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theme" Target="../theme/theme5.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atin typeface="Arial" panose="020B0604020202020204" pitchFamily="34" charset="0"/>
              </a:defRPr>
            </a:lvl1pPr>
          </a:lstStyle>
          <a:p>
            <a:pPr>
              <a:defRPr/>
            </a:pPr>
            <a:fld id="{8A625732-AB9B-4D11-A8AA-EA1B0F297730}" type="slidenum">
              <a:rPr lang="en-US"/>
              <a:pPr>
                <a:defRPr/>
              </a:pPr>
              <a:t>‹#›</a:t>
            </a:fld>
            <a:endParaRPr lang="en-US"/>
          </a:p>
        </p:txBody>
      </p:sp>
      <p:graphicFrame>
        <p:nvGraphicFramePr>
          <p:cNvPr id="1031" name="Object 13"/>
          <p:cNvGraphicFramePr>
            <a:graphicFrameLocks noChangeAspect="1"/>
          </p:cNvGraphicFramePr>
          <p:nvPr userDrawn="1"/>
        </p:nvGraphicFramePr>
        <p:xfrm>
          <a:off x="123825" y="90488"/>
          <a:ext cx="8896350" cy="6677025"/>
        </p:xfrm>
        <a:graphic>
          <a:graphicData uri="http://schemas.openxmlformats.org/presentationml/2006/ole">
            <mc:AlternateContent xmlns:mc="http://schemas.openxmlformats.org/markup-compatibility/2006">
              <mc:Choice xmlns:v="urn:schemas-microsoft-com:vml" Requires="v">
                <p:oleObj spid="_x0000_s1059" name="Image" r:id="rId17" imgW="11868690" imgH="8907872" progId="Photoshop.Image.6">
                  <p:embed/>
                </p:oleObj>
              </mc:Choice>
              <mc:Fallback>
                <p:oleObj name="Image" r:id="rId17" imgW="11868690" imgH="8907872" progId="Photoshop.Image.6">
                  <p:embed/>
                  <p:pic>
                    <p:nvPicPr>
                      <p:cNvPr id="0" name="Object 1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3825" y="90488"/>
                        <a:ext cx="8896350" cy="667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2" name="Text Box 16"/>
          <p:cNvSpPr txBox="1">
            <a:spLocks noChangeArrowheads="1"/>
          </p:cNvSpPr>
          <p:nvPr userDrawn="1"/>
        </p:nvSpPr>
        <p:spPr bwMode="auto">
          <a:xfrm>
            <a:off x="0" y="6096000"/>
            <a:ext cx="773113" cy="3667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defRPr>
            </a:lvl1pPr>
            <a:lvl2pPr marL="742950" indent="-285750" eaLnBrk="0" hangingPunct="0">
              <a:defRPr>
                <a:solidFill>
                  <a:schemeClr val="tx1"/>
                </a:solidFill>
                <a:latin typeface="Comic Sans MS" pitchFamily="66" charset="0"/>
              </a:defRPr>
            </a:lvl2pPr>
            <a:lvl3pPr marL="1143000" indent="-228600" eaLnBrk="0" hangingPunct="0">
              <a:defRPr>
                <a:solidFill>
                  <a:schemeClr val="tx1"/>
                </a:solidFill>
                <a:latin typeface="Comic Sans MS" pitchFamily="66" charset="0"/>
              </a:defRPr>
            </a:lvl3pPr>
            <a:lvl4pPr marL="1600200" indent="-228600" eaLnBrk="0" hangingPunct="0">
              <a:defRPr>
                <a:solidFill>
                  <a:schemeClr val="tx1"/>
                </a:solidFill>
                <a:latin typeface="Comic Sans MS" pitchFamily="66" charset="0"/>
              </a:defRPr>
            </a:lvl4pPr>
            <a:lvl5pPr marL="2057400" indent="-228600" eaLnBrk="0" hangingPunct="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pPr eaLnBrk="1" hangingPunct="1">
              <a:defRPr/>
            </a:pPr>
            <a:r>
              <a:rPr lang="en-US">
                <a:hlinkClick r:id="" action="ppaction://hlinkshowjump?jump=previousslide"/>
              </a:rPr>
              <a:t>BACK</a:t>
            </a:r>
            <a:endParaRPr lang="en-US"/>
          </a:p>
        </p:txBody>
      </p:sp>
      <p:sp>
        <p:nvSpPr>
          <p:cNvPr id="1033" name="Text Box 17"/>
          <p:cNvSpPr txBox="1">
            <a:spLocks noChangeArrowheads="1"/>
          </p:cNvSpPr>
          <p:nvPr userDrawn="1"/>
        </p:nvSpPr>
        <p:spPr bwMode="auto">
          <a:xfrm>
            <a:off x="8313738" y="6096000"/>
            <a:ext cx="830262" cy="3667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defRPr>
            </a:lvl1pPr>
            <a:lvl2pPr marL="742950" indent="-285750" eaLnBrk="0" hangingPunct="0">
              <a:defRPr>
                <a:solidFill>
                  <a:schemeClr val="tx1"/>
                </a:solidFill>
                <a:latin typeface="Comic Sans MS" pitchFamily="66" charset="0"/>
              </a:defRPr>
            </a:lvl2pPr>
            <a:lvl3pPr marL="1143000" indent="-228600" eaLnBrk="0" hangingPunct="0">
              <a:defRPr>
                <a:solidFill>
                  <a:schemeClr val="tx1"/>
                </a:solidFill>
                <a:latin typeface="Comic Sans MS" pitchFamily="66" charset="0"/>
              </a:defRPr>
            </a:lvl3pPr>
            <a:lvl4pPr marL="1600200" indent="-228600" eaLnBrk="0" hangingPunct="0">
              <a:defRPr>
                <a:solidFill>
                  <a:schemeClr val="tx1"/>
                </a:solidFill>
                <a:latin typeface="Comic Sans MS" pitchFamily="66" charset="0"/>
              </a:defRPr>
            </a:lvl4pPr>
            <a:lvl5pPr marL="2057400" indent="-228600" eaLnBrk="0" hangingPunct="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pPr eaLnBrk="1" hangingPunct="1">
              <a:defRPr/>
            </a:pPr>
            <a:r>
              <a:rPr lang="en-US">
                <a:hlinkClick r:id="" action="ppaction://hlinkshowjump?jump=nextslide"/>
              </a:rPr>
              <a:t>NEXT</a:t>
            </a:r>
            <a:endParaRPr lang="en-US"/>
          </a:p>
        </p:txBody>
      </p:sp>
    </p:spTree>
  </p:cSld>
  <p:clrMap bg1="lt1" tx1="dk1" bg2="lt2" tx2="dk2" accent1="accent1" accent2="accent2" accent3="accent3" accent4="accent4" accent5="accent5" accent6="accent6" hlink="hlink" folHlink="folHlink"/>
  <p:sldLayoutIdLst>
    <p:sldLayoutId id="2147484891" r:id="rId1"/>
    <p:sldLayoutId id="2147484892" r:id="rId2"/>
    <p:sldLayoutId id="2147484893" r:id="rId3"/>
    <p:sldLayoutId id="2147484894" r:id="rId4"/>
    <p:sldLayoutId id="2147484895" r:id="rId5"/>
    <p:sldLayoutId id="2147484896" r:id="rId6"/>
    <p:sldLayoutId id="2147484897" r:id="rId7"/>
    <p:sldLayoutId id="2147484898" r:id="rId8"/>
    <p:sldLayoutId id="2147484899" r:id="rId9"/>
    <p:sldLayoutId id="2147484900" r:id="rId10"/>
    <p:sldLayoutId id="2147484901" r:id="rId11"/>
    <p:sldLayoutId id="2147484902" r:id="rId12"/>
    <p:sldLayoutId id="2147484903" r:id="rId13"/>
  </p:sldLayoutIdLst>
  <p:transition spd="slow">
    <p:strips dir="ru"/>
    <p:sndAc>
      <p:stSnd>
        <p:snd r:embed="rId16" name="bomb.wav"/>
      </p:stSnd>
    </p:sndAc>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prstClr val="black"/>
              </a:solidFill>
              <a:latin typeface="Arial" pitchFamily="34" charset="0"/>
              <a:cs typeface="Arial" pitchFamily="34" charset="0"/>
            </a:endParaRPr>
          </a:p>
        </p:txBody>
      </p:sp>
      <p:sp>
        <p:nvSpPr>
          <p:cNvPr id="4099" name="Freeform 11"/>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14" name="Right Triangle 13"/>
          <p:cNvSpPr>
            <a:spLocks/>
          </p:cNvSpPr>
          <p:nvPr/>
        </p:nvSpPr>
        <p:spPr bwMode="auto">
          <a:xfrm>
            <a:off x="-6043" y="5791254"/>
            <a:ext cx="3402315"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15" name="Straight Connector 14"/>
          <p:cNvCxnSpPr/>
          <p:nvPr/>
        </p:nvCxnSpPr>
        <p:spPr>
          <a:xfrm>
            <a:off x="-9237" y="5787739"/>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p>
        </p:txBody>
      </p:sp>
      <p:sp>
        <p:nvSpPr>
          <p:cNvPr id="4105"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prstClr val="black"/>
                </a:solidFill>
                <a:latin typeface="Arial" pitchFamily="34" charset="0"/>
                <a:cs typeface="Arial" pitchFamily="34" charset="0"/>
              </a:defRPr>
            </a:lvl1pPr>
            <a:extLst/>
          </a:lstStyle>
          <a:p>
            <a:pPr>
              <a:defRPr/>
            </a:pPr>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prstClr val="black"/>
                </a:solidFill>
                <a:latin typeface="Arial" pitchFamily="34" charset="0"/>
                <a:cs typeface="Arial" pitchFamily="34" charset="0"/>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smtClean="0">
                <a:solidFill>
                  <a:srgbClr val="000000"/>
                </a:solidFill>
                <a:latin typeface="Arial" panose="020B0604020202020204" pitchFamily="34" charset="0"/>
                <a:cs typeface="Arial" panose="020B0604020202020204" pitchFamily="34" charset="0"/>
              </a:defRPr>
            </a:lvl1pPr>
          </a:lstStyle>
          <a:p>
            <a:pPr>
              <a:defRPr/>
            </a:pPr>
            <a:fld id="{DE43A21C-99C5-49B6-8674-F4C95603788B}" type="slidenum">
              <a:rPr lang="en-US"/>
              <a:pPr>
                <a:defRPr/>
              </a:pPr>
              <a:t>‹#›</a:t>
            </a:fld>
            <a:endParaRPr lang="en-US"/>
          </a:p>
        </p:txBody>
      </p:sp>
      <p:sp>
        <p:nvSpPr>
          <p:cNvPr id="4109" name="TextBox 10"/>
          <p:cNvSpPr txBox="1">
            <a:spLocks noChangeArrowheads="1"/>
          </p:cNvSpPr>
          <p:nvPr userDrawn="1"/>
        </p:nvSpPr>
        <p:spPr bwMode="auto">
          <a:xfrm rot="1182705">
            <a:off x="-311150" y="6145213"/>
            <a:ext cx="2143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defRPr>
            </a:lvl1pPr>
            <a:lvl2pPr marL="742950" indent="-285750" eaLnBrk="0" hangingPunct="0">
              <a:defRPr>
                <a:solidFill>
                  <a:schemeClr val="tx1"/>
                </a:solidFill>
                <a:latin typeface="Comic Sans MS" pitchFamily="66" charset="0"/>
              </a:defRPr>
            </a:lvl2pPr>
            <a:lvl3pPr marL="1143000" indent="-228600" eaLnBrk="0" hangingPunct="0">
              <a:defRPr>
                <a:solidFill>
                  <a:schemeClr val="tx1"/>
                </a:solidFill>
                <a:latin typeface="Comic Sans MS" pitchFamily="66" charset="0"/>
              </a:defRPr>
            </a:lvl3pPr>
            <a:lvl4pPr marL="1600200" indent="-228600" eaLnBrk="0" hangingPunct="0">
              <a:defRPr>
                <a:solidFill>
                  <a:schemeClr val="tx1"/>
                </a:solidFill>
                <a:latin typeface="Comic Sans MS" pitchFamily="66" charset="0"/>
              </a:defRPr>
            </a:lvl4pPr>
            <a:lvl5pPr marL="2057400" indent="-228600" eaLnBrk="0" hangingPunct="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pPr algn="ctr" eaLnBrk="1" hangingPunct="1">
              <a:defRPr/>
            </a:pPr>
            <a:r>
              <a:rPr lang="en-US" sz="2000">
                <a:solidFill>
                  <a:srgbClr val="FFFFFF"/>
                </a:solidFill>
                <a:latin typeface="Edwardian Script ITC" pitchFamily="66" charset="0"/>
                <a:cs typeface="Arial" charset="0"/>
              </a:rPr>
              <a:t> </a:t>
            </a:r>
            <a:r>
              <a:rPr lang="en-US" sz="2000">
                <a:solidFill>
                  <a:srgbClr val="000000"/>
                </a:solidFill>
                <a:latin typeface="Edwardian Script ITC" pitchFamily="66" charset="0"/>
                <a:cs typeface="Arial" charset="0"/>
              </a:rPr>
              <a:t>Khansarinejad</a:t>
            </a:r>
            <a:endParaRPr lang="fa-IR" sz="2000">
              <a:solidFill>
                <a:srgbClr val="000000"/>
              </a:solidFill>
              <a:latin typeface="Edwardian Script ITC" pitchFamily="66" charset="0"/>
            </a:endParaRPr>
          </a:p>
        </p:txBody>
      </p:sp>
    </p:spTree>
  </p:cSld>
  <p:clrMap bg1="lt1" tx1="dk1" bg2="lt2" tx2="dk2" accent1="accent1" accent2="accent2" accent3="accent3" accent4="accent4" accent5="accent5" accent6="accent6" hlink="hlink" folHlink="folHlink"/>
  <p:sldLayoutIdLst>
    <p:sldLayoutId id="2147484927" r:id="rId1"/>
    <p:sldLayoutId id="2147484928" r:id="rId2"/>
    <p:sldLayoutId id="2147484929" r:id="rId3"/>
    <p:sldLayoutId id="2147484930" r:id="rId4"/>
    <p:sldLayoutId id="2147484931" r:id="rId5"/>
    <p:sldLayoutId id="2147484932" r:id="rId6"/>
    <p:sldLayoutId id="2147484933" r:id="rId7"/>
    <p:sldLayoutId id="2147484934" r:id="rId8"/>
    <p:sldLayoutId id="2147484935" r:id="rId9"/>
    <p:sldLayoutId id="2147484936" r:id="rId10"/>
    <p:sldLayoutId id="2147484937" r:id="rId11"/>
    <p:sldLayoutId id="2147484938"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prstClr val="black"/>
              </a:solidFill>
              <a:latin typeface="Arial" pitchFamily="34" charset="0"/>
              <a:cs typeface="Arial" pitchFamily="34" charset="0"/>
            </a:endParaRPr>
          </a:p>
        </p:txBody>
      </p:sp>
      <p:sp>
        <p:nvSpPr>
          <p:cNvPr id="5123" name="Freeform 11"/>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14" name="Right Triangle 13"/>
          <p:cNvSpPr>
            <a:spLocks/>
          </p:cNvSpPr>
          <p:nvPr/>
        </p:nvSpPr>
        <p:spPr bwMode="auto">
          <a:xfrm>
            <a:off x="-6043" y="5791254"/>
            <a:ext cx="3402315"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15" name="Straight Connector 14"/>
          <p:cNvCxnSpPr/>
          <p:nvPr/>
        </p:nvCxnSpPr>
        <p:spPr>
          <a:xfrm>
            <a:off x="-9237" y="5787739"/>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p>
        </p:txBody>
      </p:sp>
      <p:sp>
        <p:nvSpPr>
          <p:cNvPr id="5129"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prstClr val="black"/>
                </a:solidFill>
                <a:latin typeface="Arial" pitchFamily="34" charset="0"/>
                <a:cs typeface="Arial" pitchFamily="34" charset="0"/>
              </a:defRPr>
            </a:lvl1pPr>
            <a:extLst/>
          </a:lstStyle>
          <a:p>
            <a:pPr>
              <a:defRPr/>
            </a:pPr>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prstClr val="black"/>
                </a:solidFill>
                <a:latin typeface="Arial" pitchFamily="34" charset="0"/>
                <a:cs typeface="Arial" pitchFamily="34" charset="0"/>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smtClean="0">
                <a:solidFill>
                  <a:srgbClr val="000000"/>
                </a:solidFill>
                <a:latin typeface="Arial" panose="020B0604020202020204" pitchFamily="34" charset="0"/>
                <a:cs typeface="Arial" panose="020B0604020202020204" pitchFamily="34" charset="0"/>
              </a:defRPr>
            </a:lvl1pPr>
          </a:lstStyle>
          <a:p>
            <a:pPr>
              <a:defRPr/>
            </a:pPr>
            <a:fld id="{347CF7CF-3CE4-4F86-A964-ED0DDE7EEA99}" type="slidenum">
              <a:rPr lang="en-US"/>
              <a:pPr>
                <a:defRPr/>
              </a:pPr>
              <a:t>‹#›</a:t>
            </a:fld>
            <a:endParaRPr lang="en-US"/>
          </a:p>
        </p:txBody>
      </p:sp>
      <p:sp>
        <p:nvSpPr>
          <p:cNvPr id="5133" name="TextBox 10"/>
          <p:cNvSpPr txBox="1">
            <a:spLocks noChangeArrowheads="1"/>
          </p:cNvSpPr>
          <p:nvPr userDrawn="1"/>
        </p:nvSpPr>
        <p:spPr bwMode="auto">
          <a:xfrm rot="1182705">
            <a:off x="-311150" y="6145213"/>
            <a:ext cx="2143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defRPr>
            </a:lvl1pPr>
            <a:lvl2pPr marL="742950" indent="-285750" eaLnBrk="0" hangingPunct="0">
              <a:defRPr>
                <a:solidFill>
                  <a:schemeClr val="tx1"/>
                </a:solidFill>
                <a:latin typeface="Comic Sans MS" pitchFamily="66" charset="0"/>
              </a:defRPr>
            </a:lvl2pPr>
            <a:lvl3pPr marL="1143000" indent="-228600" eaLnBrk="0" hangingPunct="0">
              <a:defRPr>
                <a:solidFill>
                  <a:schemeClr val="tx1"/>
                </a:solidFill>
                <a:latin typeface="Comic Sans MS" pitchFamily="66" charset="0"/>
              </a:defRPr>
            </a:lvl3pPr>
            <a:lvl4pPr marL="1600200" indent="-228600" eaLnBrk="0" hangingPunct="0">
              <a:defRPr>
                <a:solidFill>
                  <a:schemeClr val="tx1"/>
                </a:solidFill>
                <a:latin typeface="Comic Sans MS" pitchFamily="66" charset="0"/>
              </a:defRPr>
            </a:lvl4pPr>
            <a:lvl5pPr marL="2057400" indent="-228600" eaLnBrk="0" hangingPunct="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pPr algn="ctr" eaLnBrk="1" hangingPunct="1">
              <a:defRPr/>
            </a:pPr>
            <a:r>
              <a:rPr lang="en-US" sz="2000">
                <a:solidFill>
                  <a:srgbClr val="FFFFFF"/>
                </a:solidFill>
                <a:latin typeface="Edwardian Script ITC" pitchFamily="66" charset="0"/>
                <a:cs typeface="Arial" charset="0"/>
              </a:rPr>
              <a:t> </a:t>
            </a:r>
            <a:r>
              <a:rPr lang="en-US" sz="2000">
                <a:solidFill>
                  <a:srgbClr val="000000"/>
                </a:solidFill>
                <a:latin typeface="Edwardian Script ITC" pitchFamily="66" charset="0"/>
                <a:cs typeface="Arial" charset="0"/>
              </a:rPr>
              <a:t>Khansarinejad</a:t>
            </a:r>
            <a:endParaRPr lang="fa-IR" sz="2000">
              <a:solidFill>
                <a:srgbClr val="000000"/>
              </a:solidFill>
              <a:latin typeface="Edwardian Script ITC" pitchFamily="66" charset="0"/>
            </a:endParaRPr>
          </a:p>
        </p:txBody>
      </p:sp>
    </p:spTree>
  </p:cSld>
  <p:clrMap bg1="lt1" tx1="dk1" bg2="lt2" tx2="dk2" accent1="accent1" accent2="accent2" accent3="accent3" accent4="accent4" accent5="accent5" accent6="accent6" hlink="hlink" folHlink="folHlink"/>
  <p:sldLayoutIdLst>
    <p:sldLayoutId id="2147484939" r:id="rId1"/>
    <p:sldLayoutId id="2147484940" r:id="rId2"/>
    <p:sldLayoutId id="2147484941" r:id="rId3"/>
    <p:sldLayoutId id="2147484942" r:id="rId4"/>
    <p:sldLayoutId id="2147484943" r:id="rId5"/>
    <p:sldLayoutId id="2147484944" r:id="rId6"/>
    <p:sldLayoutId id="2147484945" r:id="rId7"/>
    <p:sldLayoutId id="2147484946" r:id="rId8"/>
    <p:sldLayoutId id="2147484947" r:id="rId9"/>
    <p:sldLayoutId id="2147484948" r:id="rId10"/>
    <p:sldLayoutId id="2147484949" r:id="rId11"/>
    <p:sldLayoutId id="2147484950"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prstClr val="black"/>
              </a:solidFill>
              <a:latin typeface="Arial" pitchFamily="34" charset="0"/>
              <a:cs typeface="Arial" pitchFamily="34" charset="0"/>
            </a:endParaRPr>
          </a:p>
        </p:txBody>
      </p:sp>
      <p:sp>
        <p:nvSpPr>
          <p:cNvPr id="6147" name="Freeform 11"/>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14" name="Right Triangle 13"/>
          <p:cNvSpPr>
            <a:spLocks/>
          </p:cNvSpPr>
          <p:nvPr/>
        </p:nvSpPr>
        <p:spPr bwMode="auto">
          <a:xfrm>
            <a:off x="-6043" y="5791254"/>
            <a:ext cx="3402315"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15" name="Straight Connector 14"/>
          <p:cNvCxnSpPr/>
          <p:nvPr/>
        </p:nvCxnSpPr>
        <p:spPr>
          <a:xfrm>
            <a:off x="-9237" y="5787739"/>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p>
        </p:txBody>
      </p:sp>
      <p:sp>
        <p:nvSpPr>
          <p:cNvPr id="6153"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prstClr val="black"/>
                </a:solidFill>
                <a:latin typeface="Arial" pitchFamily="34" charset="0"/>
                <a:cs typeface="Arial" pitchFamily="34" charset="0"/>
              </a:defRPr>
            </a:lvl1pPr>
            <a:extLst/>
          </a:lstStyle>
          <a:p>
            <a:pPr>
              <a:defRPr/>
            </a:pPr>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prstClr val="black"/>
                </a:solidFill>
                <a:latin typeface="Arial" pitchFamily="34" charset="0"/>
                <a:cs typeface="Arial" pitchFamily="34" charset="0"/>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smtClean="0">
                <a:solidFill>
                  <a:srgbClr val="000000"/>
                </a:solidFill>
                <a:latin typeface="Arial" panose="020B0604020202020204" pitchFamily="34" charset="0"/>
                <a:cs typeface="Arial" panose="020B0604020202020204" pitchFamily="34" charset="0"/>
              </a:defRPr>
            </a:lvl1pPr>
          </a:lstStyle>
          <a:p>
            <a:pPr>
              <a:defRPr/>
            </a:pPr>
            <a:fld id="{007A081C-9664-4879-A947-FA970352178D}" type="slidenum">
              <a:rPr lang="en-US"/>
              <a:pPr>
                <a:defRPr/>
              </a:pPr>
              <a:t>‹#›</a:t>
            </a:fld>
            <a:endParaRPr lang="en-US"/>
          </a:p>
        </p:txBody>
      </p:sp>
      <p:sp>
        <p:nvSpPr>
          <p:cNvPr id="6157" name="TextBox 10"/>
          <p:cNvSpPr txBox="1">
            <a:spLocks noChangeArrowheads="1"/>
          </p:cNvSpPr>
          <p:nvPr userDrawn="1"/>
        </p:nvSpPr>
        <p:spPr bwMode="auto">
          <a:xfrm rot="1182705">
            <a:off x="-311150" y="6145213"/>
            <a:ext cx="2143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defRPr>
            </a:lvl1pPr>
            <a:lvl2pPr marL="742950" indent="-285750" eaLnBrk="0" hangingPunct="0">
              <a:defRPr>
                <a:solidFill>
                  <a:schemeClr val="tx1"/>
                </a:solidFill>
                <a:latin typeface="Comic Sans MS" pitchFamily="66" charset="0"/>
              </a:defRPr>
            </a:lvl2pPr>
            <a:lvl3pPr marL="1143000" indent="-228600" eaLnBrk="0" hangingPunct="0">
              <a:defRPr>
                <a:solidFill>
                  <a:schemeClr val="tx1"/>
                </a:solidFill>
                <a:latin typeface="Comic Sans MS" pitchFamily="66" charset="0"/>
              </a:defRPr>
            </a:lvl3pPr>
            <a:lvl4pPr marL="1600200" indent="-228600" eaLnBrk="0" hangingPunct="0">
              <a:defRPr>
                <a:solidFill>
                  <a:schemeClr val="tx1"/>
                </a:solidFill>
                <a:latin typeface="Comic Sans MS" pitchFamily="66" charset="0"/>
              </a:defRPr>
            </a:lvl4pPr>
            <a:lvl5pPr marL="2057400" indent="-228600" eaLnBrk="0" hangingPunct="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pPr algn="ctr" eaLnBrk="1" hangingPunct="1">
              <a:defRPr/>
            </a:pPr>
            <a:r>
              <a:rPr lang="en-US" sz="2000">
                <a:solidFill>
                  <a:srgbClr val="FFFFFF"/>
                </a:solidFill>
                <a:latin typeface="Edwardian Script ITC" pitchFamily="66" charset="0"/>
                <a:cs typeface="Arial" charset="0"/>
              </a:rPr>
              <a:t> </a:t>
            </a:r>
            <a:r>
              <a:rPr lang="en-US" sz="2000">
                <a:solidFill>
                  <a:srgbClr val="000000"/>
                </a:solidFill>
                <a:latin typeface="Edwardian Script ITC" pitchFamily="66" charset="0"/>
                <a:cs typeface="Arial" charset="0"/>
              </a:rPr>
              <a:t>Khansarinejad</a:t>
            </a:r>
            <a:endParaRPr lang="fa-IR" sz="2000">
              <a:solidFill>
                <a:srgbClr val="000000"/>
              </a:solidFill>
              <a:latin typeface="Edwardian Script ITC" pitchFamily="66" charset="0"/>
            </a:endParaRPr>
          </a:p>
        </p:txBody>
      </p:sp>
    </p:spTree>
  </p:cSld>
  <p:clrMap bg1="lt1" tx1="dk1" bg2="lt2" tx2="dk2" accent1="accent1" accent2="accent2" accent3="accent3" accent4="accent4" accent5="accent5" accent6="accent6" hlink="hlink" folHlink="folHlink"/>
  <p:sldLayoutIdLst>
    <p:sldLayoutId id="2147484951" r:id="rId1"/>
    <p:sldLayoutId id="2147484952" r:id="rId2"/>
    <p:sldLayoutId id="2147484953" r:id="rId3"/>
    <p:sldLayoutId id="2147484954" r:id="rId4"/>
    <p:sldLayoutId id="2147484955" r:id="rId5"/>
    <p:sldLayoutId id="2147484956" r:id="rId6"/>
    <p:sldLayoutId id="2147484957" r:id="rId7"/>
    <p:sldLayoutId id="2147484958" r:id="rId8"/>
    <p:sldLayoutId id="2147484959" r:id="rId9"/>
    <p:sldLayoutId id="2147484960" r:id="rId10"/>
    <p:sldLayoutId id="2147484961" r:id="rId11"/>
    <p:sldLayoutId id="2147484962"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0">
          <a:blip r:embed="rId20"/>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bwMode="auto">
          <a:xfrm>
            <a:off x="301625" y="228600"/>
            <a:ext cx="85407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TW" altLang="en-US"/>
              <a:t>按一下以編輯母片標題樣式</a:t>
            </a:r>
          </a:p>
        </p:txBody>
      </p:sp>
      <p:sp>
        <p:nvSpPr>
          <p:cNvPr id="8195" name="Rectangle 3"/>
          <p:cNvSpPr>
            <a:spLocks noGrp="1" noRot="1" noChangeArrowheads="1"/>
          </p:cNvSpPr>
          <p:nvPr>
            <p:ph type="body" idx="1"/>
          </p:nvPr>
        </p:nvSpPr>
        <p:spPr bwMode="auto">
          <a:xfrm>
            <a:off x="301625" y="1600200"/>
            <a:ext cx="8540750"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TW" altLang="en-US"/>
              <a:t>按一下以編輯母片</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39940" name="Rectangle 4"/>
          <p:cNvSpPr>
            <a:spLocks noGrp="1" noChangeArrowheads="1"/>
          </p:cNvSpPr>
          <p:nvPr>
            <p:ph type="dt" sz="half" idx="2"/>
          </p:nvPr>
        </p:nvSpPr>
        <p:spPr bwMode="auto">
          <a:xfrm>
            <a:off x="3016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eaLnBrk="1" fontAlgn="auto" hangingPunct="1">
              <a:spcBef>
                <a:spcPts val="0"/>
              </a:spcBef>
              <a:spcAft>
                <a:spcPts val="0"/>
              </a:spcAft>
              <a:defRPr kumimoji="0" sz="1400">
                <a:solidFill>
                  <a:prstClr val="black"/>
                </a:solidFill>
                <a:latin typeface="+mn-lt"/>
                <a:ea typeface="+mn-ea"/>
                <a:cs typeface="+mn-cs"/>
              </a:defRPr>
            </a:lvl1pPr>
          </a:lstStyle>
          <a:p>
            <a:pPr>
              <a:defRPr/>
            </a:pPr>
            <a:endParaRPr lang="en-US" altLang="zh-TW"/>
          </a:p>
        </p:txBody>
      </p:sp>
      <p:sp>
        <p:nvSpPr>
          <p:cNvPr id="3994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1" eaLnBrk="1" fontAlgn="auto" hangingPunct="1">
              <a:spcBef>
                <a:spcPts val="0"/>
              </a:spcBef>
              <a:spcAft>
                <a:spcPts val="0"/>
              </a:spcAft>
              <a:defRPr kumimoji="0" sz="1400">
                <a:solidFill>
                  <a:prstClr val="black"/>
                </a:solidFill>
                <a:latin typeface="+mn-lt"/>
                <a:ea typeface="+mn-ea"/>
                <a:cs typeface="+mn-cs"/>
              </a:defRPr>
            </a:lvl1pPr>
          </a:lstStyle>
          <a:p>
            <a:pPr>
              <a:defRPr/>
            </a:pPr>
            <a:r>
              <a:rPr lang="en-US" altLang="zh-TW"/>
              <a:t>kargarapgv@gmail.com</a:t>
            </a:r>
          </a:p>
        </p:txBody>
      </p:sp>
      <p:sp>
        <p:nvSpPr>
          <p:cNvPr id="39942" name="Rectangle 6"/>
          <p:cNvSpPr>
            <a:spLocks noGrp="1" noChangeArrowheads="1"/>
          </p:cNvSpPr>
          <p:nvPr>
            <p:ph type="sldNum" sz="quarter" idx="4"/>
          </p:nvPr>
        </p:nvSpPr>
        <p:spPr bwMode="auto">
          <a:xfrm>
            <a:off x="655320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eaLnBrk="1" hangingPunct="1">
              <a:defRPr sz="1400" smtClean="0">
                <a:solidFill>
                  <a:srgbClr val="000000"/>
                </a:solidFill>
                <a:latin typeface="Arial" panose="020B0604020202020204" pitchFamily="34" charset="0"/>
              </a:defRPr>
            </a:lvl1pPr>
          </a:lstStyle>
          <a:p>
            <a:pPr>
              <a:defRPr/>
            </a:pPr>
            <a:fld id="{4FDAFDB7-5484-4333-A73B-09C57918939C}"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sldLayoutIdLst>
    <p:sldLayoutId id="2147484975" r:id="rId1"/>
    <p:sldLayoutId id="2147484976" r:id="rId2"/>
    <p:sldLayoutId id="2147484977" r:id="rId3"/>
    <p:sldLayoutId id="2147484978" r:id="rId4"/>
    <p:sldLayoutId id="2147484979" r:id="rId5"/>
    <p:sldLayoutId id="2147484980" r:id="rId6"/>
    <p:sldLayoutId id="2147484981" r:id="rId7"/>
    <p:sldLayoutId id="2147484982" r:id="rId8"/>
    <p:sldLayoutId id="2147484983" r:id="rId9"/>
    <p:sldLayoutId id="2147484984" r:id="rId10"/>
    <p:sldLayoutId id="2147484985" r:id="rId11"/>
    <p:sldLayoutId id="2147484986" r:id="rId12"/>
    <p:sldLayoutId id="2147484987" r:id="rId13"/>
    <p:sldLayoutId id="2147484988" r:id="rId14"/>
    <p:sldLayoutId id="2147484989" r:id="rId15"/>
    <p:sldLayoutId id="2147484990" r:id="rId16"/>
    <p:sldLayoutId id="2147484991" r:id="rId17"/>
    <p:sldLayoutId id="2147484992" r:id="rId18"/>
  </p:sldLayoutIdLst>
  <p:hf hdr="0" ftr="0" dt="0"/>
  <p:txStyles>
    <p:titleStyle>
      <a:lvl1pPr algn="ctr" rtl="0" eaLnBrk="0" fontAlgn="base" hangingPunct="0">
        <a:spcBef>
          <a:spcPct val="0"/>
        </a:spcBef>
        <a:spcAft>
          <a:spcPct val="0"/>
        </a:spcAft>
        <a:defRPr kumimoji="1" sz="4400">
          <a:solidFill>
            <a:schemeClr val="tx2"/>
          </a:solidFill>
          <a:latin typeface="+mj-lt"/>
          <a:ea typeface="新細明體" pitchFamily="18" charset="-120"/>
          <a:cs typeface="+mj-cs"/>
        </a:defRPr>
      </a:lvl1pPr>
      <a:lvl2pPr algn="ctr" rtl="0" eaLnBrk="0" fontAlgn="base" hangingPunct="0">
        <a:spcBef>
          <a:spcPct val="0"/>
        </a:spcBef>
        <a:spcAft>
          <a:spcPct val="0"/>
        </a:spcAft>
        <a:defRPr kumimoji="1" sz="4400">
          <a:solidFill>
            <a:schemeClr val="tx2"/>
          </a:solidFill>
          <a:latin typeface="Arial" pitchFamily="34" charset="0"/>
          <a:ea typeface="新細明體" pitchFamily="18" charset="-120"/>
        </a:defRPr>
      </a:lvl2pPr>
      <a:lvl3pPr algn="ctr" rtl="0" eaLnBrk="0" fontAlgn="base" hangingPunct="0">
        <a:spcBef>
          <a:spcPct val="0"/>
        </a:spcBef>
        <a:spcAft>
          <a:spcPct val="0"/>
        </a:spcAft>
        <a:defRPr kumimoji="1" sz="4400">
          <a:solidFill>
            <a:schemeClr val="tx2"/>
          </a:solidFill>
          <a:latin typeface="Arial" pitchFamily="34" charset="0"/>
          <a:ea typeface="新細明體" pitchFamily="18" charset="-120"/>
        </a:defRPr>
      </a:lvl3pPr>
      <a:lvl4pPr algn="ctr" rtl="0" eaLnBrk="0" fontAlgn="base" hangingPunct="0">
        <a:spcBef>
          <a:spcPct val="0"/>
        </a:spcBef>
        <a:spcAft>
          <a:spcPct val="0"/>
        </a:spcAft>
        <a:defRPr kumimoji="1" sz="4400">
          <a:solidFill>
            <a:schemeClr val="tx2"/>
          </a:solidFill>
          <a:latin typeface="Arial" pitchFamily="34" charset="0"/>
          <a:ea typeface="新細明體" pitchFamily="18" charset="-120"/>
        </a:defRPr>
      </a:lvl4pPr>
      <a:lvl5pPr algn="ctr" rtl="0" eaLnBrk="0" fontAlgn="base" hangingPunct="0">
        <a:spcBef>
          <a:spcPct val="0"/>
        </a:spcBef>
        <a:spcAft>
          <a:spcPct val="0"/>
        </a:spcAft>
        <a:defRPr kumimoji="1" sz="4400">
          <a:solidFill>
            <a:schemeClr val="tx2"/>
          </a:solidFill>
          <a:latin typeface="Arial" pitchFamily="34" charset="0"/>
          <a:ea typeface="新細明體" pitchFamily="18" charset="-120"/>
        </a:defRPr>
      </a:lvl5pPr>
      <a:lvl6pPr marL="457200" algn="ctr" rtl="0" fontAlgn="base">
        <a:spcBef>
          <a:spcPct val="0"/>
        </a:spcBef>
        <a:spcAft>
          <a:spcPct val="0"/>
        </a:spcAft>
        <a:defRPr kumimoji="1" sz="4400">
          <a:solidFill>
            <a:schemeClr val="tx2"/>
          </a:solidFill>
          <a:latin typeface="Arial" pitchFamily="34" charset="0"/>
          <a:ea typeface="PMingLiU" pitchFamily="18" charset="-120"/>
        </a:defRPr>
      </a:lvl6pPr>
      <a:lvl7pPr marL="914400" algn="ctr" rtl="0" fontAlgn="base">
        <a:spcBef>
          <a:spcPct val="0"/>
        </a:spcBef>
        <a:spcAft>
          <a:spcPct val="0"/>
        </a:spcAft>
        <a:defRPr kumimoji="1" sz="4400">
          <a:solidFill>
            <a:schemeClr val="tx2"/>
          </a:solidFill>
          <a:latin typeface="Arial" pitchFamily="34" charset="0"/>
          <a:ea typeface="PMingLiU" pitchFamily="18" charset="-120"/>
        </a:defRPr>
      </a:lvl7pPr>
      <a:lvl8pPr marL="1371600" algn="ctr" rtl="0" fontAlgn="base">
        <a:spcBef>
          <a:spcPct val="0"/>
        </a:spcBef>
        <a:spcAft>
          <a:spcPct val="0"/>
        </a:spcAft>
        <a:defRPr kumimoji="1" sz="4400">
          <a:solidFill>
            <a:schemeClr val="tx2"/>
          </a:solidFill>
          <a:latin typeface="Arial" pitchFamily="34" charset="0"/>
          <a:ea typeface="PMingLiU" pitchFamily="18" charset="-120"/>
        </a:defRPr>
      </a:lvl8pPr>
      <a:lvl9pPr marL="1828800" algn="ctr" rtl="0" fontAlgn="base">
        <a:spcBef>
          <a:spcPct val="0"/>
        </a:spcBef>
        <a:spcAft>
          <a:spcPct val="0"/>
        </a:spcAft>
        <a:defRPr kumimoji="1" sz="4400">
          <a:solidFill>
            <a:schemeClr val="tx2"/>
          </a:solidFill>
          <a:latin typeface="Arial" pitchFamily="34" charset="0"/>
          <a:ea typeface="PMingLiU" pitchFamily="18" charset="-120"/>
        </a:defRPr>
      </a:lvl9pPr>
    </p:titleStyle>
    <p:bodyStyle>
      <a:lvl1pPr marL="342900" indent="-342900" algn="l" rtl="0" eaLnBrk="0" fontAlgn="base" hangingPunct="0">
        <a:spcBef>
          <a:spcPct val="20000"/>
        </a:spcBef>
        <a:spcAft>
          <a:spcPct val="0"/>
        </a:spcAft>
        <a:buClr>
          <a:schemeClr val="folHlink"/>
        </a:buClr>
        <a:buSzPct val="85000"/>
        <a:buFont typeface="Wingdings 2" panose="05020102010507070707" pitchFamily="18" charset="2"/>
        <a:buChar char="¡"/>
        <a:defRPr kumimoji="1" sz="3200">
          <a:solidFill>
            <a:schemeClr val="tx1"/>
          </a:solidFill>
          <a:latin typeface="+mn-lt"/>
          <a:ea typeface="新細明體" pitchFamily="18" charset="-120"/>
          <a:cs typeface="+mn-cs"/>
        </a:defRPr>
      </a:lvl1pPr>
      <a:lvl2pPr marL="742950" indent="-285750" algn="l" rtl="0" eaLnBrk="0" fontAlgn="base" hangingPunct="0">
        <a:spcBef>
          <a:spcPct val="20000"/>
        </a:spcBef>
        <a:spcAft>
          <a:spcPct val="0"/>
        </a:spcAft>
        <a:buClr>
          <a:schemeClr val="hlink"/>
        </a:buClr>
        <a:buSzPct val="85000"/>
        <a:buFont typeface="Wingdings" panose="05000000000000000000" pitchFamily="2" charset="2"/>
        <a:buChar char=""/>
        <a:defRPr kumimoji="1" sz="2800">
          <a:solidFill>
            <a:schemeClr val="tx1"/>
          </a:solidFill>
          <a:latin typeface="+mn-lt"/>
          <a:ea typeface="新細明體" pitchFamily="18" charset="-120"/>
        </a:defRPr>
      </a:lvl2pPr>
      <a:lvl3pPr marL="1143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400">
          <a:solidFill>
            <a:schemeClr val="tx1"/>
          </a:solidFill>
          <a:latin typeface="+mn-lt"/>
          <a:ea typeface="新細明體" pitchFamily="18" charset="-120"/>
        </a:defRPr>
      </a:lvl3pPr>
      <a:lvl4pPr marL="1600200" indent="-228600" algn="l" rtl="0" eaLnBrk="0" fontAlgn="base" hangingPunct="0">
        <a:spcBef>
          <a:spcPct val="20000"/>
        </a:spcBef>
        <a:spcAft>
          <a:spcPct val="0"/>
        </a:spcAft>
        <a:buClr>
          <a:schemeClr val="hlink"/>
        </a:buClr>
        <a:buSzPct val="90000"/>
        <a:buFont typeface="Wingdings" panose="05000000000000000000" pitchFamily="2" charset="2"/>
        <a:buChar char=""/>
        <a:defRPr kumimoji="1" sz="2000">
          <a:solidFill>
            <a:schemeClr val="tx1"/>
          </a:solidFill>
          <a:latin typeface="+mn-lt"/>
          <a:ea typeface="新細明體" pitchFamily="18" charset="-120"/>
        </a:defRPr>
      </a:lvl4pPr>
      <a:lvl5pPr marL="20574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mn-lt"/>
          <a:ea typeface="新細明體" pitchFamily="18" charset="-120"/>
        </a:defRPr>
      </a:lvl5pPr>
      <a:lvl6pPr marL="2514600" indent="-228600" algn="l" rtl="0" fontAlgn="base">
        <a:spcBef>
          <a:spcPct val="20000"/>
        </a:spcBef>
        <a:spcAft>
          <a:spcPct val="0"/>
        </a:spcAft>
        <a:buClr>
          <a:schemeClr val="folHlink"/>
        </a:buClr>
        <a:buSzPct val="90000"/>
        <a:buFont typeface="Wingdings 2" pitchFamily="18" charset="2"/>
        <a:buChar char="¡"/>
        <a:defRPr kumimoji="1" sz="2000">
          <a:solidFill>
            <a:schemeClr val="tx1"/>
          </a:solidFill>
          <a:latin typeface="+mn-lt"/>
          <a:ea typeface="+mn-ea"/>
        </a:defRPr>
      </a:lvl6pPr>
      <a:lvl7pPr marL="2971800" indent="-228600" algn="l" rtl="0" fontAlgn="base">
        <a:spcBef>
          <a:spcPct val="20000"/>
        </a:spcBef>
        <a:spcAft>
          <a:spcPct val="0"/>
        </a:spcAft>
        <a:buClr>
          <a:schemeClr val="folHlink"/>
        </a:buClr>
        <a:buSzPct val="90000"/>
        <a:buFont typeface="Wingdings 2" pitchFamily="18" charset="2"/>
        <a:buChar char="¡"/>
        <a:defRPr kumimoji="1" sz="2000">
          <a:solidFill>
            <a:schemeClr val="tx1"/>
          </a:solidFill>
          <a:latin typeface="+mn-lt"/>
          <a:ea typeface="+mn-ea"/>
        </a:defRPr>
      </a:lvl7pPr>
      <a:lvl8pPr marL="3429000" indent="-228600" algn="l" rtl="0" fontAlgn="base">
        <a:spcBef>
          <a:spcPct val="20000"/>
        </a:spcBef>
        <a:spcAft>
          <a:spcPct val="0"/>
        </a:spcAft>
        <a:buClr>
          <a:schemeClr val="folHlink"/>
        </a:buClr>
        <a:buSzPct val="90000"/>
        <a:buFont typeface="Wingdings 2" pitchFamily="18" charset="2"/>
        <a:buChar char="¡"/>
        <a:defRPr kumimoji="1" sz="2000">
          <a:solidFill>
            <a:schemeClr val="tx1"/>
          </a:solidFill>
          <a:latin typeface="+mn-lt"/>
          <a:ea typeface="+mn-ea"/>
        </a:defRPr>
      </a:lvl8pPr>
      <a:lvl9pPr marL="3886200" indent="-228600" algn="l" rtl="0" fontAlgn="base">
        <a:spcBef>
          <a:spcPct val="20000"/>
        </a:spcBef>
        <a:spcAft>
          <a:spcPct val="0"/>
        </a:spcAft>
        <a:buClr>
          <a:schemeClr val="folHlink"/>
        </a:buClr>
        <a:buSzPct val="90000"/>
        <a:buFont typeface="Wingdings 2" pitchFamily="18" charset="2"/>
        <a:buChar char="¡"/>
        <a:defRPr kumimoji="1" sz="2000">
          <a:solidFill>
            <a:schemeClr val="tx1"/>
          </a:solidFill>
          <a:latin typeface="+mn-lt"/>
          <a:ea typeface="+mn-ea"/>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microsoft.com/office/2007/relationships/media" Target="../media/media12.m4a"/><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5.png"/><Relationship Id="rId5" Type="http://schemas.openxmlformats.org/officeDocument/2006/relationships/slideLayout" Target="../slideLayouts/slideLayout27.xml"/><Relationship Id="rId4" Type="http://schemas.openxmlformats.org/officeDocument/2006/relationships/audio" Target="../media/media12.m4a"/></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13.m4a"/><Relationship Id="rId1" Type="http://schemas.microsoft.com/office/2007/relationships/media" Target="../media/media13.m4a"/><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5.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audio" Target="../media/media16.m4a"/><Relationship Id="rId1" Type="http://schemas.microsoft.com/office/2007/relationships/media" Target="../media/media16.m4a"/><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5.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5.png"/><Relationship Id="rId4" Type="http://schemas.openxmlformats.org/officeDocument/2006/relationships/audio" Target="../media/audio1.wav"/></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0.mp4"/><Relationship Id="rId1" Type="http://schemas.microsoft.com/office/2007/relationships/media" Target="../media/media20.mp4"/><Relationship Id="rId5" Type="http://schemas.openxmlformats.org/officeDocument/2006/relationships/image" Target="../media/image12.png"/><Relationship Id="rId4" Type="http://schemas.openxmlformats.org/officeDocument/2006/relationships/audio" Target="../media/audio1.wav"/></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audio" Target="../media/media2.m4a"/><Relationship Id="rId1" Type="http://schemas.microsoft.com/office/2007/relationships/media" Target="../media/media2.m4a"/><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9.xml"/><Relationship Id="rId2" Type="http://schemas.openxmlformats.org/officeDocument/2006/relationships/audio" Target="../media/media22.m4a"/><Relationship Id="rId1" Type="http://schemas.microsoft.com/office/2007/relationships/media" Target="../media/media22.m4a"/><Relationship Id="rId5" Type="http://schemas.openxmlformats.org/officeDocument/2006/relationships/image" Target="../media/image5.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3.m4a"/><Relationship Id="rId1" Type="http://schemas.microsoft.com/office/2007/relationships/media" Target="../media/media23.m4a"/><Relationship Id="rId5" Type="http://schemas.openxmlformats.org/officeDocument/2006/relationships/image" Target="../media/image5.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4.m4a"/><Relationship Id="rId1" Type="http://schemas.microsoft.com/office/2007/relationships/media" Target="../media/media24.m4a"/><Relationship Id="rId5" Type="http://schemas.openxmlformats.org/officeDocument/2006/relationships/image" Target="../media/image5.png"/><Relationship Id="rId4" Type="http://schemas.openxmlformats.org/officeDocument/2006/relationships/image" Target="../media/image14.jpeg"/></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26.m4a"/><Relationship Id="rId7" Type="http://schemas.openxmlformats.org/officeDocument/2006/relationships/image" Target="../media/image7.png"/><Relationship Id="rId2" Type="http://schemas.openxmlformats.org/officeDocument/2006/relationships/audio" Target="../media/media25.m4a"/><Relationship Id="rId1" Type="http://schemas.microsoft.com/office/2007/relationships/media" Target="../media/media25.m4a"/><Relationship Id="rId6" Type="http://schemas.openxmlformats.org/officeDocument/2006/relationships/notesSlide" Target="../notesSlides/notesSlide8.xml"/><Relationship Id="rId5" Type="http://schemas.openxmlformats.org/officeDocument/2006/relationships/slideLayout" Target="../slideLayouts/slideLayout44.xml"/><Relationship Id="rId4" Type="http://schemas.openxmlformats.org/officeDocument/2006/relationships/audio" Target="../media/media26.m4a"/></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notesSlide" Target="../notesSlides/notesSlide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8.m4a"/><Relationship Id="rId1" Type="http://schemas.microsoft.com/office/2007/relationships/media" Target="../media/media28.m4a"/><Relationship Id="rId5" Type="http://schemas.openxmlformats.org/officeDocument/2006/relationships/image" Target="../media/image5.png"/><Relationship Id="rId4" Type="http://schemas.openxmlformats.org/officeDocument/2006/relationships/image" Target="../media/image15.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29.m4a"/><Relationship Id="rId1" Type="http://schemas.microsoft.com/office/2007/relationships/media" Target="../media/media29.m4a"/><Relationship Id="rId5" Type="http://schemas.openxmlformats.org/officeDocument/2006/relationships/image" Target="../media/image5.png"/><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0.m4a"/><Relationship Id="rId1" Type="http://schemas.microsoft.com/office/2007/relationships/media" Target="../media/media30.m4a"/><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1.m4a"/><Relationship Id="rId1" Type="http://schemas.microsoft.com/office/2007/relationships/media" Target="../media/media31.m4a"/><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2.m4a"/><Relationship Id="rId1" Type="http://schemas.microsoft.com/office/2007/relationships/media" Target="../media/media32.m4a"/><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3.m4a"/><Relationship Id="rId1" Type="http://schemas.microsoft.com/office/2007/relationships/media" Target="../media/media3.m4a"/><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3.m4a"/><Relationship Id="rId1" Type="http://schemas.microsoft.com/office/2007/relationships/media" Target="../media/media33.m4a"/><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4.m4a"/><Relationship Id="rId1" Type="http://schemas.microsoft.com/office/2007/relationships/media" Target="../media/media34.m4a"/><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4.xml"/><Relationship Id="rId2" Type="http://schemas.openxmlformats.org/officeDocument/2006/relationships/audio" Target="../media/media35.m4a"/><Relationship Id="rId1" Type="http://schemas.microsoft.com/office/2007/relationships/media" Target="../media/media35.m4a"/><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5.png"/><Relationship Id="rId5" Type="http://schemas.openxmlformats.org/officeDocument/2006/relationships/audio" Target="../media/audio1.wav"/><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5" Type="http://schemas.openxmlformats.org/officeDocument/2006/relationships/image" Target="../media/image5.png"/><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7.xml"/><Relationship Id="rId7" Type="http://schemas.openxmlformats.org/officeDocument/2006/relationships/image" Target="../media/image5.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microsoft.com/office/2007/relationships/media" Target="../media/media8.m4a"/><Relationship Id="rId7" Type="http://schemas.openxmlformats.org/officeDocument/2006/relationships/image" Target="../media/image5.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notesSlide" Target="../notesSlides/notesSlide4.xml"/><Relationship Id="rId5" Type="http://schemas.openxmlformats.org/officeDocument/2006/relationships/slideLayout" Target="../slideLayouts/slideLayout32.xml"/><Relationship Id="rId4" Type="http://schemas.openxmlformats.org/officeDocument/2006/relationships/audio" Target="../media/media8.m4a"/></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5.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5.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357188" y="142875"/>
            <a:ext cx="8229600" cy="642938"/>
          </a:xfrm>
          <a:prstGeom prst="rect">
            <a:avLst/>
          </a:prstGeom>
          <a:ln>
            <a:solidFill>
              <a:schemeClr val="bg1"/>
            </a:solidFill>
          </a:ln>
        </p:spPr>
        <p:txBody>
          <a:bodyPr anchor="ctr"/>
          <a:lstStyle/>
          <a:p>
            <a:pPr algn="ctr" eaLnBrk="1" fontAlgn="auto" hangingPunct="1">
              <a:spcAft>
                <a:spcPts val="0"/>
              </a:spcAft>
              <a:defRPr/>
            </a:pPr>
            <a:r>
              <a:rPr lang="en-US" sz="4000" b="1">
                <a:solidFill>
                  <a:srgbClr val="00FF00"/>
                </a:solidFill>
                <a:effectLst>
                  <a:outerShdw blurRad="31750" dist="25400" dir="5400000" algn="tl" rotWithShape="0">
                    <a:srgbClr val="000000">
                      <a:alpha val="25000"/>
                    </a:srgbClr>
                  </a:outerShdw>
                </a:effectLst>
                <a:latin typeface="Times New Roman" pitchFamily="18" charset="0"/>
                <a:cs typeface="Times New Roman" pitchFamily="18" charset="0"/>
              </a:rPr>
              <a:t>Classification of Viruses</a:t>
            </a:r>
            <a:r>
              <a:rPr lang="en-US" sz="4100" b="1">
                <a:solidFill>
                  <a:srgbClr val="000000"/>
                </a:solidFill>
                <a:effectLst>
                  <a:outerShdw blurRad="31750" dist="25400" dir="5400000" algn="tl" rotWithShape="0">
                    <a:srgbClr val="000000">
                      <a:alpha val="25000"/>
                    </a:srgbClr>
                  </a:outerShdw>
                </a:effectLst>
                <a:latin typeface="Lucida Sans Unicode"/>
                <a:cs typeface="Arial" pitchFamily="34" charset="0"/>
              </a:rPr>
              <a:t> </a:t>
            </a:r>
          </a:p>
        </p:txBody>
      </p:sp>
      <p:sp>
        <p:nvSpPr>
          <p:cNvPr id="5" name="TextBox 4"/>
          <p:cNvSpPr txBox="1"/>
          <p:nvPr/>
        </p:nvSpPr>
        <p:spPr>
          <a:xfrm>
            <a:off x="142875" y="915988"/>
            <a:ext cx="8786813" cy="5540375"/>
          </a:xfrm>
          <a:prstGeom prst="rect">
            <a:avLst/>
          </a:prstGeom>
          <a:noFill/>
        </p:spPr>
        <p:txBody>
          <a:bodyPr>
            <a:spAutoFit/>
          </a:bodyPr>
          <a:lstStyle/>
          <a:p>
            <a:pPr eaLnBrk="1" hangingPunct="1">
              <a:defRPr/>
            </a:pPr>
            <a:r>
              <a:rPr lang="en-US" sz="2800" dirty="0">
                <a:solidFill>
                  <a:srgbClr val="FF6600"/>
                </a:solidFill>
                <a:latin typeface="Times New Roman" pitchFamily="18" charset="0"/>
                <a:cs typeface="Times New Roman" pitchFamily="18" charset="0"/>
              </a:rPr>
              <a:t>The following properties have been used as a basis for the classification of viruses:</a:t>
            </a:r>
          </a:p>
          <a:p>
            <a:pPr eaLnBrk="1" hangingPunct="1">
              <a:defRPr/>
            </a:pPr>
            <a:endParaRPr lang="en-US" sz="1000" dirty="0">
              <a:solidFill>
                <a:srgbClr val="FFFFFF"/>
              </a:solidFill>
              <a:latin typeface="Times New Roman" pitchFamily="18" charset="0"/>
              <a:cs typeface="Times New Roman" pitchFamily="18" charset="0"/>
            </a:endParaRPr>
          </a:p>
          <a:p>
            <a:pPr marL="457200" indent="-457200" eaLnBrk="1" hangingPunct="1">
              <a:buFont typeface="+mj-lt"/>
              <a:buAutoNum type="arabicPeriod"/>
              <a:defRPr/>
            </a:pPr>
            <a:r>
              <a:rPr lang="en-US" sz="2400" dirty="0" err="1">
                <a:solidFill>
                  <a:srgbClr val="FFFF00"/>
                </a:solidFill>
                <a:latin typeface="Times New Roman" pitchFamily="18" charset="0"/>
                <a:cs typeface="Times New Roman" pitchFamily="18" charset="0"/>
              </a:rPr>
              <a:t>Virion</a:t>
            </a:r>
            <a:r>
              <a:rPr lang="en-US" sz="2400" dirty="0">
                <a:solidFill>
                  <a:srgbClr val="FFFF00"/>
                </a:solidFill>
                <a:latin typeface="Times New Roman" pitchFamily="18" charset="0"/>
                <a:cs typeface="Times New Roman" pitchFamily="18" charset="0"/>
              </a:rPr>
              <a:t> morphology, </a:t>
            </a:r>
            <a:r>
              <a:rPr lang="en-US" sz="2400" dirty="0">
                <a:solidFill>
                  <a:srgbClr val="FFFFFF"/>
                </a:solidFill>
                <a:latin typeface="Times New Roman" pitchFamily="18" charset="0"/>
                <a:cs typeface="Times New Roman" pitchFamily="18" charset="0"/>
              </a:rPr>
              <a:t>including size, shape, type of symmetry, presence or absence of </a:t>
            </a:r>
            <a:r>
              <a:rPr lang="en-US" sz="2400" dirty="0" err="1">
                <a:solidFill>
                  <a:srgbClr val="FFFFFF"/>
                </a:solidFill>
                <a:latin typeface="Times New Roman" pitchFamily="18" charset="0"/>
                <a:cs typeface="Times New Roman" pitchFamily="18" charset="0"/>
              </a:rPr>
              <a:t>peplomers</a:t>
            </a:r>
            <a:r>
              <a:rPr lang="en-US" sz="2400" dirty="0">
                <a:solidFill>
                  <a:srgbClr val="FFFFFF"/>
                </a:solidFill>
                <a:latin typeface="Times New Roman" pitchFamily="18" charset="0"/>
                <a:cs typeface="Times New Roman" pitchFamily="18" charset="0"/>
              </a:rPr>
              <a:t>, and presence or absence of membranes.</a:t>
            </a:r>
          </a:p>
          <a:p>
            <a:pPr marL="457200" indent="-457200" eaLnBrk="1" hangingPunct="1">
              <a:buFont typeface="+mj-lt"/>
              <a:buAutoNum type="arabicPeriod"/>
              <a:defRPr/>
            </a:pPr>
            <a:r>
              <a:rPr lang="en-US" sz="2400" dirty="0">
                <a:solidFill>
                  <a:srgbClr val="FFFF00"/>
                </a:solidFill>
                <a:latin typeface="Times New Roman" pitchFamily="18" charset="0"/>
                <a:cs typeface="Times New Roman" pitchFamily="18" charset="0"/>
              </a:rPr>
              <a:t>Virus genome properties, </a:t>
            </a:r>
            <a:r>
              <a:rPr lang="en-US" sz="2400" dirty="0">
                <a:solidFill>
                  <a:srgbClr val="FFFFFF"/>
                </a:solidFill>
                <a:latin typeface="Times New Roman" pitchFamily="18" charset="0"/>
                <a:cs typeface="Times New Roman" pitchFamily="18" charset="0"/>
              </a:rPr>
              <a:t>including type of nucleic acid (DNA or RNA), size of genome, </a:t>
            </a:r>
            <a:r>
              <a:rPr lang="en-US" sz="2400" dirty="0" err="1">
                <a:solidFill>
                  <a:srgbClr val="FFFFFF"/>
                </a:solidFill>
                <a:latin typeface="Times New Roman" pitchFamily="18" charset="0"/>
                <a:cs typeface="Times New Roman" pitchFamily="18" charset="0"/>
              </a:rPr>
              <a:t>strandedness</a:t>
            </a:r>
            <a:r>
              <a:rPr lang="en-US" sz="2400" dirty="0">
                <a:solidFill>
                  <a:srgbClr val="FFFFFF"/>
                </a:solidFill>
                <a:latin typeface="Times New Roman" pitchFamily="18" charset="0"/>
                <a:cs typeface="Times New Roman" pitchFamily="18" charset="0"/>
              </a:rPr>
              <a:t> (single or double), whether linear or circular, sense (positive, negative, </a:t>
            </a:r>
            <a:r>
              <a:rPr lang="en-US" sz="2400" dirty="0" err="1">
                <a:solidFill>
                  <a:srgbClr val="FFFFFF"/>
                </a:solidFill>
                <a:latin typeface="Times New Roman" pitchFamily="18" charset="0"/>
                <a:cs typeface="Times New Roman" pitchFamily="18" charset="0"/>
              </a:rPr>
              <a:t>ambisense</a:t>
            </a:r>
            <a:r>
              <a:rPr lang="en-US" sz="2400" dirty="0">
                <a:solidFill>
                  <a:srgbClr val="FFFFFF"/>
                </a:solidFill>
                <a:latin typeface="Times New Roman" pitchFamily="18" charset="0"/>
                <a:cs typeface="Times New Roman" pitchFamily="18" charset="0"/>
              </a:rPr>
              <a:t>), segments (number, size), nucleotide sequence, G + C content, and …</a:t>
            </a:r>
          </a:p>
          <a:p>
            <a:pPr marL="457200" indent="-457200" eaLnBrk="1" hangingPunct="1">
              <a:buFont typeface="+mj-lt"/>
              <a:buAutoNum type="arabicPeriod"/>
              <a:defRPr/>
            </a:pPr>
            <a:r>
              <a:rPr lang="en-US" sz="2400" dirty="0">
                <a:solidFill>
                  <a:srgbClr val="FFFF00"/>
                </a:solidFill>
                <a:latin typeface="Times New Roman" pitchFamily="18" charset="0"/>
                <a:cs typeface="Times New Roman" pitchFamily="18" charset="0"/>
              </a:rPr>
              <a:t>Physicochemical properties of the </a:t>
            </a:r>
            <a:r>
              <a:rPr lang="en-US" sz="2400" dirty="0" err="1">
                <a:solidFill>
                  <a:srgbClr val="FFFF00"/>
                </a:solidFill>
                <a:latin typeface="Times New Roman" pitchFamily="18" charset="0"/>
                <a:cs typeface="Times New Roman" pitchFamily="18" charset="0"/>
              </a:rPr>
              <a:t>virion</a:t>
            </a:r>
            <a:r>
              <a:rPr lang="en-US" sz="2400" dirty="0">
                <a:solidFill>
                  <a:srgbClr val="FFFF00"/>
                </a:solidFill>
                <a:latin typeface="Times New Roman" pitchFamily="18" charset="0"/>
                <a:cs typeface="Times New Roman" pitchFamily="18" charset="0"/>
              </a:rPr>
              <a:t>, </a:t>
            </a:r>
            <a:r>
              <a:rPr lang="en-US" sz="2400" dirty="0">
                <a:solidFill>
                  <a:srgbClr val="FFFFFF"/>
                </a:solidFill>
                <a:latin typeface="Times New Roman" pitchFamily="18" charset="0"/>
                <a:cs typeface="Times New Roman" pitchFamily="18" charset="0"/>
              </a:rPr>
              <a:t>including molecular mass, buoyant density, pH stability, thermal stability, and susceptibility to physical and chemical agents, especially ether and detergents.</a:t>
            </a:r>
          </a:p>
          <a:p>
            <a:pPr marL="457200" indent="-457200" eaLnBrk="1" hangingPunct="1">
              <a:buFont typeface="+mj-lt"/>
              <a:buAutoNum type="arabicPeriod"/>
              <a:defRPr/>
            </a:pPr>
            <a:endParaRPr lang="en-US" sz="2400" dirty="0">
              <a:solidFill>
                <a:srgbClr val="FFFFFF"/>
              </a:solidFill>
              <a:latin typeface="Times New Roman" pitchFamily="18" charset="0"/>
              <a:cs typeface="Times New Roman" pitchFamily="18" charset="0"/>
            </a:endParaRPr>
          </a:p>
        </p:txBody>
      </p:sp>
      <p:pic>
        <p:nvPicPr>
          <p:cNvPr id="2" name="Recorded Sound">
            <a:hlinkClick r:id="" action="ppaction://media"/>
            <a:extLst>
              <a:ext uri="{FF2B5EF4-FFF2-40B4-BE49-F238E27FC236}">
                <a16:creationId xmlns:a16="http://schemas.microsoft.com/office/drawing/2014/main" id="{09C3CCE4-3C8F-494E-A0FD-967C33ED30A9}"/>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134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1763"/>
            <a:ext cx="8229600" cy="582612"/>
          </a:xfrm>
        </p:spPr>
        <p:txBody>
          <a:bodyPr/>
          <a:lstStyle/>
          <a:p>
            <a:pPr eaLnBrk="1" fontAlgn="auto" hangingPunct="1">
              <a:spcAft>
                <a:spcPts val="0"/>
              </a:spcAft>
              <a:defRPr/>
            </a:pPr>
            <a:r>
              <a:rPr lang="fa-IR" sz="3200"/>
              <a:t>مشخصات خانواده های ویروسی</a:t>
            </a:r>
          </a:p>
        </p:txBody>
      </p:sp>
      <p:graphicFrame>
        <p:nvGraphicFramePr>
          <p:cNvPr id="4" name="Content Placeholder 3"/>
          <p:cNvGraphicFramePr>
            <a:graphicFrameLocks noGrp="1"/>
          </p:cNvGraphicFramePr>
          <p:nvPr>
            <p:ph idx="1"/>
          </p:nvPr>
        </p:nvGraphicFramePr>
        <p:xfrm>
          <a:off x="285750" y="285750"/>
          <a:ext cx="8429625" cy="6191249"/>
        </p:xfrm>
        <a:graphic>
          <a:graphicData uri="http://schemas.openxmlformats.org/drawingml/2006/table">
            <a:tbl>
              <a:tblPr rtl="1"/>
              <a:tblGrid>
                <a:gridCol w="1574800">
                  <a:extLst>
                    <a:ext uri="{9D8B030D-6E8A-4147-A177-3AD203B41FA5}">
                      <a16:colId xmlns:a16="http://schemas.microsoft.com/office/drawing/2014/main" val="20000"/>
                    </a:ext>
                  </a:extLst>
                </a:gridCol>
                <a:gridCol w="1252537">
                  <a:extLst>
                    <a:ext uri="{9D8B030D-6E8A-4147-A177-3AD203B41FA5}">
                      <a16:colId xmlns:a16="http://schemas.microsoft.com/office/drawing/2014/main" val="20001"/>
                    </a:ext>
                  </a:extLst>
                </a:gridCol>
                <a:gridCol w="950913">
                  <a:extLst>
                    <a:ext uri="{9D8B030D-6E8A-4147-A177-3AD203B41FA5}">
                      <a16:colId xmlns:a16="http://schemas.microsoft.com/office/drawing/2014/main" val="20002"/>
                    </a:ext>
                  </a:extLst>
                </a:gridCol>
                <a:gridCol w="498475">
                  <a:extLst>
                    <a:ext uri="{9D8B030D-6E8A-4147-A177-3AD203B41FA5}">
                      <a16:colId xmlns:a16="http://schemas.microsoft.com/office/drawing/2014/main" val="20003"/>
                    </a:ext>
                  </a:extLst>
                </a:gridCol>
                <a:gridCol w="508000">
                  <a:extLst>
                    <a:ext uri="{9D8B030D-6E8A-4147-A177-3AD203B41FA5}">
                      <a16:colId xmlns:a16="http://schemas.microsoft.com/office/drawing/2014/main" val="20004"/>
                    </a:ext>
                  </a:extLst>
                </a:gridCol>
                <a:gridCol w="776287">
                  <a:extLst>
                    <a:ext uri="{9D8B030D-6E8A-4147-A177-3AD203B41FA5}">
                      <a16:colId xmlns:a16="http://schemas.microsoft.com/office/drawing/2014/main" val="20005"/>
                    </a:ext>
                  </a:extLst>
                </a:gridCol>
                <a:gridCol w="515938">
                  <a:extLst>
                    <a:ext uri="{9D8B030D-6E8A-4147-A177-3AD203B41FA5}">
                      <a16:colId xmlns:a16="http://schemas.microsoft.com/office/drawing/2014/main" val="20006"/>
                    </a:ext>
                  </a:extLst>
                </a:gridCol>
                <a:gridCol w="1035050">
                  <a:extLst>
                    <a:ext uri="{9D8B030D-6E8A-4147-A177-3AD203B41FA5}">
                      <a16:colId xmlns:a16="http://schemas.microsoft.com/office/drawing/2014/main" val="20007"/>
                    </a:ext>
                  </a:extLst>
                </a:gridCol>
                <a:gridCol w="749300">
                  <a:extLst>
                    <a:ext uri="{9D8B030D-6E8A-4147-A177-3AD203B41FA5}">
                      <a16:colId xmlns:a16="http://schemas.microsoft.com/office/drawing/2014/main" val="20008"/>
                    </a:ext>
                  </a:extLst>
                </a:gridCol>
                <a:gridCol w="568325">
                  <a:extLst>
                    <a:ext uri="{9D8B030D-6E8A-4147-A177-3AD203B41FA5}">
                      <a16:colId xmlns:a16="http://schemas.microsoft.com/office/drawing/2014/main" val="20009"/>
                    </a:ext>
                  </a:extLst>
                </a:gridCol>
              </a:tblGrid>
              <a:tr h="978738">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200" b="1" i="0" u="none" strike="noStrike" cap="none" normalizeH="0" baseline="0" dirty="0">
                          <a:ln>
                            <a:noFill/>
                          </a:ln>
                          <a:solidFill>
                            <a:srgbClr val="FF0000"/>
                          </a:solidFill>
                          <a:effectLst/>
                          <a:latin typeface="Arial" pitchFamily="34" charset="0"/>
                          <a:cs typeface="Arial" pitchFamily="34" charset="0"/>
                        </a:rPr>
                        <a:t>خانواده ویروس</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200" b="1" i="0" u="none" strike="noStrike" cap="none" normalizeH="0" baseline="0" dirty="0">
                          <a:ln>
                            <a:noFill/>
                          </a:ln>
                          <a:solidFill>
                            <a:srgbClr val="FF0000"/>
                          </a:solidFill>
                          <a:effectLst/>
                          <a:latin typeface="Arial" pitchFamily="34" charset="0"/>
                          <a:cs typeface="Arial" pitchFamily="34" charset="0"/>
                        </a:rPr>
                        <a:t>نوع اسید نوکلئیک</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200" b="1" i="0" u="none" strike="noStrike" cap="none" normalizeH="0" baseline="0" dirty="0">
                          <a:ln>
                            <a:noFill/>
                          </a:ln>
                          <a:solidFill>
                            <a:srgbClr val="FF0000"/>
                          </a:solidFill>
                          <a:effectLst/>
                          <a:latin typeface="Arial" pitchFamily="34" charset="0"/>
                          <a:cs typeface="Arial" pitchFamily="34" charset="0"/>
                        </a:rPr>
                        <a:t>اندازه</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Arial" pitchFamily="34" charset="0"/>
                          <a:cs typeface="Arial" pitchFamily="34" charset="0"/>
                        </a:rPr>
                        <a:t>پوشش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a:ln>
                            <a:noFill/>
                          </a:ln>
                          <a:solidFill>
                            <a:srgbClr val="FF0000"/>
                          </a:solidFill>
                          <a:effectLst/>
                          <a:latin typeface="Arial" pitchFamily="34" charset="0"/>
                          <a:cs typeface="Arial" pitchFamily="34" charset="0"/>
                        </a:rPr>
                        <a:t>تقارن</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Arial" pitchFamily="34" charset="0"/>
                          <a:cs typeface="Arial" pitchFamily="34" charset="0"/>
                        </a:rPr>
                        <a:t>سنس ژنوم</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Arial" pitchFamily="34" charset="0"/>
                          <a:cs typeface="Arial" pitchFamily="34" charset="0"/>
                        </a:rPr>
                        <a:t>پلیمراز در ویریون</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Arial" pitchFamily="34" charset="0"/>
                          <a:cs typeface="Arial" pitchFamily="34" charset="0"/>
                        </a:rPr>
                        <a:t>اندازه ژنوم</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Arial" pitchFamily="34" charset="0"/>
                          <a:cs typeface="Arial" pitchFamily="34" charset="0"/>
                        </a:rPr>
                        <a:t>عفونت زایی ژنوم</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Arial" pitchFamily="34" charset="0"/>
                          <a:cs typeface="Arial" pitchFamily="34" charset="0"/>
                        </a:rPr>
                        <a:t>حساسیت به اتر</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515742">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a:ln>
                            <a:noFill/>
                          </a:ln>
                          <a:solidFill>
                            <a:srgbClr val="000000"/>
                          </a:solidFill>
                          <a:effectLst/>
                          <a:latin typeface="Times New Roman" pitchFamily="18" charset="0"/>
                          <a:cs typeface="Times New Roman" pitchFamily="18" charset="0"/>
                        </a:rPr>
                        <a:t>پارو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 ss DNA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18-26</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 or ±</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5.6</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extLst>
                  <a:ext uri="{0D108BD9-81ED-4DB2-BD59-A6C34878D82A}">
                    <a16:rowId xmlns:a16="http://schemas.microsoft.com/office/drawing/2014/main" val="10001"/>
                  </a:ext>
                </a:extLst>
              </a:tr>
              <a:tr h="450102">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a:ln>
                            <a:noFill/>
                          </a:ln>
                          <a:solidFill>
                            <a:srgbClr val="000000"/>
                          </a:solidFill>
                          <a:effectLst/>
                          <a:latin typeface="Times New Roman" pitchFamily="18" charset="0"/>
                          <a:cs typeface="Times New Roman" pitchFamily="18" charset="0"/>
                        </a:rPr>
                        <a:t>پولیوما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C ds DNA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40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z-Cyrl-AZ" sz="1800" b="0" i="0" u="none" strike="noStrike" cap="none" normalizeH="0" baseline="0">
                          <a:ln>
                            <a:noFill/>
                          </a:ln>
                          <a:solidFill>
                            <a:srgbClr val="000000"/>
                          </a:solidFill>
                          <a:effectLst/>
                          <a:latin typeface="Times New Roman" pitchFamily="18" charset="0"/>
                          <a:cs typeface="Times New Roman" pitchFamily="18" charset="0"/>
                        </a:rPr>
                        <a:t>О</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5.2</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extLst>
                  <a:ext uri="{0D108BD9-81ED-4DB2-BD59-A6C34878D82A}">
                    <a16:rowId xmlns:a16="http://schemas.microsoft.com/office/drawing/2014/main" val="10002"/>
                  </a:ext>
                </a:extLst>
              </a:tr>
              <a:tr h="450102">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a:ln>
                            <a:noFill/>
                          </a:ln>
                          <a:solidFill>
                            <a:srgbClr val="000000"/>
                          </a:solidFill>
                          <a:effectLst/>
                          <a:latin typeface="Times New Roman" pitchFamily="18" charset="0"/>
                          <a:cs typeface="Times New Roman" pitchFamily="18" charset="0"/>
                        </a:rPr>
                        <a:t>پاپیلوما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C ds DNA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55</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z-Cyrl-AZ" sz="1800" b="0" i="0" u="none" strike="noStrike" cap="none" normalizeH="0" baseline="0">
                          <a:ln>
                            <a:noFill/>
                          </a:ln>
                          <a:solidFill>
                            <a:srgbClr val="000000"/>
                          </a:solidFill>
                          <a:effectLst/>
                          <a:latin typeface="Times New Roman" pitchFamily="18" charset="0"/>
                          <a:cs typeface="Times New Roman" pitchFamily="18" charset="0"/>
                        </a:rPr>
                        <a:t>О</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6.8-8.4</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extLst>
                  <a:ext uri="{0D108BD9-81ED-4DB2-BD59-A6C34878D82A}">
                    <a16:rowId xmlns:a16="http://schemas.microsoft.com/office/drawing/2014/main" val="10003"/>
                  </a:ext>
                </a:extLst>
              </a:tr>
              <a:tr h="450102">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a:ln>
                            <a:noFill/>
                          </a:ln>
                          <a:solidFill>
                            <a:srgbClr val="000000"/>
                          </a:solidFill>
                          <a:effectLst/>
                          <a:latin typeface="Times New Roman" pitchFamily="18" charset="0"/>
                          <a:cs typeface="Times New Roman" pitchFamily="18" charset="0"/>
                        </a:rPr>
                        <a:t>آدنو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ds DNA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Times New Roman" pitchFamily="18" charset="0"/>
                          <a:cs typeface="Times New Roman" pitchFamily="18" charset="0"/>
                        </a:rPr>
                        <a:t>70-90</a:t>
                      </a:r>
                      <a:endParaRPr kumimoji="0" lang="fa-IR" sz="1800" b="0" i="0" u="none" strike="noStrike" cap="none" normalizeH="0" baseline="0" dirty="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z-Cyrl-AZ" sz="1800" b="0" i="0" u="none" strike="noStrike" cap="none" normalizeH="0" baseline="0">
                          <a:ln>
                            <a:noFill/>
                          </a:ln>
                          <a:solidFill>
                            <a:srgbClr val="000000"/>
                          </a:solidFill>
                          <a:effectLst/>
                          <a:latin typeface="Times New Roman" pitchFamily="18" charset="0"/>
                          <a:cs typeface="Times New Roman" pitchFamily="18" charset="0"/>
                        </a:rPr>
                        <a:t>О</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26-45</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extLst>
                  <a:ext uri="{0D108BD9-81ED-4DB2-BD59-A6C34878D82A}">
                    <a16:rowId xmlns:a16="http://schemas.microsoft.com/office/drawing/2014/main" val="10004"/>
                  </a:ext>
                </a:extLst>
              </a:tr>
              <a:tr h="78767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a:ln>
                            <a:noFill/>
                          </a:ln>
                          <a:solidFill>
                            <a:srgbClr val="000000"/>
                          </a:solidFill>
                          <a:effectLst/>
                          <a:latin typeface="Times New Roman" pitchFamily="18" charset="0"/>
                          <a:cs typeface="Times New Roman" pitchFamily="18" charset="0"/>
                        </a:rPr>
                        <a:t>هرپس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Times New Roman" pitchFamily="18" charset="0"/>
                          <a:cs typeface="Times New Roman" pitchFamily="18" charset="0"/>
                        </a:rPr>
                        <a:t>ds DNA</a:t>
                      </a:r>
                      <a:endParaRPr kumimoji="0" lang="fa-IR" sz="1800" b="0" i="0" u="none" strike="noStrike" cap="none" normalizeH="0" baseline="0" dirty="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150-200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z-Cyrl-AZ" sz="1800" b="0" i="0" u="none" strike="noStrike" cap="none" normalizeH="0" baseline="0">
                          <a:ln>
                            <a:noFill/>
                          </a:ln>
                          <a:solidFill>
                            <a:srgbClr val="000000"/>
                          </a:solidFill>
                          <a:effectLst/>
                          <a:latin typeface="Times New Roman" pitchFamily="18" charset="0"/>
                          <a:cs typeface="Times New Roman" pitchFamily="18" charset="0"/>
                        </a:rPr>
                        <a:t>О</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124-235</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extLst>
                  <a:ext uri="{0D108BD9-81ED-4DB2-BD59-A6C34878D82A}">
                    <a16:rowId xmlns:a16="http://schemas.microsoft.com/office/drawing/2014/main" val="10005"/>
                  </a:ext>
                </a:extLst>
              </a:tr>
              <a:tr h="509882">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a:ln>
                            <a:noFill/>
                          </a:ln>
                          <a:solidFill>
                            <a:srgbClr val="000000"/>
                          </a:solidFill>
                          <a:effectLst/>
                          <a:latin typeface="Times New Roman" pitchFamily="18" charset="0"/>
                          <a:cs typeface="Times New Roman" pitchFamily="18" charset="0"/>
                        </a:rPr>
                        <a:t>هپادنا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C ds DNA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Times New Roman" pitchFamily="18" charset="0"/>
                          <a:cs typeface="Times New Roman" pitchFamily="18" charset="0"/>
                        </a:rPr>
                        <a:t>40-48</a:t>
                      </a:r>
                      <a:endParaRPr kumimoji="0" lang="fa-IR" sz="1800" b="0" i="0" u="none" strike="noStrike" cap="none" normalizeH="0" baseline="0" dirty="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z-Cyrl-AZ" sz="1800" b="0" i="0" u="none" strike="noStrike" cap="none" normalizeH="0" baseline="0">
                          <a:ln>
                            <a:noFill/>
                          </a:ln>
                          <a:solidFill>
                            <a:srgbClr val="000000"/>
                          </a:solidFill>
                          <a:effectLst/>
                          <a:latin typeface="Times New Roman" pitchFamily="18" charset="0"/>
                          <a:cs typeface="Times New Roman" pitchFamily="18" charset="0"/>
                        </a:rPr>
                        <a:t>О</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3.2</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extLst>
                  <a:ext uri="{0D108BD9-81ED-4DB2-BD59-A6C34878D82A}">
                    <a16:rowId xmlns:a16="http://schemas.microsoft.com/office/drawing/2014/main" val="10006"/>
                  </a:ext>
                </a:extLst>
              </a:tr>
              <a:tr h="450102">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پاکس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ds DNA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rgbClr val="000000"/>
                          </a:solidFill>
                          <a:effectLst/>
                          <a:latin typeface="Times New Roman" pitchFamily="18" charset="0"/>
                          <a:cs typeface="Times New Roman" pitchFamily="18" charset="0"/>
                        </a:rPr>
                        <a:t>230×400</a:t>
                      </a:r>
                      <a:endParaRPr kumimoji="0" lang="fa-IR" sz="14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dirty="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C</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z-Cyrl-AZ" sz="1800" b="0" i="0" u="none" strike="noStrike" cap="none" normalizeH="0" baseline="0">
                          <a:ln>
                            <a:noFill/>
                          </a:ln>
                          <a:solidFill>
                            <a:srgbClr val="000000"/>
                          </a:solidFill>
                          <a:effectLst/>
                          <a:latin typeface="Times New Roman" pitchFamily="18" charset="0"/>
                          <a:cs typeface="Times New Roman" pitchFamily="18" charset="0"/>
                        </a:rPr>
                        <a:t>О</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130-375</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extLst>
                  <a:ext uri="{0D108BD9-81ED-4DB2-BD59-A6C34878D82A}">
                    <a16:rowId xmlns:a16="http://schemas.microsoft.com/office/drawing/2014/main" val="10007"/>
                  </a:ext>
                </a:extLst>
              </a:tr>
              <a:tr h="51964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پیکورنا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28-30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dirty="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7.2-8.4</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extLst>
                  <a:ext uri="{0D108BD9-81ED-4DB2-BD59-A6C34878D82A}">
                    <a16:rowId xmlns:a16="http://schemas.microsoft.com/office/drawing/2014/main" val="10008"/>
                  </a:ext>
                </a:extLst>
              </a:tr>
              <a:tr h="450102">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آسترو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28-30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dirty="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Times New Roman" pitchFamily="18" charset="0"/>
                          <a:cs typeface="Times New Roman" pitchFamily="18" charset="0"/>
                        </a:rPr>
                        <a:t>7.2-7.9</a:t>
                      </a:r>
                      <a:endParaRPr kumimoji="0" lang="fa-IR" sz="1800" b="0" i="0" u="none" strike="noStrike" cap="none" normalizeH="0" baseline="0" dirty="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extLst>
                  <a:ext uri="{0D108BD9-81ED-4DB2-BD59-A6C34878D82A}">
                    <a16:rowId xmlns:a16="http://schemas.microsoft.com/office/drawing/2014/main" val="10009"/>
                  </a:ext>
                </a:extLst>
              </a:tr>
              <a:tr h="62904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کلسی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27-38</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7.4-7.7</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dirty="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extLst>
                  <a:ext uri="{0D108BD9-81ED-4DB2-BD59-A6C34878D82A}">
                    <a16:rowId xmlns:a16="http://schemas.microsoft.com/office/drawing/2014/main" val="10010"/>
                  </a:ext>
                </a:extLst>
              </a:tr>
            </a:tbl>
          </a:graphicData>
        </a:graphic>
      </p:graphicFrame>
      <p:sp>
        <p:nvSpPr>
          <p:cNvPr id="17831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spcBef>
                <a:spcPct val="0"/>
              </a:spcBef>
              <a:buClrTx/>
              <a:buSzTx/>
              <a:buFontTx/>
              <a:buNone/>
            </a:pPr>
            <a:fld id="{4FCD773C-0E9A-4B2F-A742-B45268600535}" type="slidenum">
              <a:rPr lang="en-US" sz="1000">
                <a:solidFill>
                  <a:srgbClr val="000000"/>
                </a:solidFill>
                <a:latin typeface="Comic Sans MS" panose="030F0702030302020204" pitchFamily="66" charset="0"/>
              </a:rPr>
              <a:pPr>
                <a:spcBef>
                  <a:spcPct val="0"/>
                </a:spcBef>
                <a:buClrTx/>
                <a:buSzTx/>
                <a:buFontTx/>
                <a:buNone/>
              </a:pPr>
              <a:t>10</a:t>
            </a:fld>
            <a:endParaRPr lang="en-US" sz="1000">
              <a:solidFill>
                <a:srgbClr val="000000"/>
              </a:solidFill>
              <a:latin typeface="Comic Sans MS" panose="030F0702030302020204" pitchFamily="66" charset="0"/>
            </a:endParaRPr>
          </a:p>
        </p:txBody>
      </p:sp>
      <p:pic>
        <p:nvPicPr>
          <p:cNvPr id="3" name="Recorded Sound">
            <a:hlinkClick r:id="" action="ppaction://media"/>
            <a:extLst>
              <a:ext uri="{FF2B5EF4-FFF2-40B4-BE49-F238E27FC236}">
                <a16:creationId xmlns:a16="http://schemas.microsoft.com/office/drawing/2014/main" id="{A05C866B-A01C-49D7-B109-AF5F830AFEFE}"/>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pic>
        <p:nvPicPr>
          <p:cNvPr id="5" name="Recorded Sound">
            <a:hlinkClick r:id="" action="ppaction://media"/>
            <a:extLst>
              <a:ext uri="{FF2B5EF4-FFF2-40B4-BE49-F238E27FC236}">
                <a16:creationId xmlns:a16="http://schemas.microsoft.com/office/drawing/2014/main" id="{7518651F-686B-4333-9095-1EC358665909}"/>
              </a:ext>
            </a:extLst>
          </p:cNvPr>
          <p:cNvPicPr>
            <a:picLocks noChangeAspect="1"/>
          </p:cNvPicPr>
          <p:nvPr>
            <a:audioFile r:link="rId4"/>
            <p:extLst>
              <p:ext uri="{DAA4B4D4-6D71-4841-9C94-3DE7FCFB9230}">
                <p14:media xmlns:p14="http://schemas.microsoft.com/office/powerpoint/2010/main" r:embed="rId3"/>
              </p:ext>
            </p:extLst>
          </p:nvPr>
        </p:nvPicPr>
        <p:blipFill>
          <a:blip r:embed="rId6"/>
          <a:stretch>
            <a:fillRect/>
          </a:stretch>
        </p:blipFill>
        <p:spPr>
          <a:xfrm>
            <a:off x="4327525" y="3184525"/>
            <a:ext cx="487363" cy="48736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88737" fill="hold"/>
                                        <p:tgtEl>
                                          <p:spTgt spid="3"/>
                                        </p:tgtEl>
                                      </p:cBhvr>
                                    </p:cmd>
                                  </p:childTnLst>
                                </p:cTn>
                              </p:par>
                              <p:par>
                                <p:cTn id="7" presetID="1" presetClass="mediacall" presetSubtype="0" fill="hold" nodeType="withEffect">
                                  <p:stCondLst>
                                    <p:cond delay="0"/>
                                  </p:stCondLst>
                                  <p:childTnLst>
                                    <p:cmd type="call" cmd="playFrom(0.0)">
                                      <p:cBhvr>
                                        <p:cTn id="8" dur="6525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9" fill="hold" display="0">
                  <p:stCondLst>
                    <p:cond delay="indefinite"/>
                  </p:stCondLst>
                  <p:endCondLst>
                    <p:cond evt="onStopAudio" delay="0">
                      <p:tgtEl>
                        <p:sldTgt/>
                      </p:tgtEl>
                    </p:cond>
                  </p:endCondLst>
                </p:cTn>
                <p:tgtEl>
                  <p:spTgt spid="3"/>
                </p:tgtEl>
              </p:cMediaNode>
            </p:audio>
            <p:audio>
              <p:cMediaNode vol="80000">
                <p:cTn id="10"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3615084150"/>
              </p:ext>
            </p:extLst>
          </p:nvPr>
        </p:nvGraphicFramePr>
        <p:xfrm>
          <a:off x="357188" y="214313"/>
          <a:ext cx="8429625" cy="6415087"/>
        </p:xfrm>
        <a:graphic>
          <a:graphicData uri="http://schemas.openxmlformats.org/drawingml/2006/table">
            <a:tbl>
              <a:tblPr rtl="1"/>
              <a:tblGrid>
                <a:gridCol w="1612900">
                  <a:extLst>
                    <a:ext uri="{9D8B030D-6E8A-4147-A177-3AD203B41FA5}">
                      <a16:colId xmlns:a16="http://schemas.microsoft.com/office/drawing/2014/main" val="20000"/>
                    </a:ext>
                  </a:extLst>
                </a:gridCol>
                <a:gridCol w="1525588">
                  <a:extLst>
                    <a:ext uri="{9D8B030D-6E8A-4147-A177-3AD203B41FA5}">
                      <a16:colId xmlns:a16="http://schemas.microsoft.com/office/drawing/2014/main" val="20001"/>
                    </a:ext>
                  </a:extLst>
                </a:gridCol>
                <a:gridCol w="1060450">
                  <a:extLst>
                    <a:ext uri="{9D8B030D-6E8A-4147-A177-3AD203B41FA5}">
                      <a16:colId xmlns:a16="http://schemas.microsoft.com/office/drawing/2014/main" val="20002"/>
                    </a:ext>
                  </a:extLst>
                </a:gridCol>
                <a:gridCol w="458787">
                  <a:extLst>
                    <a:ext uri="{9D8B030D-6E8A-4147-A177-3AD203B41FA5}">
                      <a16:colId xmlns:a16="http://schemas.microsoft.com/office/drawing/2014/main" val="20003"/>
                    </a:ext>
                  </a:extLst>
                </a:gridCol>
                <a:gridCol w="544513">
                  <a:extLst>
                    <a:ext uri="{9D8B030D-6E8A-4147-A177-3AD203B41FA5}">
                      <a16:colId xmlns:a16="http://schemas.microsoft.com/office/drawing/2014/main" val="20004"/>
                    </a:ext>
                  </a:extLst>
                </a:gridCol>
                <a:gridCol w="531812">
                  <a:extLst>
                    <a:ext uri="{9D8B030D-6E8A-4147-A177-3AD203B41FA5}">
                      <a16:colId xmlns:a16="http://schemas.microsoft.com/office/drawing/2014/main" val="20005"/>
                    </a:ext>
                  </a:extLst>
                </a:gridCol>
                <a:gridCol w="512763">
                  <a:extLst>
                    <a:ext uri="{9D8B030D-6E8A-4147-A177-3AD203B41FA5}">
                      <a16:colId xmlns:a16="http://schemas.microsoft.com/office/drawing/2014/main" val="20006"/>
                    </a:ext>
                  </a:extLst>
                </a:gridCol>
                <a:gridCol w="1069975">
                  <a:extLst>
                    <a:ext uri="{9D8B030D-6E8A-4147-A177-3AD203B41FA5}">
                      <a16:colId xmlns:a16="http://schemas.microsoft.com/office/drawing/2014/main" val="20007"/>
                    </a:ext>
                  </a:extLst>
                </a:gridCol>
                <a:gridCol w="587375">
                  <a:extLst>
                    <a:ext uri="{9D8B030D-6E8A-4147-A177-3AD203B41FA5}">
                      <a16:colId xmlns:a16="http://schemas.microsoft.com/office/drawing/2014/main" val="20008"/>
                    </a:ext>
                  </a:extLst>
                </a:gridCol>
                <a:gridCol w="525462">
                  <a:extLst>
                    <a:ext uri="{9D8B030D-6E8A-4147-A177-3AD203B41FA5}">
                      <a16:colId xmlns:a16="http://schemas.microsoft.com/office/drawing/2014/main" val="20009"/>
                    </a:ext>
                  </a:extLst>
                </a:gridCol>
              </a:tblGrid>
              <a:tr h="855446">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Times New Roman" pitchFamily="18" charset="0"/>
                          <a:cs typeface="Times New Roman" pitchFamily="18" charset="0"/>
                        </a:rPr>
                        <a:t>خانواده ویروس</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Times New Roman" pitchFamily="18" charset="0"/>
                          <a:cs typeface="Times New Roman" pitchFamily="18" charset="0"/>
                        </a:rPr>
                        <a:t>نوع اسید نوکلئیک</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Times New Roman" pitchFamily="18" charset="0"/>
                          <a:cs typeface="Times New Roman" pitchFamily="18" charset="0"/>
                        </a:rPr>
                        <a:t>اندازه</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Times New Roman" pitchFamily="18" charset="0"/>
                          <a:cs typeface="Times New Roman" pitchFamily="18" charset="0"/>
                        </a:rPr>
                        <a:t>پوشش</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a:ln>
                            <a:noFill/>
                          </a:ln>
                          <a:solidFill>
                            <a:srgbClr val="FF0000"/>
                          </a:solidFill>
                          <a:effectLst/>
                          <a:latin typeface="Times New Roman" pitchFamily="18" charset="0"/>
                          <a:cs typeface="Times New Roman" pitchFamily="18" charset="0"/>
                        </a:rPr>
                        <a:t>تقارن</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Times New Roman" pitchFamily="18" charset="0"/>
                          <a:cs typeface="Times New Roman" pitchFamily="18" charset="0"/>
                        </a:rPr>
                        <a:t>سنس ژنوم</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Times New Roman" pitchFamily="18" charset="0"/>
                          <a:cs typeface="Times New Roman" pitchFamily="18" charset="0"/>
                        </a:rPr>
                        <a:t>پلیمراز در ویریون</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Times New Roman" pitchFamily="18" charset="0"/>
                          <a:cs typeface="Times New Roman" pitchFamily="18" charset="0"/>
                        </a:rPr>
                        <a:t>اندازه ژنوم</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Times New Roman" pitchFamily="18" charset="0"/>
                          <a:cs typeface="Times New Roman" pitchFamily="18" charset="0"/>
                        </a:rPr>
                        <a:t>عفونت زایی ژنوم</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000" b="1" i="0" u="none" strike="noStrike" cap="none" normalizeH="0" baseline="0" dirty="0">
                          <a:ln>
                            <a:noFill/>
                          </a:ln>
                          <a:solidFill>
                            <a:srgbClr val="FF0000"/>
                          </a:solidFill>
                          <a:effectLst/>
                          <a:latin typeface="Times New Roman" pitchFamily="18" charset="0"/>
                          <a:cs typeface="Times New Roman" pitchFamily="18" charset="0"/>
                        </a:rPr>
                        <a:t>حساسیت به اتر</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43412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توگا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50-70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9.7-11.8</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extLst>
                  <a:ext uri="{0D108BD9-81ED-4DB2-BD59-A6C34878D82A}">
                    <a16:rowId xmlns:a16="http://schemas.microsoft.com/office/drawing/2014/main" val="10001"/>
                  </a:ext>
                </a:extLst>
              </a:tr>
              <a:tr h="43412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فلاوی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45-60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9.5-12.5</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extLst>
                  <a:ext uri="{0D108BD9-81ED-4DB2-BD59-A6C34878D82A}">
                    <a16:rowId xmlns:a16="http://schemas.microsoft.com/office/drawing/2014/main" val="10002"/>
                  </a:ext>
                </a:extLst>
              </a:tr>
              <a:tr h="43412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کورونا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80-220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H</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20-30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extLst>
                  <a:ext uri="{0D108BD9-81ED-4DB2-BD59-A6C34878D82A}">
                    <a16:rowId xmlns:a16="http://schemas.microsoft.com/office/drawing/2014/main" val="10003"/>
                  </a:ext>
                </a:extLst>
              </a:tr>
              <a:tr h="43412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رترو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Dip 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80-100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dirty="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7-11</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extLst>
                  <a:ext uri="{0D108BD9-81ED-4DB2-BD59-A6C34878D82A}">
                    <a16:rowId xmlns:a16="http://schemas.microsoft.com/office/drawing/2014/main" val="10004"/>
                  </a:ext>
                </a:extLst>
              </a:tr>
              <a:tr h="43412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رئو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Seg ds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60-80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I</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z-Cyrl-AZ" sz="1800" b="0" i="0" u="none" strike="noStrike" cap="none" normalizeH="0" baseline="0">
                          <a:ln>
                            <a:noFill/>
                          </a:ln>
                          <a:solidFill>
                            <a:srgbClr val="000000"/>
                          </a:solidFill>
                          <a:effectLst/>
                          <a:latin typeface="Times New Roman" pitchFamily="18" charset="0"/>
                          <a:cs typeface="Times New Roman" pitchFamily="18" charset="0"/>
                        </a:rPr>
                        <a:t>О</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16-27</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extLst>
                  <a:ext uri="{0D108BD9-81ED-4DB2-BD59-A6C34878D82A}">
                    <a16:rowId xmlns:a16="http://schemas.microsoft.com/office/drawing/2014/main" val="10005"/>
                  </a:ext>
                </a:extLst>
              </a:tr>
              <a:tr h="450335">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500" b="0" i="0" u="none" strike="noStrike" cap="none" normalizeH="0" baseline="0">
                          <a:ln>
                            <a:noFill/>
                          </a:ln>
                          <a:solidFill>
                            <a:srgbClr val="000000"/>
                          </a:solidFill>
                          <a:effectLst/>
                          <a:latin typeface="Times New Roman" pitchFamily="18" charset="0"/>
                          <a:cs typeface="Times New Roman" pitchFamily="18" charset="0"/>
                        </a:rPr>
                        <a:t>ارتو میکسو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Seg 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80-120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H</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11-21</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extLst>
                  <a:ext uri="{0D108BD9-81ED-4DB2-BD59-A6C34878D82A}">
                    <a16:rowId xmlns:a16="http://schemas.microsoft.com/office/drawing/2014/main" val="10006"/>
                  </a:ext>
                </a:extLst>
              </a:tr>
              <a:tr h="43412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500" b="0" i="0" u="none" strike="noStrike" cap="none" normalizeH="0" baseline="0">
                          <a:ln>
                            <a:noFill/>
                          </a:ln>
                          <a:solidFill>
                            <a:srgbClr val="000000"/>
                          </a:solidFill>
                          <a:effectLst/>
                          <a:latin typeface="Times New Roman" pitchFamily="18" charset="0"/>
                          <a:cs typeface="Times New Roman" pitchFamily="18" charset="0"/>
                        </a:rPr>
                        <a:t>پارا میکسو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80-125</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H</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8.5-10.5</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extLst>
                  <a:ext uri="{0D108BD9-81ED-4DB2-BD59-A6C34878D82A}">
                    <a16:rowId xmlns:a16="http://schemas.microsoft.com/office/drawing/2014/main" val="10007"/>
                  </a:ext>
                </a:extLst>
              </a:tr>
              <a:tr h="43412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رابدو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75×180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H</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13.-16</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extLst>
                  <a:ext uri="{0D108BD9-81ED-4DB2-BD59-A6C34878D82A}">
                    <a16:rowId xmlns:a16="http://schemas.microsoft.com/office/drawing/2014/main" val="10008"/>
                  </a:ext>
                </a:extLst>
              </a:tr>
              <a:tr h="43412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فیلو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80×1000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H</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19.1</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extLst>
                  <a:ext uri="{0D108BD9-81ED-4DB2-BD59-A6C34878D82A}">
                    <a16:rowId xmlns:a16="http://schemas.microsoft.com/office/drawing/2014/main" val="10009"/>
                  </a:ext>
                </a:extLst>
              </a:tr>
              <a:tr h="434129">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بونیا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Seg C 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80-120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H</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10-13.6</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extLst>
                  <a:ext uri="{0D108BD9-81ED-4DB2-BD59-A6C34878D82A}">
                    <a16:rowId xmlns:a16="http://schemas.microsoft.com/office/drawing/2014/main" val="10010"/>
                  </a:ext>
                </a:extLst>
              </a:tr>
              <a:tr h="651947">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آرنا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Seg C 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50-300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H</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dirty="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10-14</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5E0D6"/>
                    </a:solidFill>
                  </a:tcPr>
                </a:tc>
                <a:extLst>
                  <a:ext uri="{0D108BD9-81ED-4DB2-BD59-A6C34878D82A}">
                    <a16:rowId xmlns:a16="http://schemas.microsoft.com/office/drawing/2014/main" val="10011"/>
                  </a:ext>
                </a:extLst>
              </a:tr>
              <a:tr h="550198">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بورنا ویروس ها</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ss RNA</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90-130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H</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a:ln>
                            <a:noFill/>
                          </a:ln>
                          <a:solidFill>
                            <a:srgbClr val="000000"/>
                          </a:solidFill>
                          <a:effectLst/>
                          <a:latin typeface="Times New Roman" pitchFamily="18" charset="0"/>
                          <a:cs typeface="Times New Roman" pitchFamily="18" charset="0"/>
                        </a:rPr>
                        <a:t>16-20</a:t>
                      </a:r>
                      <a:endParaRPr kumimoji="0" lang="fa-IR" sz="1800" b="0" i="0" u="none" strike="noStrike" cap="none" normalizeH="0" baseline="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fa-IR" sz="1800" b="0" i="0" u="none" strike="noStrike" cap="none" normalizeH="0" baseline="0">
                          <a:ln>
                            <a:noFill/>
                          </a:ln>
                          <a:solidFill>
                            <a:srgbClr val="000000"/>
                          </a:solidFill>
                          <a:effectLst/>
                          <a:latin typeface="Times New Roman" pitchFamily="18" charset="0"/>
                          <a:cs typeface="Times New Roman" pitchFamily="18"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a:ln>
                            <a:noFill/>
                          </a:ln>
                          <a:solidFill>
                            <a:srgbClr val="000000"/>
                          </a:solidFill>
                          <a:effectLst/>
                          <a:latin typeface="Times New Roman" pitchFamily="18" charset="0"/>
                          <a:cs typeface="Times New Roman" pitchFamily="18" charset="0"/>
                        </a:rPr>
                        <a:t>+</a:t>
                      </a:r>
                      <a:endParaRPr kumimoji="0" lang="fa-IR" sz="1800" b="0" i="0" u="none" strike="noStrike" cap="none" normalizeH="0" baseline="0" dirty="0">
                        <a:ln>
                          <a:noFill/>
                        </a:ln>
                        <a:solidFill>
                          <a:srgbClr val="000000"/>
                        </a:solidFill>
                        <a:effectLst/>
                        <a:latin typeface="Times New Roman" pitchFamily="18" charset="0"/>
                        <a:cs typeface="Times New Roman" pitchFamily="18"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BF0EC"/>
                    </a:solidFill>
                  </a:tcPr>
                </a:tc>
                <a:extLst>
                  <a:ext uri="{0D108BD9-81ED-4DB2-BD59-A6C34878D82A}">
                    <a16:rowId xmlns:a16="http://schemas.microsoft.com/office/drawing/2014/main" val="10012"/>
                  </a:ext>
                </a:extLst>
              </a:tr>
            </a:tbl>
          </a:graphicData>
        </a:graphic>
      </p:graphicFrame>
      <p:sp>
        <p:nvSpPr>
          <p:cNvPr id="179358" name="Slide Number Placeholder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spcBef>
                <a:spcPct val="0"/>
              </a:spcBef>
              <a:buClrTx/>
              <a:buSzTx/>
              <a:buFontTx/>
              <a:buNone/>
            </a:pPr>
            <a:fld id="{26A05748-A5D7-435F-8EC3-DA08491E6779}" type="slidenum">
              <a:rPr lang="en-US" sz="1000">
                <a:solidFill>
                  <a:srgbClr val="000000"/>
                </a:solidFill>
                <a:latin typeface="Comic Sans MS" panose="030F0702030302020204" pitchFamily="66" charset="0"/>
              </a:rPr>
              <a:pPr>
                <a:spcBef>
                  <a:spcPct val="0"/>
                </a:spcBef>
                <a:buClrTx/>
                <a:buSzTx/>
                <a:buFontTx/>
                <a:buNone/>
              </a:pPr>
              <a:t>11</a:t>
            </a:fld>
            <a:endParaRPr lang="en-US" sz="1000">
              <a:solidFill>
                <a:srgbClr val="000000"/>
              </a:solidFill>
              <a:latin typeface="Comic Sans MS" panose="030F0702030302020204" pitchFamily="66" charset="0"/>
            </a:endParaRPr>
          </a:p>
        </p:txBody>
      </p:sp>
      <p:pic>
        <p:nvPicPr>
          <p:cNvPr id="2" name="Recorded Sound">
            <a:hlinkClick r:id="" action="ppaction://media"/>
            <a:extLst>
              <a:ext uri="{FF2B5EF4-FFF2-40B4-BE49-F238E27FC236}">
                <a16:creationId xmlns:a16="http://schemas.microsoft.com/office/drawing/2014/main" id="{5EAA21E4-601F-483E-9E6E-FDE8B9E140B4}"/>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327525" y="3184525"/>
            <a:ext cx="487363" cy="48736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34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500035" y="116632"/>
            <a:ext cx="8001056" cy="584775"/>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eaLnBrk="1" hangingPunct="1">
              <a:defRPr/>
            </a:pPr>
            <a:r>
              <a:rPr lang="en-US" sz="3200" b="1" dirty="0">
                <a:ln/>
                <a:solidFill>
                  <a:srgbClr val="969696"/>
                </a:solidFill>
                <a:latin typeface="Times New Roman" pitchFamily="18" charset="0"/>
                <a:cs typeface="Times New Roman" pitchFamily="18" charset="0"/>
              </a:rPr>
              <a:t>The Baltimore classification system </a:t>
            </a:r>
            <a:r>
              <a:rPr lang="en-US" sz="3200" b="1" dirty="0">
                <a:ln/>
                <a:solidFill>
                  <a:srgbClr val="FFFF00"/>
                </a:solidFill>
                <a:latin typeface="Times New Roman" pitchFamily="18" charset="0"/>
                <a:cs typeface="Times New Roman" pitchFamily="18" charset="0"/>
              </a:rPr>
              <a:t>-A</a:t>
            </a:r>
          </a:p>
        </p:txBody>
      </p:sp>
      <p:pic>
        <p:nvPicPr>
          <p:cNvPr id="182275" name="Picture 3" descr="C:\Users\Behzad\Desktop\baltimore_242x32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27913" y="836613"/>
            <a:ext cx="1608137" cy="216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22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9400" y="860425"/>
            <a:ext cx="7172325" cy="537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Recorded Sound">
            <a:hlinkClick r:id="" action="ppaction://media"/>
            <a:extLst>
              <a:ext uri="{FF2B5EF4-FFF2-40B4-BE49-F238E27FC236}">
                <a16:creationId xmlns:a16="http://schemas.microsoft.com/office/drawing/2014/main" id="{B4714061-518C-499E-A858-5F0FA3FA072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755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1"/>
          <p:cNvSpPr txBox="1"/>
          <p:nvPr/>
        </p:nvSpPr>
        <p:spPr>
          <a:xfrm>
            <a:off x="500034" y="285728"/>
            <a:ext cx="7215239" cy="584775"/>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eaLnBrk="1" hangingPunct="1">
              <a:defRPr/>
            </a:pPr>
            <a:r>
              <a:rPr lang="en-US" sz="3200" b="1" dirty="0">
                <a:ln/>
                <a:solidFill>
                  <a:srgbClr val="969696"/>
                </a:solidFill>
                <a:latin typeface="Times New Roman" pitchFamily="18" charset="0"/>
                <a:cs typeface="Times New Roman" pitchFamily="18" charset="0"/>
              </a:rPr>
              <a:t>The Baltimore classification system </a:t>
            </a:r>
            <a:r>
              <a:rPr lang="en-US" sz="3200" b="1" dirty="0">
                <a:ln/>
                <a:solidFill>
                  <a:srgbClr val="FFFF00"/>
                </a:solidFill>
                <a:latin typeface="Times New Roman" pitchFamily="18" charset="0"/>
                <a:cs typeface="Times New Roman" pitchFamily="18" charset="0"/>
              </a:rPr>
              <a:t>-B</a:t>
            </a:r>
          </a:p>
        </p:txBody>
      </p:sp>
      <p:sp>
        <p:nvSpPr>
          <p:cNvPr id="183299" name="TextBox 2"/>
          <p:cNvSpPr txBox="1">
            <a:spLocks noChangeArrowheads="1"/>
          </p:cNvSpPr>
          <p:nvPr/>
        </p:nvSpPr>
        <p:spPr bwMode="auto">
          <a:xfrm>
            <a:off x="428625" y="1085850"/>
            <a:ext cx="8001000" cy="498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Blip>
                <a:blip r:embed="rId4"/>
              </a:buBlip>
            </a:pPr>
            <a:r>
              <a:rPr lang="en-US" sz="3200">
                <a:solidFill>
                  <a:srgbClr val="FFFFFF"/>
                </a:solidFill>
                <a:latin typeface="Times New Roman" panose="02020603050405020304" pitchFamily="18" charset="0"/>
                <a:cs typeface="Times New Roman" panose="02020603050405020304" pitchFamily="18" charset="0"/>
              </a:rPr>
              <a:t> </a:t>
            </a:r>
            <a:r>
              <a:rPr lang="en-US" sz="2800">
                <a:solidFill>
                  <a:srgbClr val="FFFF00"/>
                </a:solidFill>
                <a:latin typeface="Times New Roman" panose="02020603050405020304" pitchFamily="18" charset="0"/>
                <a:cs typeface="Times New Roman" panose="02020603050405020304" pitchFamily="18" charset="0"/>
              </a:rPr>
              <a:t>Group I Like</a:t>
            </a:r>
            <a:r>
              <a:rPr lang="en-US" sz="2400">
                <a:solidFill>
                  <a:srgbClr val="FFFFFF"/>
                </a:solidFill>
                <a:latin typeface="Times New Roman" panose="02020603050405020304" pitchFamily="18" charset="0"/>
                <a:cs typeface="Times New Roman" panose="02020603050405020304" pitchFamily="18" charset="0"/>
              </a:rPr>
              <a:t>: Adenoviridae, Herpesviridae, Poxviridae, Hepadnaviridae,Papilloma viridae, Polyomavridae </a:t>
            </a:r>
          </a:p>
          <a:p>
            <a:pPr eaLnBrk="1" hangingPunct="1">
              <a:spcBef>
                <a:spcPct val="0"/>
              </a:spcBef>
              <a:buClrTx/>
              <a:buSzTx/>
              <a:buFontTx/>
              <a:buNone/>
            </a:pPr>
            <a:endParaRPr lang="en-US" sz="1000">
              <a:solidFill>
                <a:srgbClr val="FFFFFF"/>
              </a:solidFill>
              <a:latin typeface="Times New Roman" panose="02020603050405020304" pitchFamily="18" charset="0"/>
              <a:cs typeface="Times New Roman" panose="02020603050405020304" pitchFamily="18" charset="0"/>
            </a:endParaRPr>
          </a:p>
          <a:p>
            <a:pPr eaLnBrk="1" hangingPunct="1">
              <a:spcBef>
                <a:spcPct val="0"/>
              </a:spcBef>
              <a:buClrTx/>
              <a:buSzTx/>
              <a:buFontTx/>
              <a:buBlip>
                <a:blip r:embed="rId4"/>
              </a:buBlip>
            </a:pPr>
            <a:r>
              <a:rPr lang="en-US" sz="2800">
                <a:solidFill>
                  <a:srgbClr val="FFFF00"/>
                </a:solidFill>
                <a:latin typeface="Times New Roman" panose="02020603050405020304" pitchFamily="18" charset="0"/>
                <a:cs typeface="Times New Roman" panose="02020603050405020304" pitchFamily="18" charset="0"/>
              </a:rPr>
              <a:t> Group II</a:t>
            </a:r>
            <a:r>
              <a:rPr lang="en-US" sz="2400">
                <a:solidFill>
                  <a:srgbClr val="FFFFFF"/>
                </a:solidFill>
                <a:latin typeface="Times New Roman" panose="02020603050405020304" pitchFamily="18" charset="0"/>
                <a:cs typeface="Times New Roman" panose="02020603050405020304" pitchFamily="18" charset="0"/>
              </a:rPr>
              <a:t>: Parvoviridae</a:t>
            </a:r>
          </a:p>
          <a:p>
            <a:pPr eaLnBrk="1" hangingPunct="1">
              <a:spcBef>
                <a:spcPct val="0"/>
              </a:spcBef>
              <a:buClrTx/>
              <a:buSzTx/>
              <a:buFontTx/>
              <a:buNone/>
            </a:pPr>
            <a:endParaRPr lang="en-US" sz="1000">
              <a:solidFill>
                <a:srgbClr val="FFFFFF"/>
              </a:solidFill>
              <a:latin typeface="Times New Roman" panose="02020603050405020304" pitchFamily="18" charset="0"/>
              <a:cs typeface="Times New Roman" panose="02020603050405020304" pitchFamily="18" charset="0"/>
            </a:endParaRPr>
          </a:p>
          <a:p>
            <a:pPr eaLnBrk="1" hangingPunct="1">
              <a:spcBef>
                <a:spcPct val="0"/>
              </a:spcBef>
              <a:buClrTx/>
              <a:buSzTx/>
              <a:buFontTx/>
              <a:buBlip>
                <a:blip r:embed="rId4"/>
              </a:buBlip>
            </a:pPr>
            <a:r>
              <a:rPr lang="en-US" sz="2800">
                <a:solidFill>
                  <a:srgbClr val="FFFF00"/>
                </a:solidFill>
                <a:latin typeface="Times New Roman" panose="02020603050405020304" pitchFamily="18" charset="0"/>
                <a:cs typeface="Times New Roman" panose="02020603050405020304" pitchFamily="18" charset="0"/>
              </a:rPr>
              <a:t> Group III: </a:t>
            </a:r>
            <a:r>
              <a:rPr lang="en-US" sz="2400">
                <a:solidFill>
                  <a:srgbClr val="FFFFFF"/>
                </a:solidFill>
                <a:latin typeface="Times New Roman" panose="02020603050405020304" pitchFamily="18" charset="0"/>
                <a:cs typeface="Times New Roman" panose="02020603050405020304" pitchFamily="18" charset="0"/>
              </a:rPr>
              <a:t>Reoviridae</a:t>
            </a:r>
          </a:p>
          <a:p>
            <a:pPr eaLnBrk="1" hangingPunct="1">
              <a:spcBef>
                <a:spcPct val="0"/>
              </a:spcBef>
              <a:buClrTx/>
              <a:buSzTx/>
              <a:buFontTx/>
              <a:buNone/>
            </a:pPr>
            <a:endParaRPr lang="en-US" sz="1000">
              <a:solidFill>
                <a:srgbClr val="FFFFFF"/>
              </a:solidFill>
              <a:latin typeface="Times New Roman" panose="02020603050405020304" pitchFamily="18" charset="0"/>
              <a:cs typeface="Times New Roman" panose="02020603050405020304" pitchFamily="18" charset="0"/>
            </a:endParaRPr>
          </a:p>
          <a:p>
            <a:pPr eaLnBrk="1" hangingPunct="1">
              <a:spcBef>
                <a:spcPct val="0"/>
              </a:spcBef>
              <a:buClrTx/>
              <a:buSzTx/>
              <a:buFontTx/>
              <a:buBlip>
                <a:blip r:embed="rId4"/>
              </a:buBlip>
            </a:pPr>
            <a:r>
              <a:rPr lang="en-US" sz="2800">
                <a:solidFill>
                  <a:srgbClr val="FFFF00"/>
                </a:solidFill>
                <a:latin typeface="Times New Roman" panose="02020603050405020304" pitchFamily="18" charset="0"/>
                <a:cs typeface="Times New Roman" panose="02020603050405020304" pitchFamily="18" charset="0"/>
              </a:rPr>
              <a:t> Group IV: </a:t>
            </a:r>
            <a:r>
              <a:rPr lang="en-US" sz="2400">
                <a:solidFill>
                  <a:srgbClr val="FFFFFF"/>
                </a:solidFill>
                <a:latin typeface="Times New Roman" panose="02020603050405020304" pitchFamily="18" charset="0"/>
                <a:cs typeface="Times New Roman" panose="02020603050405020304" pitchFamily="18" charset="0"/>
              </a:rPr>
              <a:t>Picornaviridae, Flaviviridae, Togaviridae, Coronaviridae, Caliciviridae, Astroviridae</a:t>
            </a:r>
          </a:p>
          <a:p>
            <a:pPr eaLnBrk="1" hangingPunct="1">
              <a:spcBef>
                <a:spcPct val="0"/>
              </a:spcBef>
              <a:buClrTx/>
              <a:buSzTx/>
              <a:buFontTx/>
              <a:buNone/>
            </a:pPr>
            <a:endParaRPr lang="en-US" sz="1000">
              <a:solidFill>
                <a:srgbClr val="FFFFFF"/>
              </a:solidFill>
              <a:latin typeface="Times New Roman" panose="02020603050405020304" pitchFamily="18" charset="0"/>
              <a:cs typeface="Times New Roman" panose="02020603050405020304" pitchFamily="18" charset="0"/>
            </a:endParaRPr>
          </a:p>
          <a:p>
            <a:pPr eaLnBrk="1" hangingPunct="1">
              <a:spcBef>
                <a:spcPct val="0"/>
              </a:spcBef>
              <a:buClrTx/>
              <a:buSzTx/>
              <a:buFontTx/>
              <a:buBlip>
                <a:blip r:embed="rId4"/>
              </a:buBlip>
            </a:pPr>
            <a:r>
              <a:rPr lang="en-US" sz="2800">
                <a:solidFill>
                  <a:srgbClr val="FFFF00"/>
                </a:solidFill>
                <a:latin typeface="Times New Roman" panose="02020603050405020304" pitchFamily="18" charset="0"/>
                <a:cs typeface="Times New Roman" panose="02020603050405020304" pitchFamily="18" charset="0"/>
              </a:rPr>
              <a:t> Group V: </a:t>
            </a:r>
            <a:r>
              <a:rPr lang="en-US" sz="2400">
                <a:solidFill>
                  <a:srgbClr val="FFFFFF"/>
                </a:solidFill>
                <a:latin typeface="Times New Roman" panose="02020603050405020304" pitchFamily="18" charset="0"/>
                <a:cs typeface="Times New Roman" panose="02020603050405020304" pitchFamily="18" charset="0"/>
              </a:rPr>
              <a:t>Orthomyxoviridae, Paramyxoviridae, Rhabdoviridae, Filoviridae, Arenaviridae, Bonyaviridae, Bornaviridae</a:t>
            </a:r>
          </a:p>
          <a:p>
            <a:pPr eaLnBrk="1" hangingPunct="1">
              <a:spcBef>
                <a:spcPct val="0"/>
              </a:spcBef>
              <a:buClrTx/>
              <a:buSzTx/>
              <a:buFontTx/>
              <a:buNone/>
            </a:pPr>
            <a:endParaRPr lang="en-US" sz="1000">
              <a:solidFill>
                <a:srgbClr val="FFFFFF"/>
              </a:solidFill>
              <a:latin typeface="Times New Roman" panose="02020603050405020304" pitchFamily="18" charset="0"/>
              <a:cs typeface="Times New Roman" panose="02020603050405020304" pitchFamily="18" charset="0"/>
            </a:endParaRPr>
          </a:p>
          <a:p>
            <a:pPr eaLnBrk="1" hangingPunct="1">
              <a:spcBef>
                <a:spcPct val="0"/>
              </a:spcBef>
              <a:buClrTx/>
              <a:buSzTx/>
              <a:buFontTx/>
              <a:buBlip>
                <a:blip r:embed="rId4"/>
              </a:buBlip>
            </a:pPr>
            <a:r>
              <a:rPr lang="en-US" sz="2800">
                <a:solidFill>
                  <a:srgbClr val="FFFF00"/>
                </a:solidFill>
                <a:latin typeface="Times New Roman" panose="02020603050405020304" pitchFamily="18" charset="0"/>
                <a:cs typeface="Times New Roman" panose="02020603050405020304" pitchFamily="18" charset="0"/>
              </a:rPr>
              <a:t> Group VI: </a:t>
            </a:r>
            <a:r>
              <a:rPr lang="en-US" sz="2400">
                <a:solidFill>
                  <a:srgbClr val="FFFFFF"/>
                </a:solidFill>
                <a:latin typeface="Times New Roman" panose="02020603050405020304" pitchFamily="18" charset="0"/>
                <a:cs typeface="Times New Roman" panose="02020603050405020304" pitchFamily="18" charset="0"/>
              </a:rPr>
              <a:t>Retroviridae</a:t>
            </a:r>
          </a:p>
        </p:txBody>
      </p:sp>
      <p:pic>
        <p:nvPicPr>
          <p:cNvPr id="3" name="Recorded Sound">
            <a:hlinkClick r:id="" action="ppaction://media"/>
            <a:extLst>
              <a:ext uri="{FF2B5EF4-FFF2-40B4-BE49-F238E27FC236}">
                <a16:creationId xmlns:a16="http://schemas.microsoft.com/office/drawing/2014/main" id="{FC3CD24E-BB94-434E-9EAF-9A13F74A774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193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00">
            <a:alpha val="50980"/>
          </a:srgbClr>
        </a:solidFill>
        <a:effectLst/>
      </p:bgPr>
    </p:bg>
    <p:spTree>
      <p:nvGrpSpPr>
        <p:cNvPr id="1" name=""/>
        <p:cNvGrpSpPr/>
        <p:nvPr/>
      </p:nvGrpSpPr>
      <p:grpSpPr>
        <a:xfrm>
          <a:off x="0" y="0"/>
          <a:ext cx="0" cy="0"/>
          <a:chOff x="0" y="0"/>
          <a:chExt cx="0" cy="0"/>
        </a:xfrm>
      </p:grpSpPr>
      <p:grpSp>
        <p:nvGrpSpPr>
          <p:cNvPr id="184322" name="Group 61"/>
          <p:cNvGrpSpPr>
            <a:grpSpLocks/>
          </p:cNvGrpSpPr>
          <p:nvPr/>
        </p:nvGrpSpPr>
        <p:grpSpPr bwMode="auto">
          <a:xfrm>
            <a:off x="214313" y="142875"/>
            <a:ext cx="8643937" cy="6562725"/>
            <a:chOff x="-3" y="-3"/>
            <a:chExt cx="3720" cy="4250"/>
          </a:xfrm>
        </p:grpSpPr>
        <p:grpSp>
          <p:nvGrpSpPr>
            <p:cNvPr id="184323" name="Group 59"/>
            <p:cNvGrpSpPr>
              <a:grpSpLocks/>
            </p:cNvGrpSpPr>
            <p:nvPr/>
          </p:nvGrpSpPr>
          <p:grpSpPr bwMode="auto">
            <a:xfrm>
              <a:off x="0" y="0"/>
              <a:ext cx="3714" cy="4244"/>
              <a:chOff x="0" y="0"/>
              <a:chExt cx="3714" cy="4244"/>
            </a:xfrm>
          </p:grpSpPr>
          <p:grpSp>
            <p:nvGrpSpPr>
              <p:cNvPr id="184325" name="Group 22"/>
              <p:cNvGrpSpPr>
                <a:grpSpLocks/>
              </p:cNvGrpSpPr>
              <p:nvPr/>
            </p:nvGrpSpPr>
            <p:grpSpPr bwMode="auto">
              <a:xfrm>
                <a:off x="0" y="0"/>
                <a:ext cx="3714" cy="394"/>
                <a:chOff x="0" y="0"/>
                <a:chExt cx="3714" cy="394"/>
              </a:xfrm>
            </p:grpSpPr>
            <p:sp>
              <p:nvSpPr>
                <p:cNvPr id="184380" name="Rectangle 2"/>
                <p:cNvSpPr>
                  <a:spLocks noChangeArrowheads="1"/>
                </p:cNvSpPr>
                <p:nvPr/>
              </p:nvSpPr>
              <p:spPr bwMode="auto">
                <a:xfrm>
                  <a:off x="43" y="0"/>
                  <a:ext cx="3628" cy="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rtl="1" eaLnBrk="1" hangingPunct="1">
                    <a:spcBef>
                      <a:spcPct val="0"/>
                    </a:spcBef>
                    <a:buClrTx/>
                    <a:buSzTx/>
                    <a:buFontTx/>
                    <a:buNone/>
                  </a:pPr>
                  <a:r>
                    <a:rPr kumimoji="0" lang="en-US" sz="1800" b="1">
                      <a:solidFill>
                        <a:srgbClr val="000000"/>
                      </a:solidFill>
                      <a:cs typeface="Times New Roman" panose="02020603050405020304" pitchFamily="18" charset="0"/>
                    </a:rPr>
                    <a:t>Virus entry into the human host</a:t>
                  </a:r>
                  <a:endParaRPr kumimoji="0" lang="en-US" sz="1800">
                    <a:solidFill>
                      <a:srgbClr val="000000"/>
                    </a:solidFill>
                    <a:cs typeface="Arial" panose="020B0604020202020204" pitchFamily="34" charset="0"/>
                  </a:endParaRPr>
                </a:p>
              </p:txBody>
            </p:sp>
            <p:sp>
              <p:nvSpPr>
                <p:cNvPr id="184381" name="Rectangle 21"/>
                <p:cNvSpPr>
                  <a:spLocks noChangeArrowheads="1"/>
                </p:cNvSpPr>
                <p:nvPr/>
              </p:nvSpPr>
              <p:spPr bwMode="auto">
                <a:xfrm>
                  <a:off x="0" y="0"/>
                  <a:ext cx="3714" cy="394"/>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26" name="Group 24"/>
              <p:cNvGrpSpPr>
                <a:grpSpLocks/>
              </p:cNvGrpSpPr>
              <p:nvPr/>
            </p:nvGrpSpPr>
            <p:grpSpPr bwMode="auto">
              <a:xfrm>
                <a:off x="0" y="394"/>
                <a:ext cx="1383" cy="394"/>
                <a:chOff x="0" y="394"/>
                <a:chExt cx="1383" cy="394"/>
              </a:xfrm>
            </p:grpSpPr>
            <p:sp>
              <p:nvSpPr>
                <p:cNvPr id="184378" name="Rectangle 3"/>
                <p:cNvSpPr>
                  <a:spLocks noChangeArrowheads="1"/>
                </p:cNvSpPr>
                <p:nvPr/>
              </p:nvSpPr>
              <p:spPr bwMode="auto">
                <a:xfrm>
                  <a:off x="43" y="394"/>
                  <a:ext cx="1297" cy="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rtl="1" eaLnBrk="1" hangingPunct="1">
                    <a:spcBef>
                      <a:spcPct val="0"/>
                    </a:spcBef>
                    <a:buClrTx/>
                    <a:buSzTx/>
                    <a:buFontTx/>
                    <a:buNone/>
                  </a:pPr>
                  <a:r>
                    <a:rPr kumimoji="0" lang="en-US" sz="1800" b="1">
                      <a:solidFill>
                        <a:srgbClr val="000000"/>
                      </a:solidFill>
                      <a:cs typeface="Times New Roman" panose="02020603050405020304" pitchFamily="18" charset="0"/>
                    </a:rPr>
                    <a:t>Site of entry</a:t>
                  </a:r>
                  <a:endParaRPr kumimoji="0" lang="en-US" sz="1800">
                    <a:solidFill>
                      <a:srgbClr val="000000"/>
                    </a:solidFill>
                    <a:cs typeface="Arial" panose="020B0604020202020204" pitchFamily="34" charset="0"/>
                  </a:endParaRPr>
                </a:p>
              </p:txBody>
            </p:sp>
            <p:sp>
              <p:nvSpPr>
                <p:cNvPr id="184379" name="Rectangle 23"/>
                <p:cNvSpPr>
                  <a:spLocks noChangeArrowheads="1"/>
                </p:cNvSpPr>
                <p:nvPr/>
              </p:nvSpPr>
              <p:spPr bwMode="auto">
                <a:xfrm>
                  <a:off x="0" y="394"/>
                  <a:ext cx="1383" cy="394"/>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27" name="Group 26"/>
              <p:cNvGrpSpPr>
                <a:grpSpLocks/>
              </p:cNvGrpSpPr>
              <p:nvPr/>
            </p:nvGrpSpPr>
            <p:grpSpPr bwMode="auto">
              <a:xfrm>
                <a:off x="1383" y="394"/>
                <a:ext cx="2331" cy="394"/>
                <a:chOff x="1383" y="394"/>
                <a:chExt cx="2331" cy="394"/>
              </a:xfrm>
            </p:grpSpPr>
            <p:sp>
              <p:nvSpPr>
                <p:cNvPr id="184376" name="Rectangle 4"/>
                <p:cNvSpPr>
                  <a:spLocks noChangeArrowheads="1"/>
                </p:cNvSpPr>
                <p:nvPr/>
              </p:nvSpPr>
              <p:spPr bwMode="auto">
                <a:xfrm>
                  <a:off x="1426" y="394"/>
                  <a:ext cx="2245" cy="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rtl="1" eaLnBrk="1" hangingPunct="1">
                    <a:spcBef>
                      <a:spcPct val="0"/>
                    </a:spcBef>
                    <a:buClrTx/>
                    <a:buSzTx/>
                    <a:buFontTx/>
                    <a:buNone/>
                  </a:pPr>
                  <a:r>
                    <a:rPr kumimoji="0" lang="en-US" sz="1800" b="1">
                      <a:solidFill>
                        <a:srgbClr val="000000"/>
                      </a:solidFill>
                      <a:cs typeface="Times New Roman" panose="02020603050405020304" pitchFamily="18" charset="0"/>
                    </a:rPr>
                    <a:t>Examples</a:t>
                  </a:r>
                  <a:endParaRPr kumimoji="0" lang="en-US" sz="1800">
                    <a:solidFill>
                      <a:srgbClr val="000000"/>
                    </a:solidFill>
                    <a:cs typeface="Arial" panose="020B0604020202020204" pitchFamily="34" charset="0"/>
                  </a:endParaRPr>
                </a:p>
              </p:txBody>
            </p:sp>
            <p:sp>
              <p:nvSpPr>
                <p:cNvPr id="184377" name="Rectangle 25"/>
                <p:cNvSpPr>
                  <a:spLocks noChangeArrowheads="1"/>
                </p:cNvSpPr>
                <p:nvPr/>
              </p:nvSpPr>
              <p:spPr bwMode="auto">
                <a:xfrm>
                  <a:off x="1383" y="394"/>
                  <a:ext cx="2331" cy="394"/>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28" name="Group 28"/>
              <p:cNvGrpSpPr>
                <a:grpSpLocks/>
              </p:cNvGrpSpPr>
              <p:nvPr/>
            </p:nvGrpSpPr>
            <p:grpSpPr bwMode="auto">
              <a:xfrm>
                <a:off x="0" y="788"/>
                <a:ext cx="1383" cy="480"/>
                <a:chOff x="0" y="788"/>
                <a:chExt cx="1383" cy="480"/>
              </a:xfrm>
            </p:grpSpPr>
            <p:sp>
              <p:nvSpPr>
                <p:cNvPr id="184374" name="Rectangle 5"/>
                <p:cNvSpPr>
                  <a:spLocks noChangeArrowheads="1"/>
                </p:cNvSpPr>
                <p:nvPr/>
              </p:nvSpPr>
              <p:spPr bwMode="auto">
                <a:xfrm>
                  <a:off x="43" y="788"/>
                  <a:ext cx="1297"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Respiratory tract</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75" name="Rectangle 27"/>
                <p:cNvSpPr>
                  <a:spLocks noChangeArrowheads="1"/>
                </p:cNvSpPr>
                <p:nvPr/>
              </p:nvSpPr>
              <p:spPr bwMode="auto">
                <a:xfrm>
                  <a:off x="0" y="788"/>
                  <a:ext cx="1383" cy="48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29" name="Group 30"/>
              <p:cNvGrpSpPr>
                <a:grpSpLocks/>
              </p:cNvGrpSpPr>
              <p:nvPr/>
            </p:nvGrpSpPr>
            <p:grpSpPr bwMode="auto">
              <a:xfrm>
                <a:off x="1383" y="788"/>
                <a:ext cx="2331" cy="480"/>
                <a:chOff x="1383" y="788"/>
                <a:chExt cx="2331" cy="480"/>
              </a:xfrm>
            </p:grpSpPr>
            <p:sp>
              <p:nvSpPr>
                <p:cNvPr id="184372" name="Rectangle 6"/>
                <p:cNvSpPr>
                  <a:spLocks noChangeArrowheads="1"/>
                </p:cNvSpPr>
                <p:nvPr/>
              </p:nvSpPr>
              <p:spPr bwMode="auto">
                <a:xfrm>
                  <a:off x="1426" y="788"/>
                  <a:ext cx="224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Rhinoviruses; paramyxoviruses; influenza virus; varicella-zoster virus; B19 parvovirus</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73" name="Rectangle 29"/>
                <p:cNvSpPr>
                  <a:spLocks noChangeArrowheads="1"/>
                </p:cNvSpPr>
                <p:nvPr/>
              </p:nvSpPr>
              <p:spPr bwMode="auto">
                <a:xfrm>
                  <a:off x="1383" y="788"/>
                  <a:ext cx="2331" cy="48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30" name="Group 32"/>
              <p:cNvGrpSpPr>
                <a:grpSpLocks/>
              </p:cNvGrpSpPr>
              <p:nvPr/>
            </p:nvGrpSpPr>
            <p:grpSpPr bwMode="auto">
              <a:xfrm>
                <a:off x="0" y="1268"/>
                <a:ext cx="1383" cy="384"/>
                <a:chOff x="0" y="1268"/>
                <a:chExt cx="1383" cy="384"/>
              </a:xfrm>
            </p:grpSpPr>
            <p:sp>
              <p:nvSpPr>
                <p:cNvPr id="184370" name="Rectangle 7"/>
                <p:cNvSpPr>
                  <a:spLocks noChangeArrowheads="1"/>
                </p:cNvSpPr>
                <p:nvPr/>
              </p:nvSpPr>
              <p:spPr bwMode="auto">
                <a:xfrm>
                  <a:off x="43" y="1268"/>
                  <a:ext cx="1297"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Gastrointestinal tract</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71" name="Rectangle 31"/>
                <p:cNvSpPr>
                  <a:spLocks noChangeArrowheads="1"/>
                </p:cNvSpPr>
                <p:nvPr/>
              </p:nvSpPr>
              <p:spPr bwMode="auto">
                <a:xfrm>
                  <a:off x="0" y="1268"/>
                  <a:ext cx="1383" cy="384"/>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31" name="Group 34"/>
              <p:cNvGrpSpPr>
                <a:grpSpLocks/>
              </p:cNvGrpSpPr>
              <p:nvPr/>
            </p:nvGrpSpPr>
            <p:grpSpPr bwMode="auto">
              <a:xfrm>
                <a:off x="1383" y="1268"/>
                <a:ext cx="2331" cy="384"/>
                <a:chOff x="1383" y="1268"/>
                <a:chExt cx="2331" cy="384"/>
              </a:xfrm>
            </p:grpSpPr>
            <p:sp>
              <p:nvSpPr>
                <p:cNvPr id="184368" name="Rectangle 8"/>
                <p:cNvSpPr>
                  <a:spLocks noChangeArrowheads="1"/>
                </p:cNvSpPr>
                <p:nvPr/>
              </p:nvSpPr>
              <p:spPr bwMode="auto">
                <a:xfrm>
                  <a:off x="1426" y="1268"/>
                  <a:ext cx="2245"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Picornaviruses; rotavirus; astroviruses; caliciviruses; adenoviruses</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69" name="Rectangle 33"/>
                <p:cNvSpPr>
                  <a:spLocks noChangeArrowheads="1"/>
                </p:cNvSpPr>
                <p:nvPr/>
              </p:nvSpPr>
              <p:spPr bwMode="auto">
                <a:xfrm>
                  <a:off x="1383" y="1268"/>
                  <a:ext cx="2331" cy="384"/>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32" name="Group 36"/>
              <p:cNvGrpSpPr>
                <a:grpSpLocks/>
              </p:cNvGrpSpPr>
              <p:nvPr/>
            </p:nvGrpSpPr>
            <p:grpSpPr bwMode="auto">
              <a:xfrm>
                <a:off x="0" y="1652"/>
                <a:ext cx="1383" cy="384"/>
                <a:chOff x="0" y="1652"/>
                <a:chExt cx="1383" cy="384"/>
              </a:xfrm>
            </p:grpSpPr>
            <p:sp>
              <p:nvSpPr>
                <p:cNvPr id="184366" name="Rectangle 9"/>
                <p:cNvSpPr>
                  <a:spLocks noChangeArrowheads="1"/>
                </p:cNvSpPr>
                <p:nvPr/>
              </p:nvSpPr>
              <p:spPr bwMode="auto">
                <a:xfrm>
                  <a:off x="43" y="1652"/>
                  <a:ext cx="1297"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Skin</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67" name="Rectangle 35"/>
                <p:cNvSpPr>
                  <a:spLocks noChangeArrowheads="1"/>
                </p:cNvSpPr>
                <p:nvPr/>
              </p:nvSpPr>
              <p:spPr bwMode="auto">
                <a:xfrm>
                  <a:off x="0" y="1652"/>
                  <a:ext cx="1383" cy="384"/>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33" name="Group 38"/>
              <p:cNvGrpSpPr>
                <a:grpSpLocks/>
              </p:cNvGrpSpPr>
              <p:nvPr/>
            </p:nvGrpSpPr>
            <p:grpSpPr bwMode="auto">
              <a:xfrm>
                <a:off x="1383" y="1652"/>
                <a:ext cx="2331" cy="384"/>
                <a:chOff x="1383" y="1652"/>
                <a:chExt cx="2331" cy="384"/>
              </a:xfrm>
            </p:grpSpPr>
            <p:sp>
              <p:nvSpPr>
                <p:cNvPr id="184364" name="Rectangle 10"/>
                <p:cNvSpPr>
                  <a:spLocks noChangeArrowheads="1"/>
                </p:cNvSpPr>
                <p:nvPr/>
              </p:nvSpPr>
              <p:spPr bwMode="auto">
                <a:xfrm>
                  <a:off x="1426" y="1652"/>
                  <a:ext cx="2245"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Herpes simplex virus; poxviruses; papillomaviruses</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65" name="Rectangle 37"/>
                <p:cNvSpPr>
                  <a:spLocks noChangeArrowheads="1"/>
                </p:cNvSpPr>
                <p:nvPr/>
              </p:nvSpPr>
              <p:spPr bwMode="auto">
                <a:xfrm>
                  <a:off x="1383" y="1652"/>
                  <a:ext cx="2331" cy="384"/>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34" name="Group 40"/>
              <p:cNvGrpSpPr>
                <a:grpSpLocks/>
              </p:cNvGrpSpPr>
              <p:nvPr/>
            </p:nvGrpSpPr>
            <p:grpSpPr bwMode="auto">
              <a:xfrm>
                <a:off x="0" y="2036"/>
                <a:ext cx="1383" cy="384"/>
                <a:chOff x="0" y="2036"/>
                <a:chExt cx="1383" cy="384"/>
              </a:xfrm>
            </p:grpSpPr>
            <p:sp>
              <p:nvSpPr>
                <p:cNvPr id="184362" name="Rectangle 11"/>
                <p:cNvSpPr>
                  <a:spLocks noChangeArrowheads="1"/>
                </p:cNvSpPr>
                <p:nvPr/>
              </p:nvSpPr>
              <p:spPr bwMode="auto">
                <a:xfrm>
                  <a:off x="43" y="2036"/>
                  <a:ext cx="1297"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Urogenital tract</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63" name="Rectangle 39"/>
                <p:cNvSpPr>
                  <a:spLocks noChangeArrowheads="1"/>
                </p:cNvSpPr>
                <p:nvPr/>
              </p:nvSpPr>
              <p:spPr bwMode="auto">
                <a:xfrm>
                  <a:off x="0" y="2036"/>
                  <a:ext cx="1383" cy="384"/>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35" name="Group 42"/>
              <p:cNvGrpSpPr>
                <a:grpSpLocks/>
              </p:cNvGrpSpPr>
              <p:nvPr/>
            </p:nvGrpSpPr>
            <p:grpSpPr bwMode="auto">
              <a:xfrm>
                <a:off x="1383" y="2036"/>
                <a:ext cx="2331" cy="384"/>
                <a:chOff x="1383" y="2036"/>
                <a:chExt cx="2331" cy="384"/>
              </a:xfrm>
            </p:grpSpPr>
            <p:sp>
              <p:nvSpPr>
                <p:cNvPr id="184360" name="Rectangle 12"/>
                <p:cNvSpPr>
                  <a:spLocks noChangeArrowheads="1"/>
                </p:cNvSpPr>
                <p:nvPr/>
              </p:nvSpPr>
              <p:spPr bwMode="auto">
                <a:xfrm>
                  <a:off x="1426" y="2036"/>
                  <a:ext cx="2245"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Papillomaviruses; HIV; herpes simplex virus</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61" name="Rectangle 41"/>
                <p:cNvSpPr>
                  <a:spLocks noChangeArrowheads="1"/>
                </p:cNvSpPr>
                <p:nvPr/>
              </p:nvSpPr>
              <p:spPr bwMode="auto">
                <a:xfrm>
                  <a:off x="1383" y="2036"/>
                  <a:ext cx="2331" cy="384"/>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36" name="Group 44"/>
              <p:cNvGrpSpPr>
                <a:grpSpLocks/>
              </p:cNvGrpSpPr>
              <p:nvPr/>
            </p:nvGrpSpPr>
            <p:grpSpPr bwMode="auto">
              <a:xfrm>
                <a:off x="0" y="2420"/>
                <a:ext cx="1383" cy="480"/>
                <a:chOff x="0" y="2420"/>
                <a:chExt cx="1383" cy="480"/>
              </a:xfrm>
            </p:grpSpPr>
            <p:sp>
              <p:nvSpPr>
                <p:cNvPr id="184358" name="Rectangle 13"/>
                <p:cNvSpPr>
                  <a:spLocks noChangeArrowheads="1"/>
                </p:cNvSpPr>
                <p:nvPr/>
              </p:nvSpPr>
              <p:spPr bwMode="auto">
                <a:xfrm>
                  <a:off x="43" y="2420"/>
                  <a:ext cx="1297"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Transmission via blood</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59" name="Rectangle 43"/>
                <p:cNvSpPr>
                  <a:spLocks noChangeArrowheads="1"/>
                </p:cNvSpPr>
                <p:nvPr/>
              </p:nvSpPr>
              <p:spPr bwMode="auto">
                <a:xfrm>
                  <a:off x="0" y="2420"/>
                  <a:ext cx="1383" cy="48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37" name="Group 46"/>
              <p:cNvGrpSpPr>
                <a:grpSpLocks/>
              </p:cNvGrpSpPr>
              <p:nvPr/>
            </p:nvGrpSpPr>
            <p:grpSpPr bwMode="auto">
              <a:xfrm>
                <a:off x="1383" y="2420"/>
                <a:ext cx="2331" cy="480"/>
                <a:chOff x="1383" y="2420"/>
                <a:chExt cx="2331" cy="480"/>
              </a:xfrm>
            </p:grpSpPr>
            <p:sp>
              <p:nvSpPr>
                <p:cNvPr id="184356" name="Rectangle 14"/>
                <p:cNvSpPr>
                  <a:spLocks noChangeArrowheads="1"/>
                </p:cNvSpPr>
                <p:nvPr/>
              </p:nvSpPr>
              <p:spPr bwMode="auto">
                <a:xfrm>
                  <a:off x="1426" y="2420"/>
                  <a:ext cx="224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Hepatitis B virus; hepatitis C virus; HIV; HTLV-1; cytomegalovirus</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57" name="Rectangle 45"/>
                <p:cNvSpPr>
                  <a:spLocks noChangeArrowheads="1"/>
                </p:cNvSpPr>
                <p:nvPr/>
              </p:nvSpPr>
              <p:spPr bwMode="auto">
                <a:xfrm>
                  <a:off x="1383" y="2420"/>
                  <a:ext cx="2331" cy="48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38" name="Group 48"/>
              <p:cNvGrpSpPr>
                <a:grpSpLocks/>
              </p:cNvGrpSpPr>
              <p:nvPr/>
            </p:nvGrpSpPr>
            <p:grpSpPr bwMode="auto">
              <a:xfrm>
                <a:off x="0" y="2900"/>
                <a:ext cx="1383" cy="480"/>
                <a:chOff x="0" y="2900"/>
                <a:chExt cx="1383" cy="480"/>
              </a:xfrm>
            </p:grpSpPr>
            <p:sp>
              <p:nvSpPr>
                <p:cNvPr id="184354" name="Rectangle 15"/>
                <p:cNvSpPr>
                  <a:spLocks noChangeArrowheads="1"/>
                </p:cNvSpPr>
                <p:nvPr/>
              </p:nvSpPr>
              <p:spPr bwMode="auto">
                <a:xfrm>
                  <a:off x="43" y="2900"/>
                  <a:ext cx="1297"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Transmission from animals</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55" name="Rectangle 47"/>
                <p:cNvSpPr>
                  <a:spLocks noChangeArrowheads="1"/>
                </p:cNvSpPr>
                <p:nvPr/>
              </p:nvSpPr>
              <p:spPr bwMode="auto">
                <a:xfrm>
                  <a:off x="0" y="2900"/>
                  <a:ext cx="1383" cy="48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39" name="Group 50"/>
              <p:cNvGrpSpPr>
                <a:grpSpLocks/>
              </p:cNvGrpSpPr>
              <p:nvPr/>
            </p:nvGrpSpPr>
            <p:grpSpPr bwMode="auto">
              <a:xfrm>
                <a:off x="1383" y="2900"/>
                <a:ext cx="2331" cy="480"/>
                <a:chOff x="1383" y="2900"/>
                <a:chExt cx="2331" cy="480"/>
              </a:xfrm>
            </p:grpSpPr>
            <p:sp>
              <p:nvSpPr>
                <p:cNvPr id="184352" name="Rectangle 16"/>
                <p:cNvSpPr>
                  <a:spLocks noChangeArrowheads="1"/>
                </p:cNvSpPr>
                <p:nvPr/>
              </p:nvSpPr>
              <p:spPr bwMode="auto">
                <a:xfrm>
                  <a:off x="1426" y="2900"/>
                  <a:ext cx="224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Alphaviruses; flaviviruses; bunyaviruses; arenaviruses; rabies virus; orf virus</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53" name="Rectangle 49"/>
                <p:cNvSpPr>
                  <a:spLocks noChangeArrowheads="1"/>
                </p:cNvSpPr>
                <p:nvPr/>
              </p:nvSpPr>
              <p:spPr bwMode="auto">
                <a:xfrm>
                  <a:off x="1383" y="2900"/>
                  <a:ext cx="2331" cy="48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40" name="Group 52"/>
              <p:cNvGrpSpPr>
                <a:grpSpLocks/>
              </p:cNvGrpSpPr>
              <p:nvPr/>
            </p:nvGrpSpPr>
            <p:grpSpPr bwMode="auto">
              <a:xfrm>
                <a:off x="0" y="3380"/>
                <a:ext cx="1383" cy="480"/>
                <a:chOff x="0" y="3380"/>
                <a:chExt cx="1383" cy="480"/>
              </a:xfrm>
            </p:grpSpPr>
            <p:sp>
              <p:nvSpPr>
                <p:cNvPr id="184350" name="Rectangle 17"/>
                <p:cNvSpPr>
                  <a:spLocks noChangeArrowheads="1"/>
                </p:cNvSpPr>
                <p:nvPr/>
              </p:nvSpPr>
              <p:spPr bwMode="auto">
                <a:xfrm>
                  <a:off x="43" y="3380"/>
                  <a:ext cx="1297"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Mother-fetus transmission</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51" name="Rectangle 51"/>
                <p:cNvSpPr>
                  <a:spLocks noChangeArrowheads="1"/>
                </p:cNvSpPr>
                <p:nvPr/>
              </p:nvSpPr>
              <p:spPr bwMode="auto">
                <a:xfrm>
                  <a:off x="0" y="3380"/>
                  <a:ext cx="1383" cy="48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41" name="Group 54"/>
              <p:cNvGrpSpPr>
                <a:grpSpLocks/>
              </p:cNvGrpSpPr>
              <p:nvPr/>
            </p:nvGrpSpPr>
            <p:grpSpPr bwMode="auto">
              <a:xfrm>
                <a:off x="1383" y="3380"/>
                <a:ext cx="2331" cy="480"/>
                <a:chOff x="1383" y="3380"/>
                <a:chExt cx="2331" cy="480"/>
              </a:xfrm>
            </p:grpSpPr>
            <p:sp>
              <p:nvSpPr>
                <p:cNvPr id="184348" name="Rectangle 18"/>
                <p:cNvSpPr>
                  <a:spLocks noChangeArrowheads="1"/>
                </p:cNvSpPr>
                <p:nvPr/>
              </p:nvSpPr>
              <p:spPr bwMode="auto">
                <a:xfrm>
                  <a:off x="1426" y="3380"/>
                  <a:ext cx="2245"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Rubella virus; cytomegalovirus; herpes simplex virus; B19 parvovirus</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49" name="Rectangle 53"/>
                <p:cNvSpPr>
                  <a:spLocks noChangeArrowheads="1"/>
                </p:cNvSpPr>
                <p:nvPr/>
              </p:nvSpPr>
              <p:spPr bwMode="auto">
                <a:xfrm>
                  <a:off x="1383" y="3380"/>
                  <a:ext cx="2331" cy="480"/>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42" name="Group 56"/>
              <p:cNvGrpSpPr>
                <a:grpSpLocks/>
              </p:cNvGrpSpPr>
              <p:nvPr/>
            </p:nvGrpSpPr>
            <p:grpSpPr bwMode="auto">
              <a:xfrm>
                <a:off x="0" y="3860"/>
                <a:ext cx="1383" cy="384"/>
                <a:chOff x="0" y="3860"/>
                <a:chExt cx="1383" cy="384"/>
              </a:xfrm>
            </p:grpSpPr>
            <p:sp>
              <p:nvSpPr>
                <p:cNvPr id="184346" name="Rectangle 19"/>
                <p:cNvSpPr>
                  <a:spLocks noChangeArrowheads="1"/>
                </p:cNvSpPr>
                <p:nvPr/>
              </p:nvSpPr>
              <p:spPr bwMode="auto">
                <a:xfrm>
                  <a:off x="43" y="3860"/>
                  <a:ext cx="1297"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Genetically acquired</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47" name="Rectangle 55"/>
                <p:cNvSpPr>
                  <a:spLocks noChangeArrowheads="1"/>
                </p:cNvSpPr>
                <p:nvPr/>
              </p:nvSpPr>
              <p:spPr bwMode="auto">
                <a:xfrm>
                  <a:off x="0" y="3860"/>
                  <a:ext cx="1383" cy="384"/>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nvGrpSpPr>
              <p:cNvPr id="184343" name="Group 58"/>
              <p:cNvGrpSpPr>
                <a:grpSpLocks/>
              </p:cNvGrpSpPr>
              <p:nvPr/>
            </p:nvGrpSpPr>
            <p:grpSpPr bwMode="auto">
              <a:xfrm>
                <a:off x="1383" y="3860"/>
                <a:ext cx="2331" cy="384"/>
                <a:chOff x="1383" y="3860"/>
                <a:chExt cx="2331" cy="384"/>
              </a:xfrm>
            </p:grpSpPr>
            <p:sp>
              <p:nvSpPr>
                <p:cNvPr id="184344" name="Rectangle 20"/>
                <p:cNvSpPr>
                  <a:spLocks noChangeArrowheads="1"/>
                </p:cNvSpPr>
                <p:nvPr/>
              </p:nvSpPr>
              <p:spPr bwMode="auto">
                <a:xfrm>
                  <a:off x="1426" y="3860"/>
                  <a:ext cx="2245"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ctr" eaLnBrk="1" hangingPunct="1">
                    <a:spcBef>
                      <a:spcPct val="0"/>
                    </a:spcBef>
                    <a:buClrTx/>
                    <a:buSzTx/>
                    <a:buFontTx/>
                    <a:buNone/>
                  </a:pPr>
                  <a:r>
                    <a:rPr kumimoji="0" lang="en-US" sz="1800">
                      <a:solidFill>
                        <a:srgbClr val="000000"/>
                      </a:solidFill>
                      <a:cs typeface="Times New Roman" panose="02020603050405020304" pitchFamily="18" charset="0"/>
                    </a:rPr>
                    <a:t>Retroviruses</a:t>
                  </a:r>
                </a:p>
                <a:p>
                  <a:pPr algn="r" rtl="1">
                    <a:spcBef>
                      <a:spcPct val="0"/>
                    </a:spcBef>
                    <a:buClrTx/>
                    <a:buSzTx/>
                    <a:buFontTx/>
                    <a:buNone/>
                  </a:pPr>
                  <a:endParaRPr kumimoji="0" lang="en-US" sz="1800">
                    <a:solidFill>
                      <a:srgbClr val="000000"/>
                    </a:solidFill>
                    <a:cs typeface="Arial" panose="020B0604020202020204" pitchFamily="34" charset="0"/>
                  </a:endParaRPr>
                </a:p>
              </p:txBody>
            </p:sp>
            <p:sp>
              <p:nvSpPr>
                <p:cNvPr id="184345" name="Rectangle 57"/>
                <p:cNvSpPr>
                  <a:spLocks noChangeArrowheads="1"/>
                </p:cNvSpPr>
                <p:nvPr/>
              </p:nvSpPr>
              <p:spPr bwMode="auto">
                <a:xfrm>
                  <a:off x="1383" y="3860"/>
                  <a:ext cx="2331" cy="384"/>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grpSp>
        <p:sp>
          <p:nvSpPr>
            <p:cNvPr id="184324" name="Rectangle 60"/>
            <p:cNvSpPr>
              <a:spLocks noChangeArrowheads="1"/>
            </p:cNvSpPr>
            <p:nvPr/>
          </p:nvSpPr>
          <p:spPr bwMode="auto">
            <a:xfrm>
              <a:off x="-3" y="-3"/>
              <a:ext cx="3720" cy="4250"/>
            </a:xfrm>
            <a:prstGeom prst="rect">
              <a:avLst/>
            </a:prstGeom>
            <a:noFill/>
            <a:ln w="9525">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folHlink"/>
                </a:buClr>
                <a:buSzPct val="85000"/>
                <a:buFont typeface="Wingdings 2" panose="05020102010507070707" pitchFamily="18" charset="2"/>
                <a:buChar char="¡"/>
                <a:defRPr kumimoji="1" sz="3200">
                  <a:solidFill>
                    <a:schemeClr val="tx1"/>
                  </a:solidFill>
                  <a:latin typeface="Arial" panose="020B0604020202020204" pitchFamily="34" charset="0"/>
                  <a:ea typeface="新細明體" panose="02020500000000000000" pitchFamily="18" charset="-120"/>
                </a:defRPr>
              </a:lvl1pPr>
              <a:lvl2pPr marL="742950" indent="-285750">
                <a:spcBef>
                  <a:spcPct val="20000"/>
                </a:spcBef>
                <a:buClr>
                  <a:schemeClr val="hlink"/>
                </a:buClr>
                <a:buSzPct val="85000"/>
                <a:buFont typeface="Wingdings" panose="05000000000000000000" pitchFamily="2" charset="2"/>
                <a:buChar char=""/>
                <a:defRPr kumimoji="1" sz="2800">
                  <a:solidFill>
                    <a:schemeClr val="tx1"/>
                  </a:solidFill>
                  <a:latin typeface="Arial" panose="020B0604020202020204" pitchFamily="34" charset="0"/>
                  <a:ea typeface="新細明體" panose="02020500000000000000" pitchFamily="18" charset="-120"/>
                </a:defRPr>
              </a:lvl2pPr>
              <a:lvl3pPr marL="1143000" indent="-228600">
                <a:spcBef>
                  <a:spcPct val="20000"/>
                </a:spcBef>
                <a:buClr>
                  <a:schemeClr val="folHlink"/>
                </a:buClr>
                <a:buSzPct val="90000"/>
                <a:buFont typeface="Wingdings 2" panose="05020102010507070707" pitchFamily="18" charset="2"/>
                <a:buChar char="¡"/>
                <a:defRPr kumimoji="1" sz="2400">
                  <a:solidFill>
                    <a:schemeClr val="tx1"/>
                  </a:solidFill>
                  <a:latin typeface="Arial" panose="020B0604020202020204" pitchFamily="34" charset="0"/>
                  <a:ea typeface="新細明體" panose="02020500000000000000" pitchFamily="18" charset="-120"/>
                </a:defRPr>
              </a:lvl3pPr>
              <a:lvl4pPr marL="1600200" indent="-228600">
                <a:spcBef>
                  <a:spcPct val="20000"/>
                </a:spcBef>
                <a:buClr>
                  <a:schemeClr val="hlink"/>
                </a:buClr>
                <a:buSzPct val="90000"/>
                <a:buFont typeface="Wingdings" panose="05000000000000000000" pitchFamily="2" charset="2"/>
                <a:buChar char=""/>
                <a:defRPr kumimoji="1" sz="2000">
                  <a:solidFill>
                    <a:schemeClr val="tx1"/>
                  </a:solidFill>
                  <a:latin typeface="Arial" panose="020B0604020202020204" pitchFamily="34" charset="0"/>
                  <a:ea typeface="新細明體" panose="02020500000000000000" pitchFamily="18" charset="-120"/>
                </a:defRPr>
              </a:lvl4pPr>
              <a:lvl5pPr marL="2057400" indent="-228600">
                <a:spcBef>
                  <a:spcPct val="20000"/>
                </a:spcBef>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5pPr>
              <a:lvl6pPr marL="25146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6pPr>
              <a:lvl7pPr marL="29718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7pPr>
              <a:lvl8pPr marL="34290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8pPr>
              <a:lvl9pPr marL="3886200" indent="-228600" algn="l" rtl="0" eaLnBrk="0" fontAlgn="base" hangingPunct="0">
                <a:spcBef>
                  <a:spcPct val="20000"/>
                </a:spcBef>
                <a:spcAft>
                  <a:spcPct val="0"/>
                </a:spcAft>
                <a:buClr>
                  <a:schemeClr val="folHlink"/>
                </a:buClr>
                <a:buSzPct val="90000"/>
                <a:buFont typeface="Wingdings 2" panose="05020102010507070707" pitchFamily="18" charset="2"/>
                <a:buChar char="¡"/>
                <a:defRPr kumimoji="1" sz="2000">
                  <a:solidFill>
                    <a:schemeClr val="tx1"/>
                  </a:solidFill>
                  <a:latin typeface="Arial" panose="020B0604020202020204" pitchFamily="34" charset="0"/>
                  <a:ea typeface="新細明體" panose="02020500000000000000" pitchFamily="18" charset="-120"/>
                </a:defRPr>
              </a:lvl9pPr>
            </a:lstStyle>
            <a:p>
              <a:pPr algn="r" rtl="1" eaLnBrk="1" hangingPunct="1">
                <a:spcBef>
                  <a:spcPct val="0"/>
                </a:spcBef>
                <a:buClrTx/>
                <a:buSzTx/>
                <a:buFontTx/>
                <a:buNone/>
              </a:pPr>
              <a:endParaRPr kumimoji="0" lang="fa-IR" sz="1800">
                <a:solidFill>
                  <a:srgbClr val="000000"/>
                </a:solidFill>
                <a:cs typeface="Arial" panose="020B0604020202020204" pitchFamily="34" charset="0"/>
              </a:endParaRPr>
            </a:p>
          </p:txBody>
        </p:sp>
      </p:grpSp>
      <p:pic>
        <p:nvPicPr>
          <p:cNvPr id="2" name="Recorded Sound">
            <a:hlinkClick r:id="" action="ppaction://media"/>
            <a:extLst>
              <a:ext uri="{FF2B5EF4-FFF2-40B4-BE49-F238E27FC236}">
                <a16:creationId xmlns:a16="http://schemas.microsoft.com/office/drawing/2014/main" id="{B8DC9DBE-0620-4281-B7F0-AB2DCD386F6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06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3" name="Rectangle 3"/>
          <p:cNvSpPr>
            <a:spLocks noGrp="1" noChangeArrowheads="1"/>
          </p:cNvSpPr>
          <p:nvPr>
            <p:ph idx="1"/>
          </p:nvPr>
        </p:nvSpPr>
        <p:spPr/>
        <p:txBody>
          <a:bodyPr/>
          <a:lstStyle/>
          <a:p>
            <a:pPr eaLnBrk="1" hangingPunct="1">
              <a:lnSpc>
                <a:spcPct val="90000"/>
              </a:lnSpc>
              <a:buFontTx/>
              <a:buBlip>
                <a:blip r:embed="rId4"/>
              </a:buBlip>
              <a:defRPr/>
            </a:pPr>
            <a:r>
              <a:rPr lang="en-US" sz="2800" dirty="0">
                <a:solidFill>
                  <a:schemeClr val="bg1"/>
                </a:solidFill>
                <a:latin typeface="Times New Roman" pitchFamily="18" charset="0"/>
                <a:cs typeface="Times New Roman" pitchFamily="18" charset="0"/>
              </a:rPr>
              <a:t> Heat &amp; Cold</a:t>
            </a:r>
          </a:p>
          <a:p>
            <a:pPr eaLnBrk="1" hangingPunct="1">
              <a:lnSpc>
                <a:spcPct val="90000"/>
              </a:lnSpc>
              <a:buFontTx/>
              <a:buBlip>
                <a:blip r:embed="rId4"/>
              </a:buBlip>
              <a:defRPr/>
            </a:pPr>
            <a:r>
              <a:rPr lang="en-US" sz="2800" dirty="0">
                <a:solidFill>
                  <a:schemeClr val="bg1"/>
                </a:solidFill>
                <a:latin typeface="Times New Roman" pitchFamily="18" charset="0"/>
                <a:cs typeface="Times New Roman" pitchFamily="18" charset="0"/>
              </a:rPr>
              <a:t>Stabilization of Viruses by Salts  </a:t>
            </a:r>
          </a:p>
          <a:p>
            <a:pPr eaLnBrk="1" hangingPunct="1">
              <a:lnSpc>
                <a:spcPct val="90000"/>
              </a:lnSpc>
              <a:buFontTx/>
              <a:buBlip>
                <a:blip r:embed="rId4"/>
              </a:buBlip>
              <a:defRPr/>
            </a:pPr>
            <a:r>
              <a:rPr lang="en-US" sz="2800" dirty="0">
                <a:solidFill>
                  <a:schemeClr val="bg1"/>
                </a:solidFill>
                <a:latin typeface="Times New Roman" pitchFamily="18" charset="0"/>
                <a:cs typeface="Times New Roman" pitchFamily="18" charset="0"/>
              </a:rPr>
              <a:t>pH </a:t>
            </a:r>
          </a:p>
          <a:p>
            <a:pPr eaLnBrk="1" hangingPunct="1">
              <a:lnSpc>
                <a:spcPct val="90000"/>
              </a:lnSpc>
              <a:buFontTx/>
              <a:buBlip>
                <a:blip r:embed="rId4"/>
              </a:buBlip>
              <a:defRPr/>
            </a:pPr>
            <a:r>
              <a:rPr lang="en-US" sz="2800" dirty="0">
                <a:solidFill>
                  <a:schemeClr val="bg1"/>
                </a:solidFill>
                <a:latin typeface="Times New Roman" pitchFamily="18" charset="0"/>
                <a:cs typeface="Times New Roman" pitchFamily="18" charset="0"/>
              </a:rPr>
              <a:t>Radiation </a:t>
            </a:r>
          </a:p>
          <a:p>
            <a:pPr eaLnBrk="1" hangingPunct="1">
              <a:lnSpc>
                <a:spcPct val="90000"/>
              </a:lnSpc>
              <a:buFontTx/>
              <a:buBlip>
                <a:blip r:embed="rId4"/>
              </a:buBlip>
              <a:defRPr/>
            </a:pPr>
            <a:r>
              <a:rPr lang="en-US" sz="2800" dirty="0">
                <a:solidFill>
                  <a:schemeClr val="bg1"/>
                </a:solidFill>
                <a:latin typeface="Times New Roman" pitchFamily="18" charset="0"/>
                <a:cs typeface="Times New Roman" pitchFamily="18" charset="0"/>
              </a:rPr>
              <a:t>Photodynamic Inactivation</a:t>
            </a:r>
          </a:p>
          <a:p>
            <a:pPr eaLnBrk="1" hangingPunct="1">
              <a:lnSpc>
                <a:spcPct val="90000"/>
              </a:lnSpc>
              <a:buFontTx/>
              <a:buBlip>
                <a:blip r:embed="rId4"/>
              </a:buBlip>
              <a:defRPr/>
            </a:pPr>
            <a:r>
              <a:rPr lang="en-US" sz="2800" dirty="0">
                <a:solidFill>
                  <a:schemeClr val="bg1"/>
                </a:solidFill>
                <a:latin typeface="Times New Roman" pitchFamily="18" charset="0"/>
                <a:cs typeface="Times New Roman" pitchFamily="18" charset="0"/>
              </a:rPr>
              <a:t>Ether Susceptibility</a:t>
            </a:r>
          </a:p>
          <a:p>
            <a:pPr eaLnBrk="1" hangingPunct="1">
              <a:lnSpc>
                <a:spcPct val="90000"/>
              </a:lnSpc>
              <a:buFontTx/>
              <a:buBlip>
                <a:blip r:embed="rId4"/>
              </a:buBlip>
              <a:defRPr/>
            </a:pPr>
            <a:r>
              <a:rPr lang="en-US" sz="2800" dirty="0">
                <a:solidFill>
                  <a:schemeClr val="bg1"/>
                </a:solidFill>
                <a:latin typeface="Times New Roman" pitchFamily="18" charset="0"/>
                <a:cs typeface="Times New Roman" pitchFamily="18" charset="0"/>
              </a:rPr>
              <a:t>Detergents </a:t>
            </a:r>
          </a:p>
          <a:p>
            <a:pPr eaLnBrk="1" hangingPunct="1">
              <a:lnSpc>
                <a:spcPct val="90000"/>
              </a:lnSpc>
              <a:buFontTx/>
              <a:buBlip>
                <a:blip r:embed="rId4"/>
              </a:buBlip>
              <a:defRPr/>
            </a:pPr>
            <a:r>
              <a:rPr lang="en-US" sz="2800" dirty="0">
                <a:solidFill>
                  <a:schemeClr val="bg1"/>
                </a:solidFill>
                <a:latin typeface="Times New Roman" pitchFamily="18" charset="0"/>
                <a:cs typeface="Times New Roman" pitchFamily="18" charset="0"/>
              </a:rPr>
              <a:t>Formaldehyde </a:t>
            </a:r>
          </a:p>
          <a:p>
            <a:pPr marL="109537" indent="0" eaLnBrk="1" hangingPunct="1">
              <a:lnSpc>
                <a:spcPct val="90000"/>
              </a:lnSpc>
              <a:buFont typeface="Wingdings 3" panose="05040102010807070707" pitchFamily="18" charset="2"/>
              <a:buNone/>
              <a:defRPr/>
            </a:pPr>
            <a:endParaRPr lang="en-US" sz="2800" dirty="0">
              <a:solidFill>
                <a:schemeClr val="bg1"/>
              </a:solidFill>
              <a:latin typeface="Times New Roman" pitchFamily="18" charset="0"/>
              <a:cs typeface="Times New Roman" pitchFamily="18" charset="0"/>
            </a:endParaRPr>
          </a:p>
        </p:txBody>
      </p:sp>
      <p:sp>
        <p:nvSpPr>
          <p:cNvPr id="12290" name="Rectangle 2"/>
          <p:cNvSpPr>
            <a:spLocks noGrp="1" noChangeArrowheads="1"/>
          </p:cNvSpPr>
          <p:nvPr>
            <p:ph type="title"/>
          </p:nvPr>
        </p:nvSpPr>
        <p:spPr>
          <a:ln>
            <a:solidFill>
              <a:srgbClr val="FFFF00"/>
            </a:solidFill>
          </a:ln>
        </p:spPr>
        <p:txBody>
          <a:bodyPr>
            <a:normAutofit fontScale="90000"/>
          </a:bodyPr>
          <a:lstStyle/>
          <a:p>
            <a:pPr eaLnBrk="1" fontAlgn="auto" hangingPunct="1">
              <a:spcAft>
                <a:spcPts val="0"/>
              </a:spcAft>
              <a:defRPr/>
            </a:pPr>
            <a:r>
              <a:rPr lang="en-US" sz="3800" dirty="0">
                <a:solidFill>
                  <a:srgbClr val="00FF00"/>
                </a:solidFill>
                <a:latin typeface="Times New Roman" pitchFamily="18" charset="0"/>
                <a:cs typeface="Times New Roman" pitchFamily="18" charset="0"/>
              </a:rPr>
              <a:t>Reaction to Physical &amp; Chemical Agents</a:t>
            </a:r>
          </a:p>
        </p:txBody>
      </p:sp>
      <p:pic>
        <p:nvPicPr>
          <p:cNvPr id="2" name="Recorded Sound">
            <a:hlinkClick r:id="" action="ppaction://media"/>
            <a:extLst>
              <a:ext uri="{FF2B5EF4-FFF2-40B4-BE49-F238E27FC236}">
                <a16:creationId xmlns:a16="http://schemas.microsoft.com/office/drawing/2014/main" id="{374787EA-1079-4110-BC1E-764D12529DB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061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ln>
            <a:solidFill>
              <a:schemeClr val="bg1"/>
            </a:solidFill>
          </a:ln>
        </p:spPr>
        <p:txBody>
          <a:bodyPr>
            <a:normAutofit fontScale="90000"/>
          </a:bodyPr>
          <a:lstStyle/>
          <a:p>
            <a:pPr eaLnBrk="1" fontAlgn="auto" hangingPunct="1">
              <a:spcAft>
                <a:spcPts val="0"/>
              </a:spcAft>
              <a:defRPr/>
            </a:pPr>
            <a:r>
              <a:rPr lang="en-US" sz="3600" dirty="0">
                <a:solidFill>
                  <a:srgbClr val="00FF00"/>
                </a:solidFill>
                <a:latin typeface="Times New Roman" pitchFamily="18" charset="0"/>
                <a:cs typeface="Times New Roman" pitchFamily="18" charset="0"/>
              </a:rPr>
              <a:t>Common Methods of Inactivating Viruses for Various Purposes</a:t>
            </a:r>
          </a:p>
        </p:txBody>
      </p:sp>
      <p:sp>
        <p:nvSpPr>
          <p:cNvPr id="5" name="Rectangle 6"/>
          <p:cNvSpPr txBox="1">
            <a:spLocks noChangeArrowheads="1"/>
          </p:cNvSpPr>
          <p:nvPr/>
        </p:nvSpPr>
        <p:spPr bwMode="auto">
          <a:xfrm>
            <a:off x="457200" y="1600200"/>
            <a:ext cx="8229600" cy="4525963"/>
          </a:xfrm>
          <a:prstGeom prst="rect">
            <a:avLst/>
          </a:prstGeom>
          <a:noFill/>
          <a:ln w="9525">
            <a:noFill/>
            <a:miter lim="800000"/>
            <a:headEnd/>
            <a:tailEnd/>
          </a:ln>
        </p:spPr>
        <p:txBody>
          <a:bodyPr/>
          <a:lstStyle/>
          <a:p>
            <a:pPr marL="342900" indent="-342900">
              <a:spcBef>
                <a:spcPct val="20000"/>
              </a:spcBef>
              <a:buFontTx/>
              <a:buBlip>
                <a:blip r:embed="rId5"/>
              </a:buBlip>
              <a:defRPr/>
            </a:pPr>
            <a:r>
              <a:rPr lang="en-US" sz="2600" b="1" dirty="0">
                <a:solidFill>
                  <a:srgbClr val="FFFF00"/>
                </a:solidFill>
                <a:latin typeface="Times New Roman" pitchFamily="18" charset="0"/>
                <a:cs typeface="Times New Roman" pitchFamily="18" charset="0"/>
              </a:rPr>
              <a:t>Sterilization: </a:t>
            </a:r>
            <a:r>
              <a:rPr lang="en-US" sz="2600" dirty="0">
                <a:solidFill>
                  <a:srgbClr val="FFFFFF"/>
                </a:solidFill>
                <a:latin typeface="Times New Roman" pitchFamily="18" charset="0"/>
                <a:cs typeface="Times New Roman" pitchFamily="18" charset="0"/>
              </a:rPr>
              <a:t>steam under pressure, dry heat, ethylene oxide, and gamma irradiation</a:t>
            </a:r>
            <a:endParaRPr lang="en-US" sz="2600" kern="0" dirty="0">
              <a:solidFill>
                <a:srgbClr val="FFFFFF"/>
              </a:solidFill>
              <a:latin typeface="Times New Roman" pitchFamily="18" charset="0"/>
              <a:cs typeface="Times New Roman" pitchFamily="18" charset="0"/>
            </a:endParaRPr>
          </a:p>
          <a:p>
            <a:pPr marL="342900" indent="-342900">
              <a:spcBef>
                <a:spcPct val="20000"/>
              </a:spcBef>
              <a:buFontTx/>
              <a:buBlip>
                <a:blip r:embed="rId5"/>
              </a:buBlip>
              <a:defRPr/>
            </a:pPr>
            <a:r>
              <a:rPr lang="bin-NG" sz="2600" b="1" dirty="0">
                <a:solidFill>
                  <a:srgbClr val="FFFF00"/>
                </a:solidFill>
                <a:latin typeface="Times New Roman" pitchFamily="18" charset="0"/>
                <a:cs typeface="Times New Roman" pitchFamily="18" charset="0"/>
              </a:rPr>
              <a:t>Vaccine production</a:t>
            </a:r>
            <a:r>
              <a:rPr lang="en-US" sz="2600" b="1" dirty="0">
                <a:solidFill>
                  <a:srgbClr val="FFFF00"/>
                </a:solidFill>
                <a:latin typeface="Times New Roman" pitchFamily="18" charset="0"/>
                <a:cs typeface="Times New Roman" pitchFamily="18" charset="0"/>
              </a:rPr>
              <a:t>:</a:t>
            </a:r>
            <a:r>
              <a:rPr lang="bin-NG" sz="2600" b="1" dirty="0">
                <a:solidFill>
                  <a:srgbClr val="FFFF00"/>
                </a:solidFill>
                <a:latin typeface="Times New Roman" pitchFamily="18" charset="0"/>
                <a:cs typeface="Times New Roman" pitchFamily="18" charset="0"/>
              </a:rPr>
              <a:t> </a:t>
            </a:r>
            <a:r>
              <a:rPr lang="bin-NG" sz="2600" dirty="0">
                <a:solidFill>
                  <a:srgbClr val="FFFFFF"/>
                </a:solidFill>
                <a:latin typeface="Times New Roman" pitchFamily="18" charset="0"/>
                <a:cs typeface="Times New Roman" pitchFamily="18" charset="0"/>
              </a:rPr>
              <a:t>use of formaldehyde, </a:t>
            </a:r>
            <a:r>
              <a:rPr lang="el-GR" sz="2600" dirty="0">
                <a:solidFill>
                  <a:srgbClr val="FFFFFF"/>
                </a:solidFill>
                <a:latin typeface="Times New Roman"/>
                <a:cs typeface="Times New Roman"/>
              </a:rPr>
              <a:t>β</a:t>
            </a:r>
            <a:r>
              <a:rPr lang="bin-NG" sz="2600" dirty="0">
                <a:solidFill>
                  <a:srgbClr val="FFFFFF"/>
                </a:solidFill>
                <a:latin typeface="Times New Roman" pitchFamily="18" charset="0"/>
                <a:cs typeface="Times New Roman" pitchFamily="18" charset="0"/>
              </a:rPr>
              <a:t>-propiolactone, psoralen + ultraviolet irradiation, or detergents (subunit vaccines) to inactivate the vaccine virus.</a:t>
            </a:r>
            <a:endParaRPr lang="en-US" sz="2600" kern="0" dirty="0">
              <a:solidFill>
                <a:srgbClr val="FFFFFF"/>
              </a:solidFill>
              <a:latin typeface="Times New Roman" pitchFamily="18" charset="0"/>
              <a:cs typeface="Times New Roman" pitchFamily="18" charset="0"/>
            </a:endParaRPr>
          </a:p>
          <a:p>
            <a:pPr marL="342900" indent="-342900">
              <a:spcBef>
                <a:spcPct val="20000"/>
              </a:spcBef>
              <a:buFontTx/>
              <a:buBlip>
                <a:blip r:embed="rId5"/>
              </a:buBlip>
              <a:defRPr/>
            </a:pPr>
            <a:r>
              <a:rPr lang="bin-NG" sz="2600" b="1" dirty="0">
                <a:solidFill>
                  <a:srgbClr val="FFFF00"/>
                </a:solidFill>
                <a:latin typeface="Times New Roman" pitchFamily="18" charset="0"/>
                <a:cs typeface="Times New Roman" pitchFamily="18" charset="0"/>
              </a:rPr>
              <a:t>Surface disinfectants</a:t>
            </a:r>
            <a:r>
              <a:rPr lang="en-US" sz="2600" b="1" dirty="0">
                <a:solidFill>
                  <a:srgbClr val="FFFF00"/>
                </a:solidFill>
                <a:latin typeface="Times New Roman" pitchFamily="18" charset="0"/>
                <a:cs typeface="Times New Roman" pitchFamily="18" charset="0"/>
              </a:rPr>
              <a:t>:</a:t>
            </a:r>
            <a:r>
              <a:rPr lang="bin-NG" sz="2600" b="1" dirty="0">
                <a:solidFill>
                  <a:srgbClr val="FFFF00"/>
                </a:solidFill>
                <a:latin typeface="Times New Roman" pitchFamily="18" charset="0"/>
                <a:cs typeface="Times New Roman" pitchFamily="18" charset="0"/>
              </a:rPr>
              <a:t> </a:t>
            </a:r>
            <a:r>
              <a:rPr lang="bin-NG" sz="2600" dirty="0">
                <a:solidFill>
                  <a:srgbClr val="FFFFFF"/>
                </a:solidFill>
                <a:latin typeface="Times New Roman" pitchFamily="18" charset="0"/>
                <a:cs typeface="Times New Roman" pitchFamily="18" charset="0"/>
              </a:rPr>
              <a:t>sodium hypochlorite, glutaraldehyde, formaldehyde, and peracetic acid.</a:t>
            </a:r>
            <a:endParaRPr lang="en-US" sz="2600" kern="0" dirty="0">
              <a:solidFill>
                <a:srgbClr val="FFFFFF"/>
              </a:solidFill>
              <a:latin typeface="Times New Roman" pitchFamily="18" charset="0"/>
              <a:cs typeface="Times New Roman" pitchFamily="18" charset="0"/>
            </a:endParaRPr>
          </a:p>
          <a:p>
            <a:pPr marL="342900" indent="-342900">
              <a:spcBef>
                <a:spcPct val="20000"/>
              </a:spcBef>
              <a:buFontTx/>
              <a:buBlip>
                <a:blip r:embed="rId5"/>
              </a:buBlip>
              <a:defRPr/>
            </a:pPr>
            <a:r>
              <a:rPr lang="bin-NG" sz="2600" b="1" dirty="0">
                <a:solidFill>
                  <a:srgbClr val="FFFF00"/>
                </a:solidFill>
                <a:latin typeface="Times New Roman" pitchFamily="18" charset="0"/>
                <a:cs typeface="Times New Roman" pitchFamily="18" charset="0"/>
              </a:rPr>
              <a:t>Skin disinfectants</a:t>
            </a:r>
            <a:r>
              <a:rPr lang="en-US" sz="2600" b="1" dirty="0">
                <a:solidFill>
                  <a:srgbClr val="FFFF00"/>
                </a:solidFill>
                <a:latin typeface="Times New Roman" pitchFamily="18" charset="0"/>
                <a:cs typeface="Times New Roman" pitchFamily="18" charset="0"/>
              </a:rPr>
              <a:t>:</a:t>
            </a:r>
            <a:r>
              <a:rPr lang="bin-NG" sz="2600" dirty="0">
                <a:solidFill>
                  <a:srgbClr val="FFFFFF"/>
                </a:solidFill>
                <a:latin typeface="Times New Roman" pitchFamily="18" charset="0"/>
                <a:cs typeface="Times New Roman" pitchFamily="18" charset="0"/>
              </a:rPr>
              <a:t> include chlorhexidine, 70% ethanol, and iodophores</a:t>
            </a:r>
            <a:endParaRPr lang="en-US" sz="2600" kern="0" dirty="0">
              <a:solidFill>
                <a:srgbClr val="FFFFFF"/>
              </a:solidFill>
              <a:latin typeface="Times New Roman" pitchFamily="18" charset="0"/>
              <a:cs typeface="Times New Roman" pitchFamily="18" charset="0"/>
            </a:endParaRPr>
          </a:p>
          <a:p>
            <a:pPr marL="342900" indent="-342900">
              <a:spcBef>
                <a:spcPct val="20000"/>
              </a:spcBef>
              <a:defRPr/>
            </a:pPr>
            <a:endParaRPr lang="en-US" sz="2800" kern="0" dirty="0">
              <a:solidFill>
                <a:srgbClr val="FFFFFF"/>
              </a:solidFill>
              <a:latin typeface="Lucida Sans Unicode"/>
              <a:cs typeface="Arial" pitchFamily="34" charset="0"/>
            </a:endParaRPr>
          </a:p>
        </p:txBody>
      </p:sp>
      <p:pic>
        <p:nvPicPr>
          <p:cNvPr id="2" name="Recorded Sound">
            <a:hlinkClick r:id="" action="ppaction://media"/>
            <a:extLst>
              <a:ext uri="{FF2B5EF4-FFF2-40B4-BE49-F238E27FC236}">
                <a16:creationId xmlns:a16="http://schemas.microsoft.com/office/drawing/2014/main" id="{2E16A674-E41B-49A9-B935-D5C8D95FED0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056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a:xfrm>
            <a:off x="457200" y="2209800"/>
            <a:ext cx="8229600" cy="1143000"/>
          </a:xfrm>
        </p:spPr>
        <p:txBody>
          <a:bodyPr/>
          <a:lstStyle/>
          <a:p>
            <a:pPr eaLnBrk="1" hangingPunct="1"/>
            <a:r>
              <a:rPr lang="en-US">
                <a:latin typeface="Comic Sans MS" panose="030F0702030302020204" pitchFamily="66" charset="0"/>
              </a:rPr>
              <a:t>How do viruses replicate?</a:t>
            </a:r>
          </a:p>
        </p:txBody>
      </p:sp>
      <p:pic>
        <p:nvPicPr>
          <p:cNvPr id="2" name="Recorded Sound">
            <a:hlinkClick r:id="" action="ppaction://media"/>
            <a:extLst>
              <a:ext uri="{FF2B5EF4-FFF2-40B4-BE49-F238E27FC236}">
                <a16:creationId xmlns:a16="http://schemas.microsoft.com/office/drawing/2014/main" id="{E26291E5-3186-4E53-9486-E0E6E2FF92E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56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Title 1"/>
          <p:cNvSpPr>
            <a:spLocks noGrp="1"/>
          </p:cNvSpPr>
          <p:nvPr>
            <p:ph type="title"/>
          </p:nvPr>
        </p:nvSpPr>
        <p:spPr/>
        <p:txBody>
          <a:bodyPr/>
          <a:lstStyle/>
          <a:p>
            <a:endParaRPr lang="fa-IR"/>
          </a:p>
        </p:txBody>
      </p:sp>
      <p:pic>
        <p:nvPicPr>
          <p:cNvPr id="4" name="Influeza Antivirotics - good">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rcRect/>
          <a:stretch>
            <a:fillRect/>
          </a:stretch>
        </p:blipFill>
        <p:spPr>
          <a:xfrm>
            <a:off x="0" y="0"/>
            <a:ext cx="9144000" cy="6858000"/>
          </a:xfr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with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2514" name="Text Box 5"/>
          <p:cNvSpPr txBox="1">
            <a:spLocks noChangeArrowheads="1"/>
          </p:cNvSpPr>
          <p:nvPr/>
        </p:nvSpPr>
        <p:spPr bwMode="auto">
          <a:xfrm>
            <a:off x="539750" y="1071563"/>
            <a:ext cx="59055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50000"/>
              </a:spcBef>
              <a:buClrTx/>
              <a:buSzTx/>
              <a:buFontTx/>
              <a:buBlip>
                <a:blip r:embed="rId5"/>
              </a:buBlip>
            </a:pPr>
            <a:r>
              <a:rPr lang="en-US" sz="3600">
                <a:solidFill>
                  <a:srgbClr val="000000"/>
                </a:solidFill>
                <a:latin typeface="Times New Roman" panose="02020603050405020304" pitchFamily="18" charset="0"/>
                <a:cs typeface="Times New Roman" panose="02020603050405020304" pitchFamily="18" charset="0"/>
              </a:rPr>
              <a:t> </a:t>
            </a:r>
            <a:r>
              <a:rPr lang="en-US" sz="3600">
                <a:solidFill>
                  <a:srgbClr val="FFC000"/>
                </a:solidFill>
                <a:latin typeface="Times New Roman" panose="02020603050405020304" pitchFamily="18" charset="0"/>
                <a:cs typeface="Times New Roman" panose="02020603050405020304" pitchFamily="18" charset="0"/>
              </a:rPr>
              <a:t>Attachment</a:t>
            </a:r>
          </a:p>
          <a:p>
            <a:pPr lvl="1" eaLnBrk="1" hangingPunct="1">
              <a:spcBef>
                <a:spcPct val="50000"/>
              </a:spcBef>
              <a:buClr>
                <a:srgbClr val="00FF00"/>
              </a:buClr>
              <a:buFont typeface="Wingdings" panose="05000000000000000000" pitchFamily="2" charset="2"/>
              <a:buChar char="Ø"/>
            </a:pPr>
            <a:r>
              <a:rPr lang="en-US" sz="2000">
                <a:solidFill>
                  <a:srgbClr val="FFFFFF"/>
                </a:solidFill>
                <a:latin typeface="Times New Roman" panose="02020603050405020304" pitchFamily="18" charset="0"/>
                <a:cs typeface="Times New Roman" panose="02020603050405020304" pitchFamily="18" charset="0"/>
              </a:rPr>
              <a:t> </a:t>
            </a:r>
            <a:r>
              <a:rPr lang="en-US" sz="2600" b="1">
                <a:solidFill>
                  <a:srgbClr val="FFFF00"/>
                </a:solidFill>
                <a:latin typeface="Times New Roman" panose="02020603050405020304" pitchFamily="18" charset="0"/>
                <a:cs typeface="Times New Roman" panose="02020603050405020304" pitchFamily="18" charset="0"/>
              </a:rPr>
              <a:t>Rhinovirus: </a:t>
            </a:r>
            <a:r>
              <a:rPr lang="en-US" sz="2600">
                <a:solidFill>
                  <a:srgbClr val="FFFFFF"/>
                </a:solidFill>
                <a:latin typeface="Times New Roman" panose="02020603050405020304" pitchFamily="18" charset="0"/>
                <a:cs typeface="Times New Roman" panose="02020603050405020304" pitchFamily="18" charset="0"/>
              </a:rPr>
              <a:t>ICAM-1</a:t>
            </a:r>
          </a:p>
          <a:p>
            <a:pPr lvl="1" eaLnBrk="1" hangingPunct="1">
              <a:spcBef>
                <a:spcPct val="50000"/>
              </a:spcBef>
              <a:buClr>
                <a:srgbClr val="00FF00"/>
              </a:buClr>
              <a:buFont typeface="Wingdings" panose="05000000000000000000" pitchFamily="2" charset="2"/>
              <a:buChar char="Ø"/>
            </a:pPr>
            <a:r>
              <a:rPr lang="en-US" sz="2600">
                <a:solidFill>
                  <a:srgbClr val="FFFFFF"/>
                </a:solidFill>
                <a:latin typeface="Times New Roman" panose="02020603050405020304" pitchFamily="18" charset="0"/>
                <a:cs typeface="Times New Roman" panose="02020603050405020304" pitchFamily="18" charset="0"/>
              </a:rPr>
              <a:t> </a:t>
            </a:r>
            <a:r>
              <a:rPr lang="en-US" sz="2600" b="1">
                <a:solidFill>
                  <a:srgbClr val="FFFF00"/>
                </a:solidFill>
                <a:latin typeface="Times New Roman" panose="02020603050405020304" pitchFamily="18" charset="0"/>
                <a:cs typeface="Times New Roman" panose="02020603050405020304" pitchFamily="18" charset="0"/>
              </a:rPr>
              <a:t>EBV</a:t>
            </a:r>
            <a:r>
              <a:rPr lang="en-US" sz="2600">
                <a:solidFill>
                  <a:srgbClr val="FFFFFF"/>
                </a:solidFill>
                <a:latin typeface="Times New Roman" panose="02020603050405020304" pitchFamily="18" charset="0"/>
                <a:cs typeface="Times New Roman" panose="02020603050405020304" pitchFamily="18" charset="0"/>
              </a:rPr>
              <a:t>: CD21=CR</a:t>
            </a:r>
            <a:r>
              <a:rPr lang="en-US" sz="2600" baseline="-25000">
                <a:solidFill>
                  <a:srgbClr val="FFFFFF"/>
                </a:solidFill>
                <a:latin typeface="Times New Roman" panose="02020603050405020304" pitchFamily="18" charset="0"/>
                <a:cs typeface="Times New Roman" panose="02020603050405020304" pitchFamily="18" charset="0"/>
              </a:rPr>
              <a:t>2</a:t>
            </a:r>
          </a:p>
          <a:p>
            <a:pPr lvl="1" eaLnBrk="1" hangingPunct="1">
              <a:spcBef>
                <a:spcPct val="50000"/>
              </a:spcBef>
              <a:buClr>
                <a:srgbClr val="00FF00"/>
              </a:buClr>
              <a:buFont typeface="Wingdings" panose="05000000000000000000" pitchFamily="2" charset="2"/>
              <a:buChar char="Ø"/>
            </a:pPr>
            <a:r>
              <a:rPr lang="en-US" sz="2600" baseline="-25000">
                <a:solidFill>
                  <a:srgbClr val="FFFFFF"/>
                </a:solidFill>
                <a:latin typeface="Times New Roman" panose="02020603050405020304" pitchFamily="18" charset="0"/>
                <a:cs typeface="Times New Roman" panose="02020603050405020304" pitchFamily="18" charset="0"/>
              </a:rPr>
              <a:t> </a:t>
            </a:r>
            <a:r>
              <a:rPr lang="en-US" sz="2600" b="1">
                <a:solidFill>
                  <a:srgbClr val="FFFF00"/>
                </a:solidFill>
                <a:latin typeface="Times New Roman" panose="02020603050405020304" pitchFamily="18" charset="0"/>
                <a:cs typeface="Times New Roman" panose="02020603050405020304" pitchFamily="18" charset="0"/>
              </a:rPr>
              <a:t>Polio: </a:t>
            </a:r>
            <a:r>
              <a:rPr lang="en-US" sz="2600">
                <a:solidFill>
                  <a:srgbClr val="FFFFFF"/>
                </a:solidFill>
                <a:latin typeface="Times New Roman" panose="02020603050405020304" pitchFamily="18" charset="0"/>
                <a:cs typeface="Times New Roman" panose="02020603050405020304" pitchFamily="18" charset="0"/>
              </a:rPr>
              <a:t>PVR= CD</a:t>
            </a:r>
            <a:r>
              <a:rPr lang="en-US" sz="2600" baseline="-25000">
                <a:solidFill>
                  <a:srgbClr val="FFFFFF"/>
                </a:solidFill>
                <a:latin typeface="Times New Roman" panose="02020603050405020304" pitchFamily="18" charset="0"/>
                <a:cs typeface="Times New Roman" panose="02020603050405020304" pitchFamily="18" charset="0"/>
              </a:rPr>
              <a:t>155</a:t>
            </a:r>
          </a:p>
          <a:p>
            <a:pPr lvl="1" eaLnBrk="1" hangingPunct="1">
              <a:spcBef>
                <a:spcPct val="50000"/>
              </a:spcBef>
              <a:buClr>
                <a:srgbClr val="00FF00"/>
              </a:buClr>
              <a:buFont typeface="Wingdings" panose="05000000000000000000" pitchFamily="2" charset="2"/>
              <a:buChar char="Ø"/>
            </a:pPr>
            <a:r>
              <a:rPr lang="en-US" sz="2600">
                <a:solidFill>
                  <a:srgbClr val="FFFFFF"/>
                </a:solidFill>
                <a:latin typeface="Times New Roman" panose="02020603050405020304" pitchFamily="18" charset="0"/>
                <a:cs typeface="Times New Roman" panose="02020603050405020304" pitchFamily="18" charset="0"/>
              </a:rPr>
              <a:t> </a:t>
            </a:r>
            <a:r>
              <a:rPr lang="en-US" sz="2600" b="1">
                <a:solidFill>
                  <a:srgbClr val="FFFF00"/>
                </a:solidFill>
                <a:latin typeface="Times New Roman" panose="02020603050405020304" pitchFamily="18" charset="0"/>
                <a:cs typeface="Times New Roman" panose="02020603050405020304" pitchFamily="18" charset="0"/>
              </a:rPr>
              <a:t>HIV: </a:t>
            </a:r>
            <a:r>
              <a:rPr lang="en-US" sz="2600">
                <a:solidFill>
                  <a:srgbClr val="FFFFFF"/>
                </a:solidFill>
                <a:latin typeface="Times New Roman" panose="02020603050405020304" pitchFamily="18" charset="0"/>
                <a:cs typeface="Times New Roman" panose="02020603050405020304" pitchFamily="18" charset="0"/>
              </a:rPr>
              <a:t>CD</a:t>
            </a:r>
            <a:r>
              <a:rPr lang="en-US" sz="2600" baseline="-25000">
                <a:solidFill>
                  <a:srgbClr val="FFFFFF"/>
                </a:solidFill>
                <a:latin typeface="Times New Roman" panose="02020603050405020304" pitchFamily="18" charset="0"/>
                <a:cs typeface="Times New Roman" panose="02020603050405020304" pitchFamily="18" charset="0"/>
              </a:rPr>
              <a:t>4</a:t>
            </a:r>
          </a:p>
          <a:p>
            <a:pPr lvl="1" eaLnBrk="1" hangingPunct="1">
              <a:spcBef>
                <a:spcPct val="50000"/>
              </a:spcBef>
              <a:buClr>
                <a:srgbClr val="00FF00"/>
              </a:buClr>
              <a:buFont typeface="Wingdings" panose="05000000000000000000" pitchFamily="2" charset="2"/>
              <a:buChar char="Ø"/>
            </a:pPr>
            <a:r>
              <a:rPr lang="en-US" sz="2600" baseline="-25000">
                <a:solidFill>
                  <a:srgbClr val="FFFFFF"/>
                </a:solidFill>
                <a:latin typeface="Times New Roman" panose="02020603050405020304" pitchFamily="18" charset="0"/>
                <a:cs typeface="Times New Roman" panose="02020603050405020304" pitchFamily="18" charset="0"/>
              </a:rPr>
              <a:t> </a:t>
            </a:r>
            <a:r>
              <a:rPr lang="en-US" sz="3600" baseline="30000">
                <a:solidFill>
                  <a:srgbClr val="FFFFFF"/>
                </a:solidFill>
                <a:latin typeface="Times New Roman" panose="02020603050405020304" pitchFamily="18" charset="0"/>
                <a:cs typeface="Times New Roman" panose="02020603050405020304" pitchFamily="18" charset="0"/>
              </a:rPr>
              <a:t>…..</a:t>
            </a:r>
          </a:p>
        </p:txBody>
      </p:sp>
      <p:sp>
        <p:nvSpPr>
          <p:cNvPr id="4" name="TextBox 3"/>
          <p:cNvSpPr txBox="1">
            <a:spLocks noChangeArrowheads="1"/>
          </p:cNvSpPr>
          <p:nvPr/>
        </p:nvSpPr>
        <p:spPr bwMode="auto">
          <a:xfrm>
            <a:off x="4429125" y="2689225"/>
            <a:ext cx="485775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2800">
                <a:solidFill>
                  <a:srgbClr val="FF0000"/>
                </a:solidFill>
                <a:latin typeface="Times New Roman" panose="02020603050405020304" pitchFamily="18" charset="0"/>
                <a:cs typeface="Times New Roman" panose="02020603050405020304" pitchFamily="18" charset="0"/>
              </a:rPr>
              <a:t>Definition: </a:t>
            </a:r>
          </a:p>
          <a:p>
            <a:pPr eaLnBrk="1" hangingPunct="1">
              <a:spcBef>
                <a:spcPct val="0"/>
              </a:spcBef>
              <a:buClrTx/>
              <a:buSzTx/>
              <a:buFontTx/>
              <a:buNone/>
            </a:pPr>
            <a:r>
              <a:rPr lang="en-US" sz="3000">
                <a:solidFill>
                  <a:srgbClr val="66FF33"/>
                </a:solidFill>
                <a:latin typeface="Times New Roman" panose="02020603050405020304" pitchFamily="18" charset="0"/>
                <a:cs typeface="Times New Roman" panose="02020603050405020304" pitchFamily="18" charset="0"/>
              </a:rPr>
              <a:t>Susceptibility &amp; Permissivity</a:t>
            </a:r>
          </a:p>
        </p:txBody>
      </p:sp>
      <p:pic>
        <p:nvPicPr>
          <p:cNvPr id="2" name="Recorded Sound">
            <a:hlinkClick r:id="" action="ppaction://media"/>
            <a:extLst>
              <a:ext uri="{FF2B5EF4-FFF2-40B4-BE49-F238E27FC236}">
                <a16:creationId xmlns:a16="http://schemas.microsoft.com/office/drawing/2014/main" id="{5C6AE8D5-4643-4DD0-B7B0-DF379AA7F70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16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42875" y="571500"/>
            <a:ext cx="8786813" cy="5200650"/>
          </a:xfrm>
          <a:prstGeom prst="rect">
            <a:avLst/>
          </a:prstGeom>
          <a:noFill/>
        </p:spPr>
        <p:txBody>
          <a:bodyPr>
            <a:spAutoFit/>
          </a:bodyPr>
          <a:lstStyle/>
          <a:p>
            <a:pPr eaLnBrk="1" hangingPunct="1">
              <a:defRPr/>
            </a:pPr>
            <a:endParaRPr lang="en-US" sz="1000" dirty="0">
              <a:solidFill>
                <a:srgbClr val="FFFFFF"/>
              </a:solidFill>
              <a:latin typeface="Times New Roman" pitchFamily="18" charset="0"/>
              <a:cs typeface="Times New Roman" pitchFamily="18" charset="0"/>
            </a:endParaRPr>
          </a:p>
          <a:p>
            <a:pPr marL="457200" indent="-457200" eaLnBrk="1" hangingPunct="1">
              <a:buFontTx/>
              <a:buAutoNum type="arabicPeriod" startAt="4"/>
              <a:defRPr/>
            </a:pPr>
            <a:r>
              <a:rPr lang="en-US" sz="2500" dirty="0">
                <a:solidFill>
                  <a:srgbClr val="FFFF00"/>
                </a:solidFill>
                <a:latin typeface="Times New Roman" pitchFamily="18" charset="0"/>
                <a:cs typeface="Times New Roman" pitchFamily="18" charset="0"/>
              </a:rPr>
              <a:t>Genome organization and replication, </a:t>
            </a:r>
            <a:r>
              <a:rPr lang="en-US" sz="2400" dirty="0">
                <a:solidFill>
                  <a:srgbClr val="FFFFFF"/>
                </a:solidFill>
                <a:latin typeface="Times New Roman" pitchFamily="18" charset="0"/>
                <a:cs typeface="Times New Roman" pitchFamily="18" charset="0"/>
              </a:rPr>
              <a:t>including gene order, strategy of replication, and cellular sites (accumulation of proteins, </a:t>
            </a:r>
            <a:r>
              <a:rPr lang="en-US" sz="2400" dirty="0" err="1">
                <a:solidFill>
                  <a:srgbClr val="FFFFFF"/>
                </a:solidFill>
                <a:latin typeface="Times New Roman" pitchFamily="18" charset="0"/>
                <a:cs typeface="Times New Roman" pitchFamily="18" charset="0"/>
              </a:rPr>
              <a:t>virion</a:t>
            </a:r>
            <a:r>
              <a:rPr lang="en-US" sz="2400" dirty="0">
                <a:solidFill>
                  <a:srgbClr val="FFFFFF"/>
                </a:solidFill>
                <a:latin typeface="Times New Roman" pitchFamily="18" charset="0"/>
                <a:cs typeface="Times New Roman" pitchFamily="18" charset="0"/>
              </a:rPr>
              <a:t> assembly, </a:t>
            </a:r>
            <a:r>
              <a:rPr lang="en-US" sz="2400" dirty="0" err="1">
                <a:solidFill>
                  <a:srgbClr val="FFFFFF"/>
                </a:solidFill>
                <a:latin typeface="Times New Roman" pitchFamily="18" charset="0"/>
                <a:cs typeface="Times New Roman" pitchFamily="18" charset="0"/>
              </a:rPr>
              <a:t>virion</a:t>
            </a:r>
            <a:r>
              <a:rPr lang="en-US" sz="2400" dirty="0">
                <a:solidFill>
                  <a:srgbClr val="FFFFFF"/>
                </a:solidFill>
                <a:latin typeface="Times New Roman" pitchFamily="18" charset="0"/>
                <a:cs typeface="Times New Roman" pitchFamily="18" charset="0"/>
              </a:rPr>
              <a:t> release).</a:t>
            </a:r>
          </a:p>
          <a:p>
            <a:pPr marL="457200" indent="-457200" eaLnBrk="1" hangingPunct="1">
              <a:defRPr/>
            </a:pPr>
            <a:endParaRPr lang="en-US" sz="1000" dirty="0">
              <a:solidFill>
                <a:srgbClr val="FFFFFF"/>
              </a:solidFill>
              <a:latin typeface="Times New Roman" pitchFamily="18" charset="0"/>
              <a:cs typeface="Times New Roman" pitchFamily="18" charset="0"/>
            </a:endParaRPr>
          </a:p>
          <a:p>
            <a:pPr marL="457200" indent="-457200" eaLnBrk="1" hangingPunct="1">
              <a:buFontTx/>
              <a:buAutoNum type="arabicPeriod" startAt="5"/>
              <a:defRPr/>
            </a:pPr>
            <a:r>
              <a:rPr lang="en-US" sz="2500" dirty="0">
                <a:solidFill>
                  <a:srgbClr val="FFFF00"/>
                </a:solidFill>
                <a:latin typeface="Times New Roman" pitchFamily="18" charset="0"/>
                <a:cs typeface="Times New Roman" pitchFamily="18" charset="0"/>
              </a:rPr>
              <a:t>Biologic properties, </a:t>
            </a:r>
            <a:r>
              <a:rPr lang="en-US" sz="2400" dirty="0">
                <a:solidFill>
                  <a:srgbClr val="FFFFFF"/>
                </a:solidFill>
                <a:latin typeface="Times New Roman" pitchFamily="18" charset="0"/>
                <a:cs typeface="Times New Roman" pitchFamily="18" charset="0"/>
              </a:rPr>
              <a:t>including natural host range, mode of transmission, vector relationships, </a:t>
            </a:r>
            <a:r>
              <a:rPr lang="en-US" sz="2400" dirty="0" err="1">
                <a:solidFill>
                  <a:srgbClr val="FFFFFF"/>
                </a:solidFill>
                <a:latin typeface="Times New Roman" pitchFamily="18" charset="0"/>
                <a:cs typeface="Times New Roman" pitchFamily="18" charset="0"/>
              </a:rPr>
              <a:t>pathogenicity</a:t>
            </a:r>
            <a:r>
              <a:rPr lang="en-US" sz="2400" dirty="0">
                <a:solidFill>
                  <a:srgbClr val="FFFFFF"/>
                </a:solidFill>
                <a:latin typeface="Times New Roman" pitchFamily="18" charset="0"/>
                <a:cs typeface="Times New Roman" pitchFamily="18" charset="0"/>
              </a:rPr>
              <a:t>, tissue tropisms, and pathology.</a:t>
            </a:r>
          </a:p>
          <a:p>
            <a:pPr marL="457200" indent="-457200" eaLnBrk="1" hangingPunct="1">
              <a:defRPr/>
            </a:pPr>
            <a:endParaRPr lang="en-US" sz="1000" dirty="0">
              <a:solidFill>
                <a:srgbClr val="FFFFFF"/>
              </a:solidFill>
              <a:latin typeface="Times New Roman" pitchFamily="18" charset="0"/>
              <a:cs typeface="Times New Roman" pitchFamily="18" charset="0"/>
            </a:endParaRPr>
          </a:p>
          <a:p>
            <a:pPr marL="457200" indent="-457200" eaLnBrk="1" hangingPunct="1">
              <a:buFontTx/>
              <a:buAutoNum type="arabicPeriod" startAt="6"/>
              <a:defRPr/>
            </a:pPr>
            <a:r>
              <a:rPr lang="en-US" sz="2500" dirty="0">
                <a:solidFill>
                  <a:srgbClr val="FFFF00"/>
                </a:solidFill>
                <a:latin typeface="Times New Roman" pitchFamily="18" charset="0"/>
                <a:cs typeface="Times New Roman" pitchFamily="18" charset="0"/>
              </a:rPr>
              <a:t>Antigenic properties.</a:t>
            </a:r>
          </a:p>
          <a:p>
            <a:pPr marL="457200" indent="-457200" eaLnBrk="1" hangingPunct="1">
              <a:defRPr/>
            </a:pPr>
            <a:endParaRPr lang="en-US" sz="1000" dirty="0">
              <a:solidFill>
                <a:srgbClr val="FFFF00"/>
              </a:solidFill>
              <a:latin typeface="Times New Roman" pitchFamily="18" charset="0"/>
              <a:cs typeface="Times New Roman" pitchFamily="18" charset="0"/>
            </a:endParaRPr>
          </a:p>
          <a:p>
            <a:pPr marL="457200" indent="-457200" eaLnBrk="1" hangingPunct="1">
              <a:defRPr/>
            </a:pPr>
            <a:r>
              <a:rPr lang="en-US" sz="2500" dirty="0">
                <a:solidFill>
                  <a:srgbClr val="FFFF00"/>
                </a:solidFill>
                <a:latin typeface="Times New Roman" pitchFamily="18" charset="0"/>
                <a:cs typeface="Times New Roman" pitchFamily="18" charset="0"/>
              </a:rPr>
              <a:t>7.	Virus protein properties, </a:t>
            </a:r>
            <a:r>
              <a:rPr lang="en-US" sz="2400" dirty="0">
                <a:solidFill>
                  <a:srgbClr val="FFFFFF"/>
                </a:solidFill>
                <a:latin typeface="Times New Roman" pitchFamily="18" charset="0"/>
                <a:cs typeface="Times New Roman" pitchFamily="18" charset="0"/>
              </a:rPr>
              <a:t>including number, size, and functional activities of structural and nonstructural proteins, amino acid sequence, and special functional activities (transcriptase, reverse transcriptase, neuraminidase, fusion activities).</a:t>
            </a:r>
          </a:p>
          <a:p>
            <a:pPr marL="457200" indent="-457200" eaLnBrk="1" hangingPunct="1">
              <a:buFont typeface="+mj-lt"/>
              <a:buAutoNum type="arabicPeriod"/>
              <a:defRPr/>
            </a:pPr>
            <a:endParaRPr lang="en-US" sz="2400" dirty="0">
              <a:solidFill>
                <a:srgbClr val="FFFFFF"/>
              </a:solidFill>
              <a:latin typeface="Times New Roman" pitchFamily="18" charset="0"/>
              <a:cs typeface="Times New Roman" pitchFamily="18" charset="0"/>
            </a:endParaRPr>
          </a:p>
        </p:txBody>
      </p:sp>
      <p:pic>
        <p:nvPicPr>
          <p:cNvPr id="2" name="Recorded Sound">
            <a:hlinkClick r:id="" action="ppaction://media"/>
            <a:extLst>
              <a:ext uri="{FF2B5EF4-FFF2-40B4-BE49-F238E27FC236}">
                <a16:creationId xmlns:a16="http://schemas.microsoft.com/office/drawing/2014/main" id="{1BF080F3-1E6B-4661-A532-5ACCB3C797F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137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7375" y="0"/>
            <a:ext cx="49291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corded Sound">
            <a:hlinkClick r:id="" action="ppaction://media"/>
            <a:extLst>
              <a:ext uri="{FF2B5EF4-FFF2-40B4-BE49-F238E27FC236}">
                <a16:creationId xmlns:a16="http://schemas.microsoft.com/office/drawing/2014/main" id="{F58ECDC8-45AD-4719-9237-52500220FDE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657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Text Box 4"/>
          <p:cNvSpPr txBox="1">
            <a:spLocks noChangeArrowheads="1"/>
          </p:cNvSpPr>
          <p:nvPr/>
        </p:nvSpPr>
        <p:spPr bwMode="auto">
          <a:xfrm>
            <a:off x="357188" y="357188"/>
            <a:ext cx="8177212" cy="2146300"/>
          </a:xfrm>
          <a:prstGeom prst="rect">
            <a:avLst/>
          </a:prstGeom>
          <a:noFill/>
          <a:ln w="9525">
            <a:noFill/>
            <a:miter lim="800000"/>
            <a:headEnd/>
            <a:tailEnd/>
          </a:ln>
        </p:spPr>
        <p:txBody>
          <a:bodyPr>
            <a:spAutoFit/>
          </a:bodyPr>
          <a:lstStyle/>
          <a:p>
            <a:pPr eaLnBrk="1" hangingPunct="1">
              <a:spcBef>
                <a:spcPct val="50000"/>
              </a:spcBef>
              <a:buFontTx/>
              <a:buBlip>
                <a:blip r:embed="rId4"/>
              </a:buBlip>
              <a:defRPr/>
            </a:pPr>
            <a:r>
              <a:rPr lang="en-US" sz="3200" dirty="0">
                <a:solidFill>
                  <a:srgbClr val="FFC000"/>
                </a:solidFill>
                <a:latin typeface="Times New Roman" pitchFamily="18" charset="0"/>
                <a:cs typeface="Times New Roman" pitchFamily="18" charset="0"/>
              </a:rPr>
              <a:t> Penetration or Engulfment</a:t>
            </a:r>
          </a:p>
          <a:p>
            <a:pPr eaLnBrk="1" hangingPunct="1">
              <a:defRPr/>
            </a:pPr>
            <a:r>
              <a:rPr lang="en-US" sz="2400" dirty="0">
                <a:solidFill>
                  <a:srgbClr val="FFFFFF"/>
                </a:solidFill>
                <a:latin typeface="Times New Roman" pitchFamily="18" charset="0"/>
                <a:cs typeface="Times New Roman" pitchFamily="18" charset="0"/>
              </a:rPr>
              <a:t>Penetration of the target cell normally occurs a very short time after attachment of the virus to its receptor in the cell membrane.</a:t>
            </a:r>
          </a:p>
          <a:p>
            <a:pPr eaLnBrk="1" hangingPunct="1">
              <a:defRPr/>
            </a:pPr>
            <a:endParaRPr lang="en-US" sz="2400" dirty="0">
              <a:solidFill>
                <a:srgbClr val="FFFFFF"/>
              </a:solidFill>
              <a:latin typeface="Times New Roman" pitchFamily="18" charset="0"/>
              <a:cs typeface="Times New Roman" pitchFamily="18" charset="0"/>
            </a:endParaRPr>
          </a:p>
          <a:p>
            <a:pPr eaLnBrk="1" hangingPunct="1">
              <a:defRPr/>
            </a:pPr>
            <a:r>
              <a:rPr lang="en-US" sz="2600" dirty="0">
                <a:solidFill>
                  <a:srgbClr val="FF6600"/>
                </a:solidFill>
                <a:effectLst>
                  <a:outerShdw blurRad="38100" dist="38100" dir="2700000" algn="tl">
                    <a:srgbClr val="000000">
                      <a:alpha val="43137"/>
                    </a:srgbClr>
                  </a:outerShdw>
                </a:effectLst>
                <a:latin typeface="Times New Roman" pitchFamily="18" charset="0"/>
                <a:cs typeface="Times New Roman" pitchFamily="18" charset="0"/>
              </a:rPr>
              <a:t> Three main mechanisms are involved in penetration: </a:t>
            </a:r>
          </a:p>
        </p:txBody>
      </p:sp>
      <p:sp>
        <p:nvSpPr>
          <p:cNvPr id="23557" name="Text Box 5"/>
          <p:cNvSpPr txBox="1">
            <a:spLocks noChangeArrowheads="1"/>
          </p:cNvSpPr>
          <p:nvPr/>
        </p:nvSpPr>
        <p:spPr bwMode="auto">
          <a:xfrm>
            <a:off x="395288" y="3000375"/>
            <a:ext cx="8569325" cy="249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50000"/>
              </a:spcBef>
              <a:buClr>
                <a:srgbClr val="66FF33"/>
              </a:buClr>
              <a:buSzTx/>
              <a:buFont typeface="Wingdings" panose="05000000000000000000" pitchFamily="2" charset="2"/>
              <a:buChar char="ü"/>
            </a:pPr>
            <a:r>
              <a:rPr lang="en-US" sz="2400">
                <a:solidFill>
                  <a:srgbClr val="33CCFF"/>
                </a:solidFill>
                <a:latin typeface="Times New Roman" panose="02020603050405020304" pitchFamily="18" charset="0"/>
                <a:cs typeface="Times New Roman" panose="02020603050405020304" pitchFamily="18" charset="0"/>
              </a:rPr>
              <a:t> Receptor-mediated endocytosis (or Viropexis)</a:t>
            </a:r>
          </a:p>
          <a:p>
            <a:pPr eaLnBrk="1" hangingPunct="1">
              <a:spcBef>
                <a:spcPct val="50000"/>
              </a:spcBef>
              <a:buClr>
                <a:srgbClr val="66FF33"/>
              </a:buClr>
              <a:buSzTx/>
              <a:buFontTx/>
              <a:buNone/>
            </a:pPr>
            <a:endParaRPr lang="en-US" sz="800">
              <a:solidFill>
                <a:srgbClr val="33CCFF"/>
              </a:solidFill>
              <a:latin typeface="Times New Roman" panose="02020603050405020304" pitchFamily="18" charset="0"/>
              <a:cs typeface="Times New Roman" panose="02020603050405020304" pitchFamily="18" charset="0"/>
            </a:endParaRPr>
          </a:p>
          <a:p>
            <a:pPr eaLnBrk="1" hangingPunct="1">
              <a:spcBef>
                <a:spcPct val="50000"/>
              </a:spcBef>
              <a:buClr>
                <a:srgbClr val="66FF33"/>
              </a:buClr>
              <a:buSzTx/>
              <a:buFont typeface="Wingdings" panose="05000000000000000000" pitchFamily="2" charset="2"/>
              <a:buChar char="ü"/>
            </a:pPr>
            <a:r>
              <a:rPr lang="en-US" sz="2400">
                <a:solidFill>
                  <a:srgbClr val="33CCFF"/>
                </a:solidFill>
                <a:latin typeface="Times New Roman" panose="02020603050405020304" pitchFamily="18" charset="0"/>
                <a:cs typeface="Times New Roman" panose="02020603050405020304" pitchFamily="18" charset="0"/>
              </a:rPr>
              <a:t> Fusion</a:t>
            </a:r>
          </a:p>
          <a:p>
            <a:pPr eaLnBrk="1" hangingPunct="1">
              <a:spcBef>
                <a:spcPct val="50000"/>
              </a:spcBef>
              <a:buClr>
                <a:srgbClr val="66FF33"/>
              </a:buClr>
              <a:buSzTx/>
              <a:buFont typeface="Wingdings" panose="05000000000000000000" pitchFamily="2" charset="2"/>
              <a:buNone/>
            </a:pPr>
            <a:endParaRPr lang="en-US" sz="800">
              <a:solidFill>
                <a:srgbClr val="33CCFF"/>
              </a:solidFill>
              <a:latin typeface="Times New Roman" panose="02020603050405020304" pitchFamily="18" charset="0"/>
              <a:cs typeface="Times New Roman" panose="02020603050405020304" pitchFamily="18" charset="0"/>
            </a:endParaRPr>
          </a:p>
          <a:p>
            <a:pPr eaLnBrk="1" hangingPunct="1">
              <a:spcBef>
                <a:spcPct val="50000"/>
              </a:spcBef>
              <a:buClr>
                <a:srgbClr val="66FF33"/>
              </a:buClr>
              <a:buSzTx/>
              <a:buFont typeface="Wingdings" panose="05000000000000000000" pitchFamily="2" charset="2"/>
              <a:buChar char="ü"/>
            </a:pPr>
            <a:r>
              <a:rPr lang="en-US" sz="2400">
                <a:solidFill>
                  <a:srgbClr val="33CCFF"/>
                </a:solidFill>
                <a:latin typeface="Times New Roman" panose="02020603050405020304" pitchFamily="18" charset="0"/>
                <a:cs typeface="Times New Roman" panose="02020603050405020304" pitchFamily="18" charset="0"/>
              </a:rPr>
              <a:t> Direct penetration of virus particles across the plasma membrane </a:t>
            </a:r>
          </a:p>
          <a:p>
            <a:pPr eaLnBrk="1" hangingPunct="1">
              <a:spcBef>
                <a:spcPct val="50000"/>
              </a:spcBef>
              <a:buClr>
                <a:srgbClr val="66FF33"/>
              </a:buClr>
              <a:buSzTx/>
              <a:buFont typeface="Wingdings" panose="05000000000000000000" pitchFamily="2" charset="2"/>
              <a:buNone/>
            </a:pPr>
            <a:r>
              <a:rPr lang="en-US" sz="2400">
                <a:solidFill>
                  <a:srgbClr val="33CCFF"/>
                </a:solidFill>
                <a:latin typeface="Times New Roman" panose="02020603050405020304" pitchFamily="18" charset="0"/>
                <a:cs typeface="Times New Roman" panose="02020603050405020304" pitchFamily="18" charset="0"/>
              </a:rPr>
              <a:t>    (or Translocation)</a:t>
            </a:r>
          </a:p>
        </p:txBody>
      </p:sp>
      <p:pic>
        <p:nvPicPr>
          <p:cNvPr id="2" name="Recorded Sound">
            <a:hlinkClick r:id="" action="ppaction://media"/>
            <a:extLst>
              <a:ext uri="{FF2B5EF4-FFF2-40B4-BE49-F238E27FC236}">
                <a16:creationId xmlns:a16="http://schemas.microsoft.com/office/drawing/2014/main" id="{205D82C4-072D-4499-9009-7E855E159A2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572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descr="C:\Users\Incubator\Desktop\VIRUS-Cell-Entry-50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850" y="279400"/>
            <a:ext cx="8640763" cy="612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corded Sound">
            <a:hlinkClick r:id="" action="ppaction://media"/>
            <a:extLst>
              <a:ext uri="{FF2B5EF4-FFF2-40B4-BE49-F238E27FC236}">
                <a16:creationId xmlns:a16="http://schemas.microsoft.com/office/drawing/2014/main" id="{6B3EE93D-4020-405D-959C-2ADFEB2BAED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49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9682" name="Text Box 4"/>
          <p:cNvSpPr txBox="1">
            <a:spLocks noChangeArrowheads="1"/>
          </p:cNvSpPr>
          <p:nvPr/>
        </p:nvSpPr>
        <p:spPr bwMode="auto">
          <a:xfrm>
            <a:off x="111125" y="285750"/>
            <a:ext cx="8961438" cy="579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50000"/>
              </a:spcBef>
              <a:buClrTx/>
              <a:buSzTx/>
              <a:buFontTx/>
              <a:buBlip>
                <a:blip r:embed="rId7"/>
              </a:buBlip>
            </a:pPr>
            <a:r>
              <a:rPr lang="en-US" sz="2800">
                <a:solidFill>
                  <a:srgbClr val="000000"/>
                </a:solidFill>
                <a:latin typeface="Times New Roman" panose="02020603050405020304" pitchFamily="18" charset="0"/>
                <a:cs typeface="Times New Roman" panose="02020603050405020304" pitchFamily="18" charset="0"/>
              </a:rPr>
              <a:t> </a:t>
            </a:r>
            <a:r>
              <a:rPr lang="en-US" sz="3600">
                <a:solidFill>
                  <a:srgbClr val="FFC000"/>
                </a:solidFill>
                <a:latin typeface="Times New Roman" panose="02020603050405020304" pitchFamily="18" charset="0"/>
                <a:cs typeface="Times New Roman" panose="02020603050405020304" pitchFamily="18" charset="0"/>
              </a:rPr>
              <a:t>Uncoating</a:t>
            </a:r>
          </a:p>
          <a:p>
            <a:pPr eaLnBrk="1" hangingPunct="1">
              <a:spcBef>
                <a:spcPct val="50000"/>
              </a:spcBef>
              <a:buClrTx/>
              <a:buSzTx/>
              <a:buFontTx/>
              <a:buNone/>
            </a:pPr>
            <a:endParaRPr lang="en-US" sz="1100">
              <a:solidFill>
                <a:srgbClr val="FFC000"/>
              </a:solidFill>
              <a:latin typeface="Times New Roman" panose="02020603050405020304" pitchFamily="18" charset="0"/>
              <a:cs typeface="Times New Roman" panose="02020603050405020304" pitchFamily="18" charset="0"/>
            </a:endParaRPr>
          </a:p>
          <a:p>
            <a:pPr lvl="1" eaLnBrk="1" hangingPunct="1">
              <a:spcBef>
                <a:spcPct val="50000"/>
              </a:spcBef>
              <a:buClr>
                <a:srgbClr val="00B0F0"/>
              </a:buClr>
              <a:buFont typeface="Wingdings" panose="05000000000000000000" pitchFamily="2" charset="2"/>
              <a:buChar char="Ø"/>
            </a:pPr>
            <a:r>
              <a:rPr lang="en-US" sz="2800">
                <a:solidFill>
                  <a:srgbClr val="FFFFFF"/>
                </a:solidFill>
                <a:latin typeface="Times New Roman" panose="02020603050405020304" pitchFamily="18" charset="0"/>
                <a:cs typeface="Times New Roman" panose="02020603050405020304" pitchFamily="18" charset="0"/>
              </a:rPr>
              <a:t> </a:t>
            </a:r>
            <a:r>
              <a:rPr lang="en-US" sz="2400">
                <a:solidFill>
                  <a:srgbClr val="FFFFFF"/>
                </a:solidFill>
                <a:latin typeface="Times New Roman" panose="02020603050405020304" pitchFamily="18" charset="0"/>
                <a:cs typeface="Times New Roman" panose="02020603050405020304" pitchFamily="18" charset="0"/>
              </a:rPr>
              <a:t>Uncoating is the physical separation of the viral nucleic acid from the outer structural components of the virion.</a:t>
            </a:r>
          </a:p>
          <a:p>
            <a:pPr lvl="1" eaLnBrk="1" hangingPunct="1">
              <a:spcBef>
                <a:spcPct val="50000"/>
              </a:spcBef>
              <a:buClr>
                <a:srgbClr val="00B0F0"/>
              </a:buClr>
              <a:buFontTx/>
              <a:buNone/>
            </a:pPr>
            <a:endParaRPr lang="en-US" sz="800">
              <a:solidFill>
                <a:srgbClr val="FFFFFF"/>
              </a:solidFill>
              <a:latin typeface="Times New Roman" panose="02020603050405020304" pitchFamily="18" charset="0"/>
              <a:cs typeface="Times New Roman" panose="02020603050405020304" pitchFamily="18" charset="0"/>
            </a:endParaRPr>
          </a:p>
          <a:p>
            <a:pPr lvl="1" eaLnBrk="1" hangingPunct="1">
              <a:spcBef>
                <a:spcPct val="50000"/>
              </a:spcBef>
              <a:buClr>
                <a:srgbClr val="00B0F0"/>
              </a:buClr>
              <a:buFont typeface="Wingdings" panose="05000000000000000000" pitchFamily="2" charset="2"/>
              <a:buChar char="Ø"/>
            </a:pPr>
            <a:r>
              <a:rPr lang="en-US" sz="2400">
                <a:solidFill>
                  <a:srgbClr val="FFFFFF"/>
                </a:solidFill>
                <a:latin typeface="Times New Roman" panose="02020603050405020304" pitchFamily="18" charset="0"/>
                <a:cs typeface="Times New Roman" panose="02020603050405020304" pitchFamily="18" charset="0"/>
              </a:rPr>
              <a:t> often, the genome is released as free nucleic acid. Or rarely, as a nucleocapsid (reoviruses).</a:t>
            </a:r>
          </a:p>
          <a:p>
            <a:pPr lvl="1" eaLnBrk="1" hangingPunct="1">
              <a:spcBef>
                <a:spcPct val="50000"/>
              </a:spcBef>
              <a:buClr>
                <a:srgbClr val="00B0F0"/>
              </a:buClr>
              <a:buFontTx/>
              <a:buNone/>
            </a:pPr>
            <a:endParaRPr lang="en-US" sz="800">
              <a:solidFill>
                <a:srgbClr val="FFFFFF"/>
              </a:solidFill>
              <a:latin typeface="Times New Roman" panose="02020603050405020304" pitchFamily="18" charset="0"/>
              <a:cs typeface="Times New Roman" panose="02020603050405020304" pitchFamily="18" charset="0"/>
            </a:endParaRPr>
          </a:p>
          <a:p>
            <a:pPr lvl="1" eaLnBrk="1" hangingPunct="1">
              <a:spcBef>
                <a:spcPct val="50000"/>
              </a:spcBef>
              <a:buClr>
                <a:srgbClr val="00B0F0"/>
              </a:buClr>
              <a:buFont typeface="Wingdings" panose="05000000000000000000" pitchFamily="2" charset="2"/>
              <a:buChar char="Ø"/>
            </a:pPr>
            <a:r>
              <a:rPr lang="en-US" sz="2400">
                <a:solidFill>
                  <a:srgbClr val="FFFFFF"/>
                </a:solidFill>
                <a:latin typeface="Times New Roman" panose="02020603050405020304" pitchFamily="18" charset="0"/>
                <a:cs typeface="Times New Roman" panose="02020603050405020304" pitchFamily="18" charset="0"/>
              </a:rPr>
              <a:t> Eclipse period:…</a:t>
            </a:r>
          </a:p>
          <a:p>
            <a:pPr lvl="1" eaLnBrk="1" hangingPunct="1">
              <a:spcBef>
                <a:spcPct val="50000"/>
              </a:spcBef>
              <a:buClr>
                <a:srgbClr val="00B0F0"/>
              </a:buClr>
              <a:buFontTx/>
              <a:buNone/>
            </a:pPr>
            <a:endParaRPr lang="en-US" sz="800">
              <a:solidFill>
                <a:srgbClr val="FFFFFF"/>
              </a:solidFill>
              <a:latin typeface="Times New Roman" panose="02020603050405020304" pitchFamily="18" charset="0"/>
              <a:cs typeface="Times New Roman" panose="02020603050405020304" pitchFamily="18" charset="0"/>
            </a:endParaRPr>
          </a:p>
          <a:p>
            <a:pPr lvl="1" eaLnBrk="1" hangingPunct="1">
              <a:spcBef>
                <a:spcPct val="50000"/>
              </a:spcBef>
              <a:buClr>
                <a:srgbClr val="00B0F0"/>
              </a:buClr>
              <a:buFont typeface="Wingdings" panose="05000000000000000000" pitchFamily="2" charset="2"/>
              <a:buChar char="Ø"/>
            </a:pPr>
            <a:r>
              <a:rPr lang="en-US" sz="2400">
                <a:solidFill>
                  <a:srgbClr val="FFFFFF"/>
                </a:solidFill>
                <a:latin typeface="Times New Roman" panose="02020603050405020304" pitchFamily="18" charset="0"/>
                <a:cs typeface="Times New Roman" panose="02020603050405020304" pitchFamily="18" charset="0"/>
              </a:rPr>
              <a:t> Indeed, Viruses are the only infectious agents for which dissolution of the infecting agent is an obligatory step in the replicative pathway.</a:t>
            </a:r>
          </a:p>
          <a:p>
            <a:pPr eaLnBrk="1" hangingPunct="1">
              <a:spcBef>
                <a:spcPct val="50000"/>
              </a:spcBef>
              <a:buClrTx/>
              <a:buSzTx/>
              <a:buFontTx/>
              <a:buNone/>
            </a:pPr>
            <a:r>
              <a:rPr lang="en-US" sz="2400">
                <a:solidFill>
                  <a:srgbClr val="FFFFFF"/>
                </a:solidFill>
                <a:latin typeface="Times New Roman" panose="02020603050405020304" pitchFamily="18" charset="0"/>
                <a:cs typeface="Times New Roman" panose="02020603050405020304" pitchFamily="18" charset="0"/>
              </a:rPr>
              <a:t>      </a:t>
            </a:r>
          </a:p>
        </p:txBody>
      </p:sp>
      <p:pic>
        <p:nvPicPr>
          <p:cNvPr id="2" name="Recorded Sound">
            <a:hlinkClick r:id="" action="ppaction://media"/>
            <a:extLst>
              <a:ext uri="{FF2B5EF4-FFF2-40B4-BE49-F238E27FC236}">
                <a16:creationId xmlns:a16="http://schemas.microsoft.com/office/drawing/2014/main" id="{5FC8732F-5EC6-4D81-823A-4D3ACD8D9F31}"/>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327525" y="3184525"/>
            <a:ext cx="487363" cy="487363"/>
          </a:xfrm>
          <a:prstGeom prst="rect">
            <a:avLst/>
          </a:prstGeom>
        </p:spPr>
      </p:pic>
      <p:pic>
        <p:nvPicPr>
          <p:cNvPr id="3" name="Recorded Sound">
            <a:hlinkClick r:id="" action="ppaction://media"/>
            <a:extLst>
              <a:ext uri="{FF2B5EF4-FFF2-40B4-BE49-F238E27FC236}">
                <a16:creationId xmlns:a16="http://schemas.microsoft.com/office/drawing/2014/main" id="{288F4180-2B12-412A-A52C-EEE0F4450E10}"/>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5652" fill="hold"/>
                                        <p:tgtEl>
                                          <p:spTgt spid="2"/>
                                        </p:tgtEl>
                                      </p:cBhvr>
                                    </p:cmd>
                                  </p:childTnLst>
                                </p:cTn>
                              </p:par>
                              <p:par>
                                <p:cTn id="7" presetID="1" presetClass="mediacall" presetSubtype="0" fill="hold" nodeType="withEffect">
                                  <p:stCondLst>
                                    <p:cond delay="0"/>
                                  </p:stCondLst>
                                  <p:childTnLst>
                                    <p:cmd type="call" cmd="playFrom(0.0)">
                                      <p:cBhvr>
                                        <p:cTn id="8" dur="3890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9" fill="hold" display="0">
                  <p:stCondLst>
                    <p:cond delay="indefinite"/>
                  </p:stCondLst>
                  <p:endCondLst>
                    <p:cond evt="onStopAudio" delay="0">
                      <p:tgtEl>
                        <p:sldTgt/>
                      </p:tgtEl>
                    </p:cond>
                  </p:endCondLst>
                </p:cTn>
                <p:tgtEl>
                  <p:spTgt spid="2"/>
                </p:tgtEl>
              </p:cMediaNode>
            </p:audio>
            <p:audio>
              <p:cMediaNode vol="80000">
                <p:cTn id="10"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3778" name="Text Box 4"/>
          <p:cNvSpPr txBox="1">
            <a:spLocks noChangeArrowheads="1"/>
          </p:cNvSpPr>
          <p:nvPr/>
        </p:nvSpPr>
        <p:spPr bwMode="auto">
          <a:xfrm>
            <a:off x="285750" y="495300"/>
            <a:ext cx="8675688"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50000"/>
              </a:spcBef>
              <a:buClrTx/>
              <a:buSzTx/>
              <a:buFontTx/>
              <a:buBlip>
                <a:blip r:embed="rId5"/>
              </a:buBlip>
            </a:pPr>
            <a:r>
              <a:rPr lang="en-US" sz="3600">
                <a:solidFill>
                  <a:srgbClr val="FFFFFF"/>
                </a:solidFill>
                <a:latin typeface="Times New Roman" panose="02020603050405020304" pitchFamily="18" charset="0"/>
                <a:cs typeface="Times New Roman" panose="02020603050405020304" pitchFamily="18" charset="0"/>
              </a:rPr>
              <a:t>  </a:t>
            </a:r>
            <a:r>
              <a:rPr lang="en-US" sz="3600">
                <a:solidFill>
                  <a:srgbClr val="FFC000"/>
                </a:solidFill>
                <a:latin typeface="Times New Roman" panose="02020603050405020304" pitchFamily="18" charset="0"/>
                <a:cs typeface="Times New Roman" panose="02020603050405020304" pitchFamily="18" charset="0"/>
              </a:rPr>
              <a:t>Assembly</a:t>
            </a:r>
          </a:p>
          <a:p>
            <a:pPr eaLnBrk="1" hangingPunct="1">
              <a:spcBef>
                <a:spcPct val="50000"/>
              </a:spcBef>
              <a:buClrTx/>
              <a:buSzTx/>
              <a:buFontTx/>
              <a:buNone/>
            </a:pPr>
            <a:r>
              <a:rPr lang="en-US" sz="2400">
                <a:solidFill>
                  <a:srgbClr val="FFFFFF"/>
                </a:solidFill>
                <a:latin typeface="Times New Roman" panose="02020603050405020304" pitchFamily="18" charset="0"/>
                <a:cs typeface="Times New Roman" panose="02020603050405020304" pitchFamily="18" charset="0"/>
              </a:rPr>
              <a:t>Newly synthesized viral genomes and capsid polypeptides assemble together to form progeny viruses. Icosahedral capsids can condense in the absence of nucleic acid, whereas nucleocapsids of viruses with helical symmetry cannot form without viral RNA.</a:t>
            </a:r>
          </a:p>
          <a:p>
            <a:pPr eaLnBrk="1" hangingPunct="1">
              <a:spcBef>
                <a:spcPct val="50000"/>
              </a:spcBef>
              <a:buClrTx/>
              <a:buSzTx/>
              <a:buFontTx/>
              <a:buNone/>
            </a:pPr>
            <a:endParaRPr lang="en-US" sz="2400">
              <a:solidFill>
                <a:srgbClr val="FFFFFF"/>
              </a:solidFill>
              <a:latin typeface="Times New Roman" panose="02020603050405020304" pitchFamily="18" charset="0"/>
              <a:cs typeface="Times New Roman" panose="02020603050405020304" pitchFamily="18" charset="0"/>
            </a:endParaRPr>
          </a:p>
        </p:txBody>
      </p:sp>
      <p:sp>
        <p:nvSpPr>
          <p:cNvPr id="203779" name="TextBox 2"/>
          <p:cNvSpPr txBox="1">
            <a:spLocks noChangeArrowheads="1"/>
          </p:cNvSpPr>
          <p:nvPr/>
        </p:nvSpPr>
        <p:spPr bwMode="auto">
          <a:xfrm>
            <a:off x="285750" y="2951163"/>
            <a:ext cx="8072438" cy="295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50000"/>
              </a:spcBef>
              <a:buClrTx/>
              <a:buSzTx/>
              <a:buFontTx/>
              <a:buBlip>
                <a:blip r:embed="rId5"/>
              </a:buBlip>
            </a:pPr>
            <a:r>
              <a:rPr lang="en-US" sz="3600">
                <a:solidFill>
                  <a:srgbClr val="FFFFFF"/>
                </a:solidFill>
                <a:latin typeface="Times New Roman" panose="02020603050405020304" pitchFamily="18" charset="0"/>
                <a:cs typeface="Times New Roman" panose="02020603050405020304" pitchFamily="18" charset="0"/>
              </a:rPr>
              <a:t> </a:t>
            </a:r>
            <a:r>
              <a:rPr lang="en-US" sz="3600">
                <a:solidFill>
                  <a:srgbClr val="FFC000"/>
                </a:solidFill>
                <a:latin typeface="Times New Roman" panose="02020603050405020304" pitchFamily="18" charset="0"/>
                <a:cs typeface="Times New Roman" panose="02020603050405020304" pitchFamily="18" charset="0"/>
              </a:rPr>
              <a:t>Release</a:t>
            </a:r>
          </a:p>
          <a:p>
            <a:pPr eaLnBrk="1" hangingPunct="1">
              <a:spcBef>
                <a:spcPct val="50000"/>
              </a:spcBef>
              <a:buClr>
                <a:srgbClr val="BABABA"/>
              </a:buClr>
              <a:buSzTx/>
              <a:buFont typeface="Wingdings" panose="05000000000000000000" pitchFamily="2" charset="2"/>
              <a:buChar char="Ø"/>
            </a:pPr>
            <a:r>
              <a:rPr lang="en-US" sz="2400">
                <a:solidFill>
                  <a:srgbClr val="FFFFFF"/>
                </a:solidFill>
                <a:latin typeface="Times New Roman" panose="02020603050405020304" pitchFamily="18" charset="0"/>
                <a:cs typeface="Times New Roman" panose="02020603050405020304" pitchFamily="18" charset="0"/>
              </a:rPr>
              <a:t> Nonenveloped viruses accumulate in infected cells, and the cells eventually lyse and release the virus particles.</a:t>
            </a:r>
          </a:p>
          <a:p>
            <a:pPr eaLnBrk="1" hangingPunct="1">
              <a:spcBef>
                <a:spcPct val="50000"/>
              </a:spcBef>
              <a:buClr>
                <a:srgbClr val="BABABA"/>
              </a:buClr>
              <a:buSzTx/>
              <a:buFont typeface="Wingdings" panose="05000000000000000000" pitchFamily="2" charset="2"/>
              <a:buChar char="Ø"/>
            </a:pPr>
            <a:r>
              <a:rPr lang="en-US" sz="2400">
                <a:solidFill>
                  <a:srgbClr val="FFFFFF"/>
                </a:solidFill>
                <a:latin typeface="Times New Roman" panose="02020603050405020304" pitchFamily="18" charset="0"/>
                <a:cs typeface="Times New Roman" panose="02020603050405020304" pitchFamily="18" charset="0"/>
              </a:rPr>
              <a:t> Enveloped viruses mature by a budding process.</a:t>
            </a:r>
          </a:p>
          <a:p>
            <a:pPr eaLnBrk="1" hangingPunct="1">
              <a:spcBef>
                <a:spcPct val="50000"/>
              </a:spcBef>
              <a:buClrTx/>
              <a:buSzTx/>
              <a:buFontTx/>
              <a:buNone/>
            </a:pPr>
            <a:endParaRPr lang="en-US" sz="2400">
              <a:solidFill>
                <a:srgbClr val="FFC000"/>
              </a:solidFill>
              <a:latin typeface="Times New Roman" panose="02020603050405020304" pitchFamily="18" charset="0"/>
              <a:cs typeface="Times New Roman" panose="02020603050405020304" pitchFamily="18" charset="0"/>
            </a:endParaRPr>
          </a:p>
          <a:p>
            <a:pPr algn="ctr" eaLnBrk="1" hangingPunct="1">
              <a:spcBef>
                <a:spcPct val="0"/>
              </a:spcBef>
              <a:buClrTx/>
              <a:buSzTx/>
              <a:buFontTx/>
              <a:buNone/>
            </a:pPr>
            <a:endParaRPr lang="en-US" sz="1800">
              <a:solidFill>
                <a:srgbClr val="000000"/>
              </a:solidFill>
              <a:latin typeface="Arial" panose="020B0604020202020204" pitchFamily="34" charset="0"/>
              <a:cs typeface="Arial" panose="020B0604020202020204" pitchFamily="34" charset="0"/>
            </a:endParaRPr>
          </a:p>
        </p:txBody>
      </p:sp>
      <p:pic>
        <p:nvPicPr>
          <p:cNvPr id="2" name="Recorded Sound">
            <a:hlinkClick r:id="" action="ppaction://media"/>
            <a:extLst>
              <a:ext uri="{FF2B5EF4-FFF2-40B4-BE49-F238E27FC236}">
                <a16:creationId xmlns:a16="http://schemas.microsoft.com/office/drawing/2014/main" id="{4E43BE76-ED25-4BD5-8C38-B5B7F58FD91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789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2" descr="C:\Users\Incubator\Desktop\nrmicro1645-f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825" y="355600"/>
            <a:ext cx="8099425" cy="589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corded Sound">
            <a:hlinkClick r:id="" action="ppaction://media"/>
            <a:extLst>
              <a:ext uri="{FF2B5EF4-FFF2-40B4-BE49-F238E27FC236}">
                <a16:creationId xmlns:a16="http://schemas.microsoft.com/office/drawing/2014/main" id="{EF8597D7-3C88-4559-A477-8DC571A250B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723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642924"/>
            <a:ext cx="8229600" cy="857250"/>
          </a:xfrm>
          <a:prstGeom prst="rect">
            <a:avLst/>
          </a:prstGeom>
          <a:blipFill>
            <a:blip r:embed="rId4" cstate="print"/>
            <a:tile tx="0" ty="0" sx="100000" sy="100000" flip="none" algn="tl"/>
          </a:blipFill>
          <a:ln>
            <a:noFill/>
          </a:ln>
        </p:spPr>
        <p:txBody>
          <a:bodyPr>
            <a:scene3d>
              <a:camera prst="orthographicFront"/>
              <a:lightRig rig="balanced" dir="t">
                <a:rot lat="0" lon="0" rev="2100000"/>
              </a:lightRig>
            </a:scene3d>
            <a:sp3d extrusionH="57150" prstMaterial="metal">
              <a:bevelT w="38100" h="25400"/>
              <a:contourClr>
                <a:schemeClr val="bg2"/>
              </a:contourClr>
            </a:sp3d>
          </a:bodyPr>
          <a:lstStyle/>
          <a:p>
            <a:pPr algn="ctr">
              <a:defRPr/>
            </a:pPr>
            <a:r>
              <a:rPr lang="en-US" sz="3600" b="1" dirty="0">
                <a:ln w="50800"/>
                <a:solidFill>
                  <a:srgbClr val="FFFFFF">
                    <a:shade val="50000"/>
                  </a:srgbClr>
                </a:solidFill>
                <a:latin typeface="Times New Roman" pitchFamily="18" charset="0"/>
                <a:cs typeface="Times New Roman" pitchFamily="18" charset="0"/>
              </a:rPr>
              <a:t>Techniques used for Detection of Viruses</a:t>
            </a:r>
            <a:endParaRPr lang="en-US" sz="3600" b="1" kern="0" dirty="0">
              <a:ln w="50800"/>
              <a:solidFill>
                <a:srgbClr val="FFFFFF">
                  <a:shade val="50000"/>
                </a:srgbClr>
              </a:solidFill>
              <a:latin typeface="Times New Roman" pitchFamily="18" charset="0"/>
              <a:cs typeface="Times New Roman" pitchFamily="18" charset="0"/>
            </a:endParaRPr>
          </a:p>
        </p:txBody>
      </p:sp>
      <p:sp>
        <p:nvSpPr>
          <p:cNvPr id="206851" name="TextBox 2"/>
          <p:cNvSpPr txBox="1">
            <a:spLocks noChangeArrowheads="1"/>
          </p:cNvSpPr>
          <p:nvPr/>
        </p:nvSpPr>
        <p:spPr bwMode="auto">
          <a:xfrm>
            <a:off x="714375" y="1885950"/>
            <a:ext cx="7286625" cy="434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just" eaLnBrk="1" hangingPunct="1">
              <a:spcBef>
                <a:spcPct val="0"/>
              </a:spcBef>
              <a:buClrTx/>
              <a:buSzTx/>
              <a:buFontTx/>
              <a:buAutoNum type="arabicPeriod"/>
            </a:pPr>
            <a:r>
              <a:rPr lang="en-US" sz="2800">
                <a:solidFill>
                  <a:srgbClr val="FFC000"/>
                </a:solidFill>
                <a:latin typeface="Times New Roman" panose="02020603050405020304" pitchFamily="18" charset="0"/>
                <a:cs typeface="Times New Roman" panose="02020603050405020304" pitchFamily="18" charset="0"/>
              </a:rPr>
              <a:t>Electron microscopy </a:t>
            </a:r>
          </a:p>
          <a:p>
            <a:pPr algn="just" eaLnBrk="1" hangingPunct="1">
              <a:spcBef>
                <a:spcPct val="0"/>
              </a:spcBef>
              <a:buClrTx/>
              <a:buSzTx/>
              <a:buFontTx/>
              <a:buNone/>
            </a:pPr>
            <a:endParaRPr lang="en-US" sz="2800">
              <a:solidFill>
                <a:srgbClr val="FF0000"/>
              </a:solidFill>
              <a:latin typeface="Times New Roman" panose="02020603050405020304" pitchFamily="18" charset="0"/>
              <a:cs typeface="Times New Roman" panose="02020603050405020304" pitchFamily="18" charset="0"/>
            </a:endParaRPr>
          </a:p>
          <a:p>
            <a:pPr algn="just" eaLnBrk="1" hangingPunct="1">
              <a:spcBef>
                <a:spcPct val="0"/>
              </a:spcBef>
              <a:buClrTx/>
              <a:buSzTx/>
              <a:buFontTx/>
              <a:buNone/>
            </a:pPr>
            <a:r>
              <a:rPr lang="en-US" sz="2800">
                <a:solidFill>
                  <a:srgbClr val="FFC000"/>
                </a:solidFill>
                <a:latin typeface="Times New Roman" panose="02020603050405020304" pitchFamily="18" charset="0"/>
                <a:cs typeface="Times New Roman" panose="02020603050405020304" pitchFamily="18" charset="0"/>
              </a:rPr>
              <a:t>2. Serological assays  </a:t>
            </a:r>
            <a:r>
              <a:rPr lang="en-US" sz="2400">
                <a:solidFill>
                  <a:srgbClr val="DFDFDF"/>
                </a:solidFill>
                <a:latin typeface="Times New Roman" panose="02020603050405020304" pitchFamily="18" charset="0"/>
                <a:cs typeface="Times New Roman" panose="02020603050405020304" pitchFamily="18" charset="0"/>
              </a:rPr>
              <a:t>(ELISA, IF, CF, NT, RIA…)</a:t>
            </a:r>
          </a:p>
          <a:p>
            <a:pPr algn="just" eaLnBrk="1" hangingPunct="1">
              <a:spcBef>
                <a:spcPct val="0"/>
              </a:spcBef>
              <a:buClrTx/>
              <a:buSzTx/>
              <a:buFontTx/>
              <a:buAutoNum type="arabicPeriod"/>
            </a:pPr>
            <a:endParaRPr lang="en-US" sz="2800">
              <a:solidFill>
                <a:srgbClr val="FF0000"/>
              </a:solidFill>
              <a:latin typeface="Times New Roman" panose="02020603050405020304" pitchFamily="18" charset="0"/>
              <a:cs typeface="Times New Roman" panose="02020603050405020304" pitchFamily="18" charset="0"/>
            </a:endParaRPr>
          </a:p>
          <a:p>
            <a:pPr algn="just" eaLnBrk="1" hangingPunct="1">
              <a:spcBef>
                <a:spcPct val="0"/>
              </a:spcBef>
              <a:buClrTx/>
              <a:buSzTx/>
              <a:buFontTx/>
              <a:buAutoNum type="arabicPeriod" startAt="3"/>
            </a:pPr>
            <a:r>
              <a:rPr lang="en-US" sz="2800">
                <a:solidFill>
                  <a:srgbClr val="FFC000"/>
                </a:solidFill>
                <a:latin typeface="Times New Roman" panose="02020603050405020304" pitchFamily="18" charset="0"/>
                <a:cs typeface="Times New Roman" panose="02020603050405020304" pitchFamily="18" charset="0"/>
              </a:rPr>
              <a:t>molecular assays: </a:t>
            </a:r>
            <a:r>
              <a:rPr lang="en-US" sz="2400">
                <a:solidFill>
                  <a:srgbClr val="DFDFDF"/>
                </a:solidFill>
                <a:latin typeface="Times New Roman" panose="02020603050405020304" pitchFamily="18" charset="0"/>
                <a:cs typeface="Times New Roman" panose="02020603050405020304" pitchFamily="18" charset="0"/>
              </a:rPr>
              <a:t>(PCR, RT-PCR, Real Time-PCR,…)</a:t>
            </a:r>
          </a:p>
          <a:p>
            <a:pPr algn="just" eaLnBrk="1" hangingPunct="1">
              <a:spcBef>
                <a:spcPct val="0"/>
              </a:spcBef>
              <a:buClrTx/>
              <a:buSzTx/>
              <a:buFontTx/>
              <a:buAutoNum type="arabicPeriod" startAt="3"/>
            </a:pPr>
            <a:endParaRPr lang="en-US" sz="2800">
              <a:solidFill>
                <a:srgbClr val="FF0000"/>
              </a:solidFill>
              <a:latin typeface="Times New Roman" panose="02020603050405020304" pitchFamily="18" charset="0"/>
              <a:cs typeface="Times New Roman" panose="02020603050405020304" pitchFamily="18" charset="0"/>
            </a:endParaRPr>
          </a:p>
          <a:p>
            <a:pPr algn="just" eaLnBrk="1" hangingPunct="1">
              <a:spcBef>
                <a:spcPct val="0"/>
              </a:spcBef>
              <a:buClrTx/>
              <a:buSzTx/>
              <a:buFontTx/>
              <a:buAutoNum type="arabicPeriod" startAt="3"/>
            </a:pPr>
            <a:r>
              <a:rPr lang="en-US" sz="2800">
                <a:solidFill>
                  <a:srgbClr val="FFC000"/>
                </a:solidFill>
                <a:latin typeface="Times New Roman" panose="02020603050405020304" pitchFamily="18" charset="0"/>
                <a:cs typeface="Times New Roman" panose="02020603050405020304" pitchFamily="18" charset="0"/>
              </a:rPr>
              <a:t>Viral cultivation: </a:t>
            </a:r>
          </a:p>
          <a:p>
            <a:pPr algn="just" eaLnBrk="1" hangingPunct="1">
              <a:spcBef>
                <a:spcPct val="0"/>
              </a:spcBef>
              <a:buClrTx/>
              <a:buSzTx/>
              <a:buFontTx/>
              <a:buAutoNum type="arabicPeriod"/>
            </a:pPr>
            <a:endParaRPr lang="en-US" sz="2800">
              <a:solidFill>
                <a:srgbClr val="FF0000"/>
              </a:solidFill>
              <a:latin typeface="Times New Roman" panose="02020603050405020304" pitchFamily="18" charset="0"/>
              <a:cs typeface="Times New Roman" panose="02020603050405020304" pitchFamily="18" charset="0"/>
            </a:endParaRPr>
          </a:p>
          <a:p>
            <a:pPr algn="just" eaLnBrk="1" hangingPunct="1">
              <a:spcBef>
                <a:spcPct val="0"/>
              </a:spcBef>
              <a:buClrTx/>
              <a:buSzTx/>
              <a:buFontTx/>
              <a:buAutoNum type="arabicPeriod"/>
            </a:pPr>
            <a:endParaRPr lang="fa-IR" sz="2800">
              <a:solidFill>
                <a:srgbClr val="FF0000"/>
              </a:solidFill>
              <a:latin typeface="Times New Roman" panose="02020603050405020304" pitchFamily="18" charset="0"/>
              <a:cs typeface="Times New Roman" panose="02020603050405020304" pitchFamily="18" charset="0"/>
            </a:endParaRPr>
          </a:p>
        </p:txBody>
      </p:sp>
      <p:sp>
        <p:nvSpPr>
          <p:cNvPr id="4" name="Left Brace 3"/>
          <p:cNvSpPr/>
          <p:nvPr/>
        </p:nvSpPr>
        <p:spPr>
          <a:xfrm>
            <a:off x="4000500" y="4357688"/>
            <a:ext cx="714375" cy="1714500"/>
          </a:xfrm>
          <a:prstGeom prst="leftBrace">
            <a:avLst/>
          </a:prstGeom>
          <a:noFill/>
          <a:ln w="57150">
            <a:solidFill>
              <a:srgbClr val="FF660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solidFill>
                <a:prstClr val="black"/>
              </a:solidFill>
            </a:endParaRPr>
          </a:p>
        </p:txBody>
      </p:sp>
      <p:sp>
        <p:nvSpPr>
          <p:cNvPr id="206853" name="TextBox 4"/>
          <p:cNvSpPr txBox="1">
            <a:spLocks noChangeArrowheads="1"/>
          </p:cNvSpPr>
          <p:nvPr/>
        </p:nvSpPr>
        <p:spPr bwMode="auto">
          <a:xfrm>
            <a:off x="4572000" y="4389438"/>
            <a:ext cx="3214688"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lnSpc>
                <a:spcPct val="150000"/>
              </a:lnSpc>
              <a:spcBef>
                <a:spcPct val="0"/>
              </a:spcBef>
              <a:buClrTx/>
              <a:buSzTx/>
              <a:buFont typeface="Wingdings" panose="05000000000000000000" pitchFamily="2" charset="2"/>
              <a:buChar char="v"/>
            </a:pPr>
            <a:r>
              <a:rPr lang="en-US" sz="2000">
                <a:solidFill>
                  <a:srgbClr val="DFDFDF"/>
                </a:solidFill>
                <a:latin typeface="Times New Roman" panose="02020603050405020304" pitchFamily="18" charset="0"/>
                <a:cs typeface="Times New Roman" panose="02020603050405020304" pitchFamily="18" charset="0"/>
              </a:rPr>
              <a:t> </a:t>
            </a:r>
            <a:r>
              <a:rPr lang="en-US" sz="2000">
                <a:solidFill>
                  <a:srgbClr val="00FF00"/>
                </a:solidFill>
                <a:latin typeface="Times New Roman" panose="02020603050405020304" pitchFamily="18" charset="0"/>
                <a:cs typeface="Times New Roman" panose="02020603050405020304" pitchFamily="18" charset="0"/>
              </a:rPr>
              <a:t>Laboratory Animals</a:t>
            </a:r>
          </a:p>
          <a:p>
            <a:pPr eaLnBrk="1" hangingPunct="1">
              <a:lnSpc>
                <a:spcPct val="150000"/>
              </a:lnSpc>
              <a:spcBef>
                <a:spcPct val="0"/>
              </a:spcBef>
              <a:buClrTx/>
              <a:buSzTx/>
              <a:buFont typeface="Wingdings" panose="05000000000000000000" pitchFamily="2" charset="2"/>
              <a:buChar char="v"/>
            </a:pPr>
            <a:r>
              <a:rPr lang="en-US" sz="2000">
                <a:solidFill>
                  <a:srgbClr val="DFDFDF"/>
                </a:solidFill>
                <a:latin typeface="Times New Roman" panose="02020603050405020304" pitchFamily="18" charset="0"/>
                <a:cs typeface="Times New Roman" panose="02020603050405020304" pitchFamily="18" charset="0"/>
              </a:rPr>
              <a:t> </a:t>
            </a:r>
            <a:r>
              <a:rPr lang="en-US" sz="2000">
                <a:solidFill>
                  <a:srgbClr val="00FF00"/>
                </a:solidFill>
                <a:latin typeface="Times New Roman" panose="02020603050405020304" pitchFamily="18" charset="0"/>
                <a:cs typeface="Times New Roman" panose="02020603050405020304" pitchFamily="18" charset="0"/>
              </a:rPr>
              <a:t>Embryonated chicken egg</a:t>
            </a:r>
          </a:p>
          <a:p>
            <a:pPr eaLnBrk="1" hangingPunct="1">
              <a:lnSpc>
                <a:spcPct val="150000"/>
              </a:lnSpc>
              <a:spcBef>
                <a:spcPct val="0"/>
              </a:spcBef>
              <a:buClrTx/>
              <a:buSzTx/>
              <a:buFont typeface="Wingdings" panose="05000000000000000000" pitchFamily="2" charset="2"/>
              <a:buChar char="v"/>
            </a:pPr>
            <a:r>
              <a:rPr lang="en-US" sz="2000">
                <a:solidFill>
                  <a:srgbClr val="DFDFDF"/>
                </a:solidFill>
                <a:latin typeface="Times New Roman" panose="02020603050405020304" pitchFamily="18" charset="0"/>
                <a:cs typeface="Times New Roman" panose="02020603050405020304" pitchFamily="18" charset="0"/>
              </a:rPr>
              <a:t> </a:t>
            </a:r>
            <a:r>
              <a:rPr lang="en-US" sz="2000">
                <a:solidFill>
                  <a:srgbClr val="00FF00"/>
                </a:solidFill>
                <a:latin typeface="Times New Roman" panose="02020603050405020304" pitchFamily="18" charset="0"/>
                <a:cs typeface="Times New Roman" panose="02020603050405020304" pitchFamily="18" charset="0"/>
              </a:rPr>
              <a:t>Cell culture</a:t>
            </a:r>
          </a:p>
          <a:p>
            <a:pPr eaLnBrk="1" hangingPunct="1">
              <a:spcBef>
                <a:spcPct val="0"/>
              </a:spcBef>
              <a:buClrTx/>
              <a:buSzTx/>
              <a:buFontTx/>
              <a:buNone/>
            </a:pPr>
            <a:endParaRPr lang="en-US" sz="1800">
              <a:solidFill>
                <a:srgbClr val="DFDFDF"/>
              </a:solidFill>
              <a:latin typeface="Arial" panose="020B0604020202020204" pitchFamily="34" charset="0"/>
              <a:cs typeface="Arial" panose="020B0604020202020204" pitchFamily="34" charset="0"/>
            </a:endParaRPr>
          </a:p>
        </p:txBody>
      </p:sp>
      <p:pic>
        <p:nvPicPr>
          <p:cNvPr id="3" name="Recorded Sound">
            <a:hlinkClick r:id="" action="ppaction://media"/>
            <a:extLst>
              <a:ext uri="{FF2B5EF4-FFF2-40B4-BE49-F238E27FC236}">
                <a16:creationId xmlns:a16="http://schemas.microsoft.com/office/drawing/2014/main" id="{3EBDF321-7E19-4269-8D60-BBA76FB8331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8340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3"/>
          <p:cNvSpPr>
            <a:spLocks noChangeArrowheads="1"/>
          </p:cNvSpPr>
          <p:nvPr/>
        </p:nvSpPr>
        <p:spPr bwMode="auto">
          <a:xfrm>
            <a:off x="2971800" y="533400"/>
            <a:ext cx="36639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2400" b="1">
                <a:solidFill>
                  <a:srgbClr val="FFFF00"/>
                </a:solidFill>
                <a:latin typeface="Comic Sans MS" panose="030F0702030302020204" pitchFamily="66" charset="0"/>
              </a:rPr>
              <a:t>Antiviral Chemotherapy</a:t>
            </a:r>
          </a:p>
        </p:txBody>
      </p:sp>
      <p:sp>
        <p:nvSpPr>
          <p:cNvPr id="207875" name="Rectangle 4"/>
          <p:cNvSpPr>
            <a:spLocks noChangeArrowheads="1"/>
          </p:cNvSpPr>
          <p:nvPr/>
        </p:nvSpPr>
        <p:spPr bwMode="auto">
          <a:xfrm>
            <a:off x="838200" y="1752600"/>
            <a:ext cx="78486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lnSpc>
                <a:spcPct val="200000"/>
              </a:lnSpc>
              <a:spcBef>
                <a:spcPct val="0"/>
              </a:spcBef>
              <a:buClrTx/>
              <a:buSzTx/>
              <a:buFontTx/>
              <a:buNone/>
            </a:pPr>
            <a:r>
              <a:rPr lang="en-US" sz="2400" b="1">
                <a:solidFill>
                  <a:srgbClr val="FF0000"/>
                </a:solidFill>
                <a:latin typeface="Comic Sans MS" panose="030F0702030302020204" pitchFamily="66" charset="0"/>
              </a:rPr>
              <a:t>1- Nucleoside Analogs</a:t>
            </a:r>
          </a:p>
          <a:p>
            <a:pPr eaLnBrk="1" hangingPunct="1">
              <a:lnSpc>
                <a:spcPct val="200000"/>
              </a:lnSpc>
              <a:spcBef>
                <a:spcPct val="0"/>
              </a:spcBef>
              <a:buClrTx/>
              <a:buSzTx/>
              <a:buFontTx/>
              <a:buNone/>
            </a:pPr>
            <a:r>
              <a:rPr lang="en-US" sz="2400" b="1">
                <a:solidFill>
                  <a:srgbClr val="FF0000"/>
                </a:solidFill>
                <a:latin typeface="Comic Sans MS" panose="030F0702030302020204" pitchFamily="66" charset="0"/>
              </a:rPr>
              <a:t>2- Nucleotide Analogs</a:t>
            </a:r>
            <a:endParaRPr lang="en-US" sz="2400">
              <a:solidFill>
                <a:srgbClr val="FF0000"/>
              </a:solidFill>
              <a:latin typeface="Comic Sans MS" panose="030F0702030302020204" pitchFamily="66" charset="0"/>
            </a:endParaRPr>
          </a:p>
          <a:p>
            <a:pPr eaLnBrk="1" hangingPunct="1">
              <a:lnSpc>
                <a:spcPct val="200000"/>
              </a:lnSpc>
              <a:spcBef>
                <a:spcPct val="0"/>
              </a:spcBef>
              <a:buClrTx/>
              <a:buSzTx/>
              <a:buFontTx/>
              <a:buNone/>
            </a:pPr>
            <a:r>
              <a:rPr lang="en-US" sz="2400" b="1">
                <a:solidFill>
                  <a:srgbClr val="FF0000"/>
                </a:solidFill>
                <a:latin typeface="Comic Sans MS" panose="030F0702030302020204" pitchFamily="66" charset="0"/>
              </a:rPr>
              <a:t>3- Nonnucleoside Reverse Transcriptase Inhibitors</a:t>
            </a:r>
            <a:endParaRPr lang="en-US" sz="2400">
              <a:solidFill>
                <a:srgbClr val="FF0000"/>
              </a:solidFill>
              <a:latin typeface="Comic Sans MS" panose="030F0702030302020204" pitchFamily="66" charset="0"/>
            </a:endParaRPr>
          </a:p>
          <a:p>
            <a:pPr eaLnBrk="1" hangingPunct="1">
              <a:lnSpc>
                <a:spcPct val="200000"/>
              </a:lnSpc>
              <a:spcBef>
                <a:spcPct val="0"/>
              </a:spcBef>
              <a:buClrTx/>
              <a:buSzTx/>
              <a:buFontTx/>
              <a:buNone/>
            </a:pPr>
            <a:r>
              <a:rPr lang="en-US" sz="2400" b="1">
                <a:solidFill>
                  <a:srgbClr val="FF0000"/>
                </a:solidFill>
                <a:latin typeface="Comic Sans MS" panose="030F0702030302020204" pitchFamily="66" charset="0"/>
              </a:rPr>
              <a:t>4- Protease Inhibitors</a:t>
            </a:r>
            <a:endParaRPr lang="en-US" sz="2400">
              <a:solidFill>
                <a:srgbClr val="FF0000"/>
              </a:solidFill>
              <a:latin typeface="Comic Sans MS" panose="030F0702030302020204" pitchFamily="66" charset="0"/>
            </a:endParaRPr>
          </a:p>
          <a:p>
            <a:pPr eaLnBrk="1" hangingPunct="1">
              <a:lnSpc>
                <a:spcPct val="200000"/>
              </a:lnSpc>
              <a:spcBef>
                <a:spcPct val="0"/>
              </a:spcBef>
              <a:buClrTx/>
              <a:buSzTx/>
              <a:buFontTx/>
              <a:buNone/>
            </a:pPr>
            <a:r>
              <a:rPr lang="en-US" sz="2400" b="1">
                <a:solidFill>
                  <a:srgbClr val="FF0000"/>
                </a:solidFill>
                <a:latin typeface="Comic Sans MS" panose="030F0702030302020204" pitchFamily="66" charset="0"/>
              </a:rPr>
              <a:t>5- Fusion Inhibitor</a:t>
            </a:r>
            <a:endParaRPr lang="en-US" sz="2400">
              <a:solidFill>
                <a:srgbClr val="FF0000"/>
              </a:solidFill>
              <a:latin typeface="Comic Sans MS" panose="030F0702030302020204" pitchFamily="66" charset="0"/>
            </a:endParaRPr>
          </a:p>
          <a:p>
            <a:pPr eaLnBrk="1" hangingPunct="1">
              <a:lnSpc>
                <a:spcPct val="200000"/>
              </a:lnSpc>
              <a:spcBef>
                <a:spcPct val="0"/>
              </a:spcBef>
              <a:buClrTx/>
              <a:buSzTx/>
              <a:buFontTx/>
              <a:buNone/>
            </a:pPr>
            <a:endParaRPr lang="en-US" sz="2400">
              <a:solidFill>
                <a:srgbClr val="FF0000"/>
              </a:solidFill>
              <a:latin typeface="Comic Sans MS" panose="030F0702030302020204" pitchFamily="66" charset="0"/>
            </a:endParaRPr>
          </a:p>
        </p:txBody>
      </p:sp>
      <p:pic>
        <p:nvPicPr>
          <p:cNvPr id="2" name="Recorded Sound">
            <a:hlinkClick r:id="" action="ppaction://media"/>
            <a:extLst>
              <a:ext uri="{FF2B5EF4-FFF2-40B4-BE49-F238E27FC236}">
                <a16:creationId xmlns:a16="http://schemas.microsoft.com/office/drawing/2014/main" id="{1CFE2F7B-74C5-413F-BC33-95A21A9298A1}"/>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839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ChangeArrowheads="1"/>
          </p:cNvSpPr>
          <p:nvPr/>
        </p:nvSpPr>
        <p:spPr bwMode="auto">
          <a:xfrm>
            <a:off x="533400" y="914400"/>
            <a:ext cx="78486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lnSpc>
                <a:spcPct val="150000"/>
              </a:lnSpc>
              <a:spcBef>
                <a:spcPct val="0"/>
              </a:spcBef>
              <a:buClrTx/>
              <a:buSzTx/>
              <a:buFontTx/>
              <a:buNone/>
            </a:pPr>
            <a:r>
              <a:rPr lang="en-US" sz="2400" b="1">
                <a:solidFill>
                  <a:srgbClr val="FF0000"/>
                </a:solidFill>
                <a:latin typeface="Comic Sans MS" panose="030F0702030302020204" pitchFamily="66" charset="0"/>
              </a:rPr>
              <a:t>Nucleoside Analogs</a:t>
            </a:r>
          </a:p>
          <a:p>
            <a:pPr eaLnBrk="1" hangingPunct="1">
              <a:lnSpc>
                <a:spcPct val="150000"/>
              </a:lnSpc>
              <a:spcBef>
                <a:spcPct val="0"/>
              </a:spcBef>
              <a:buClrTx/>
              <a:buSzTx/>
              <a:buFontTx/>
              <a:buNone/>
            </a:pPr>
            <a:endParaRPr lang="en-US" sz="2400">
              <a:solidFill>
                <a:srgbClr val="FF0000"/>
              </a:solidFill>
              <a:latin typeface="Comic Sans MS" panose="030F0702030302020204" pitchFamily="66" charset="0"/>
            </a:endParaRPr>
          </a:p>
          <a:p>
            <a:pPr eaLnBrk="1" hangingPunct="1">
              <a:lnSpc>
                <a:spcPct val="150000"/>
              </a:lnSpc>
              <a:spcBef>
                <a:spcPct val="0"/>
              </a:spcBef>
              <a:buClrTx/>
              <a:buSzTx/>
              <a:buFontTx/>
              <a:buNone/>
            </a:pPr>
            <a:r>
              <a:rPr lang="en-US" sz="2400">
                <a:solidFill>
                  <a:schemeClr val="bg1"/>
                </a:solidFill>
                <a:latin typeface="Comic Sans MS" panose="030F0702030302020204" pitchFamily="66" charset="0"/>
              </a:rPr>
              <a:t>The majority of available antiviral </a:t>
            </a:r>
          </a:p>
          <a:p>
            <a:pPr eaLnBrk="1" hangingPunct="1">
              <a:lnSpc>
                <a:spcPct val="150000"/>
              </a:lnSpc>
              <a:spcBef>
                <a:spcPct val="0"/>
              </a:spcBef>
              <a:buClrTx/>
              <a:buSzTx/>
              <a:buFontTx/>
              <a:buNone/>
            </a:pPr>
            <a:r>
              <a:rPr lang="en-US" sz="2400">
                <a:solidFill>
                  <a:schemeClr val="bg1"/>
                </a:solidFill>
                <a:latin typeface="Comic Sans MS" panose="030F0702030302020204" pitchFamily="66" charset="0"/>
              </a:rPr>
              <a:t>They inhibit nucleic acid replication by inhibition of polymerases for nucleic acid replication</a:t>
            </a:r>
          </a:p>
          <a:p>
            <a:pPr eaLnBrk="1" hangingPunct="1">
              <a:lnSpc>
                <a:spcPct val="150000"/>
              </a:lnSpc>
              <a:spcBef>
                <a:spcPct val="0"/>
              </a:spcBef>
              <a:buClrTx/>
              <a:buSzTx/>
              <a:buFontTx/>
              <a:buNone/>
            </a:pPr>
            <a:r>
              <a:rPr lang="en-US" sz="2400">
                <a:solidFill>
                  <a:schemeClr val="bg1"/>
                </a:solidFill>
                <a:latin typeface="Comic Sans MS" panose="030F0702030302020204" pitchFamily="66" charset="0"/>
              </a:rPr>
              <a:t>Stop replication &amp; influence both cell and virus</a:t>
            </a:r>
          </a:p>
          <a:p>
            <a:pPr eaLnBrk="1" hangingPunct="1">
              <a:lnSpc>
                <a:spcPct val="150000"/>
              </a:lnSpc>
              <a:spcBef>
                <a:spcPct val="0"/>
              </a:spcBef>
              <a:buClrTx/>
              <a:buSzTx/>
              <a:buFontTx/>
              <a:buNone/>
            </a:pPr>
            <a:endParaRPr lang="en-US" sz="2400">
              <a:solidFill>
                <a:schemeClr val="bg1"/>
              </a:solidFill>
              <a:latin typeface="Comic Sans MS" panose="030F0702030302020204" pitchFamily="66" charset="0"/>
            </a:endParaRPr>
          </a:p>
          <a:p>
            <a:pPr eaLnBrk="1" hangingPunct="1">
              <a:lnSpc>
                <a:spcPct val="150000"/>
              </a:lnSpc>
              <a:spcBef>
                <a:spcPct val="0"/>
              </a:spcBef>
              <a:buClrTx/>
              <a:buSzTx/>
              <a:buFontTx/>
              <a:buNone/>
            </a:pPr>
            <a:r>
              <a:rPr lang="en-US" sz="2400">
                <a:solidFill>
                  <a:srgbClr val="FFFF00"/>
                </a:solidFill>
                <a:latin typeface="Comic Sans MS" panose="030F0702030302020204" pitchFamily="66" charset="0"/>
              </a:rPr>
              <a:t>acyclovir (acycloguanosine), lamivudine (3TC), ribavirin, vidarabine (adenine arabinoside), and zidovudine (azidothymidine; AZT).</a:t>
            </a:r>
          </a:p>
        </p:txBody>
      </p:sp>
      <p:pic>
        <p:nvPicPr>
          <p:cNvPr id="2" name="Recorded Sound">
            <a:hlinkClick r:id="" action="ppaction://media"/>
            <a:extLst>
              <a:ext uri="{FF2B5EF4-FFF2-40B4-BE49-F238E27FC236}">
                <a16:creationId xmlns:a16="http://schemas.microsoft.com/office/drawing/2014/main" id="{7DA7BC31-525A-4D4F-8D84-5638E7518B4A}"/>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34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ChangeArrowheads="1"/>
          </p:cNvSpPr>
          <p:nvPr/>
        </p:nvSpPr>
        <p:spPr bwMode="auto">
          <a:xfrm>
            <a:off x="533400" y="609600"/>
            <a:ext cx="7848600"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2400" b="1">
                <a:solidFill>
                  <a:srgbClr val="FF0000"/>
                </a:solidFill>
                <a:latin typeface="Comic Sans MS" panose="030F0702030302020204" pitchFamily="66" charset="0"/>
              </a:rPr>
              <a:t>Nucleotide Analogs</a:t>
            </a:r>
          </a:p>
          <a:p>
            <a:pPr eaLnBrk="1" hangingPunct="1">
              <a:spcBef>
                <a:spcPct val="0"/>
              </a:spcBef>
              <a:buClrTx/>
              <a:buSzTx/>
              <a:buFontTx/>
              <a:buNone/>
            </a:pPr>
            <a:endParaRPr lang="en-US" sz="2400">
              <a:solidFill>
                <a:srgbClr val="FF0000"/>
              </a:solidFill>
              <a:latin typeface="Comic Sans MS" panose="030F0702030302020204" pitchFamily="66" charset="0"/>
            </a:endParaRPr>
          </a:p>
          <a:p>
            <a:pPr eaLnBrk="1" hangingPunct="1">
              <a:spcBef>
                <a:spcPct val="0"/>
              </a:spcBef>
              <a:buClrTx/>
              <a:buSzTx/>
              <a:buFontTx/>
              <a:buNone/>
            </a:pPr>
            <a:r>
              <a:rPr lang="en-US" sz="2400">
                <a:solidFill>
                  <a:schemeClr val="bg1"/>
                </a:solidFill>
                <a:latin typeface="Comic Sans MS" panose="030F0702030302020204" pitchFamily="66" charset="0"/>
              </a:rPr>
              <a:t>differ from nucleoside analogs in having an attached phosphate group.</a:t>
            </a:r>
          </a:p>
          <a:p>
            <a:pPr eaLnBrk="1" hangingPunct="1">
              <a:spcBef>
                <a:spcPct val="0"/>
              </a:spcBef>
              <a:buClrTx/>
              <a:buSzTx/>
              <a:buFontTx/>
              <a:buNone/>
            </a:pPr>
            <a:r>
              <a:rPr lang="en-US" sz="2400">
                <a:solidFill>
                  <a:schemeClr val="bg1"/>
                </a:solidFill>
                <a:latin typeface="Comic Sans MS" panose="030F0702030302020204" pitchFamily="66" charset="0"/>
              </a:rPr>
              <a:t> Their ability to persist in cells for long periods of time increases their potency</a:t>
            </a:r>
          </a:p>
          <a:p>
            <a:pPr eaLnBrk="1" hangingPunct="1">
              <a:spcBef>
                <a:spcPct val="0"/>
              </a:spcBef>
              <a:buClrTx/>
              <a:buSzTx/>
              <a:buFontTx/>
              <a:buNone/>
            </a:pPr>
            <a:endParaRPr lang="en-US" sz="2400">
              <a:solidFill>
                <a:schemeClr val="bg1"/>
              </a:solidFill>
              <a:latin typeface="Comic Sans MS" panose="030F0702030302020204" pitchFamily="66" charset="0"/>
            </a:endParaRPr>
          </a:p>
          <a:p>
            <a:pPr eaLnBrk="1" hangingPunct="1">
              <a:spcBef>
                <a:spcPct val="0"/>
              </a:spcBef>
              <a:buClrTx/>
              <a:buSzTx/>
              <a:buFontTx/>
              <a:buNone/>
            </a:pPr>
            <a:r>
              <a:rPr lang="en-US" sz="2400">
                <a:solidFill>
                  <a:srgbClr val="FFFF00"/>
                </a:solidFill>
                <a:latin typeface="Comic Sans MS" panose="030F0702030302020204" pitchFamily="66" charset="0"/>
              </a:rPr>
              <a:t>Cidofovir (HPMPC) </a:t>
            </a:r>
          </a:p>
          <a:p>
            <a:pPr eaLnBrk="1" hangingPunct="1">
              <a:spcBef>
                <a:spcPct val="0"/>
              </a:spcBef>
              <a:buClrTx/>
              <a:buSzTx/>
              <a:buFontTx/>
              <a:buNone/>
            </a:pPr>
            <a:endParaRPr lang="en-US" sz="2400">
              <a:solidFill>
                <a:srgbClr val="FFFF00"/>
              </a:solidFill>
              <a:latin typeface="Comic Sans MS" panose="030F0702030302020204" pitchFamily="66" charset="0"/>
            </a:endParaRPr>
          </a:p>
          <a:p>
            <a:pPr eaLnBrk="1" hangingPunct="1">
              <a:spcBef>
                <a:spcPct val="0"/>
              </a:spcBef>
              <a:buClrTx/>
              <a:buSzTx/>
              <a:buFontTx/>
              <a:buNone/>
            </a:pPr>
            <a:r>
              <a:rPr lang="en-US" sz="2400" b="1">
                <a:solidFill>
                  <a:srgbClr val="FF0000"/>
                </a:solidFill>
                <a:latin typeface="Comic Sans MS" panose="030F0702030302020204" pitchFamily="66" charset="0"/>
              </a:rPr>
              <a:t>Nonnucleoside Reverse Transcriptase Inhibitors</a:t>
            </a:r>
          </a:p>
          <a:p>
            <a:pPr eaLnBrk="1" hangingPunct="1">
              <a:spcBef>
                <a:spcPct val="0"/>
              </a:spcBef>
              <a:buClrTx/>
              <a:buSzTx/>
              <a:buFontTx/>
              <a:buNone/>
            </a:pPr>
            <a:endParaRPr lang="en-US" sz="2400">
              <a:solidFill>
                <a:schemeClr val="bg1"/>
              </a:solidFill>
              <a:latin typeface="Comic Sans MS" panose="030F0702030302020204" pitchFamily="66" charset="0"/>
            </a:endParaRPr>
          </a:p>
          <a:p>
            <a:pPr eaLnBrk="1" hangingPunct="1">
              <a:spcBef>
                <a:spcPct val="0"/>
              </a:spcBef>
              <a:buClrTx/>
              <a:buSzTx/>
              <a:buFontTx/>
              <a:buNone/>
            </a:pPr>
            <a:r>
              <a:rPr lang="en-US" sz="2400">
                <a:solidFill>
                  <a:schemeClr val="bg1"/>
                </a:solidFill>
                <a:latin typeface="Comic Sans MS" panose="030F0702030302020204" pitchFamily="66" charset="0"/>
              </a:rPr>
              <a:t>It acts by binding directly to reverse transcriptase and </a:t>
            </a:r>
            <a:r>
              <a:rPr lang="en-US" sz="2400" i="1" u="sng">
                <a:solidFill>
                  <a:schemeClr val="bg1"/>
                </a:solidFill>
                <a:latin typeface="Comic Sans MS" panose="030F0702030302020204" pitchFamily="66" charset="0"/>
              </a:rPr>
              <a:t>disrupting the enzyme's catalytic site</a:t>
            </a:r>
            <a:r>
              <a:rPr lang="en-US" sz="2400">
                <a:solidFill>
                  <a:schemeClr val="bg1"/>
                </a:solidFill>
                <a:latin typeface="Comic Sans MS" panose="030F0702030302020204" pitchFamily="66" charset="0"/>
              </a:rPr>
              <a:t>. </a:t>
            </a:r>
          </a:p>
          <a:p>
            <a:pPr eaLnBrk="1" hangingPunct="1">
              <a:spcBef>
                <a:spcPct val="0"/>
              </a:spcBef>
              <a:buClrTx/>
              <a:buSzTx/>
              <a:buFontTx/>
              <a:buNone/>
            </a:pPr>
            <a:endParaRPr lang="en-US" sz="2400">
              <a:solidFill>
                <a:schemeClr val="bg1"/>
              </a:solidFill>
              <a:latin typeface="Comic Sans MS" panose="030F0702030302020204" pitchFamily="66" charset="0"/>
            </a:endParaRPr>
          </a:p>
          <a:p>
            <a:pPr eaLnBrk="1" hangingPunct="1">
              <a:spcBef>
                <a:spcPct val="0"/>
              </a:spcBef>
              <a:buClrTx/>
              <a:buSzTx/>
              <a:buFontTx/>
              <a:buNone/>
            </a:pPr>
            <a:r>
              <a:rPr lang="en-US" sz="2400">
                <a:solidFill>
                  <a:srgbClr val="FFFF00"/>
                </a:solidFill>
                <a:latin typeface="Comic Sans MS" panose="030F0702030302020204" pitchFamily="66" charset="0"/>
              </a:rPr>
              <a:t>Nevirapine</a:t>
            </a:r>
            <a:r>
              <a:rPr lang="en-US" sz="2400">
                <a:solidFill>
                  <a:schemeClr val="bg1"/>
                </a:solidFill>
                <a:latin typeface="Comic Sans MS" panose="030F0702030302020204" pitchFamily="66" charset="0"/>
              </a:rPr>
              <a:t> </a:t>
            </a:r>
          </a:p>
        </p:txBody>
      </p:sp>
      <p:pic>
        <p:nvPicPr>
          <p:cNvPr id="2" name="Recorded Sound">
            <a:hlinkClick r:id="" action="ppaction://media"/>
            <a:extLst>
              <a:ext uri="{FF2B5EF4-FFF2-40B4-BE49-F238E27FC236}">
                <a16:creationId xmlns:a16="http://schemas.microsoft.com/office/drawing/2014/main" id="{E6F9931C-E3C3-40AF-8E77-9B7AA8722AC2}"/>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408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6914" name="Rectangle 3"/>
          <p:cNvSpPr>
            <a:spLocks noGrp="1" noChangeArrowheads="1"/>
          </p:cNvSpPr>
          <p:nvPr>
            <p:ph idx="1"/>
          </p:nvPr>
        </p:nvSpPr>
        <p:spPr/>
        <p:txBody>
          <a:bodyPr/>
          <a:lstStyle/>
          <a:p>
            <a:pPr eaLnBrk="1" hangingPunct="1"/>
            <a:r>
              <a:rPr lang="en-US" sz="2400" dirty="0">
                <a:solidFill>
                  <a:schemeClr val="bg1"/>
                </a:solidFill>
                <a:latin typeface="Times New Roman" panose="02020603050405020304" pitchFamily="18" charset="0"/>
                <a:cs typeface="Times New Roman" panose="02020603050405020304" pitchFamily="18" charset="0"/>
              </a:rPr>
              <a:t>Virus family names have the suffix </a:t>
            </a:r>
            <a:r>
              <a:rPr lang="en-US" sz="2400" b="1" dirty="0">
                <a:solidFill>
                  <a:srgbClr val="FF3300"/>
                </a:solidFill>
                <a:latin typeface="Times New Roman" panose="02020603050405020304" pitchFamily="18" charset="0"/>
                <a:cs typeface="Times New Roman" panose="02020603050405020304" pitchFamily="18" charset="0"/>
              </a:rPr>
              <a:t>-</a:t>
            </a:r>
            <a:r>
              <a:rPr lang="en-US" sz="2400" b="1" dirty="0" err="1">
                <a:solidFill>
                  <a:srgbClr val="FF3300"/>
                </a:solidFill>
                <a:latin typeface="Times New Roman" panose="02020603050405020304" pitchFamily="18" charset="0"/>
                <a:cs typeface="Times New Roman" panose="02020603050405020304" pitchFamily="18" charset="0"/>
              </a:rPr>
              <a:t>viridae</a:t>
            </a:r>
            <a:endParaRPr lang="en-US" sz="2400" b="1" dirty="0">
              <a:solidFill>
                <a:srgbClr val="FF3300"/>
              </a:solidFill>
              <a:latin typeface="Times New Roman" panose="02020603050405020304" pitchFamily="18" charset="0"/>
              <a:cs typeface="Times New Roman" panose="02020603050405020304" pitchFamily="18" charset="0"/>
            </a:endParaRPr>
          </a:p>
          <a:p>
            <a:pPr eaLnBrk="1" hangingPunct="1">
              <a:buFontTx/>
              <a:buNone/>
            </a:pPr>
            <a:endParaRPr lang="en-US" sz="1000" b="1" dirty="0">
              <a:solidFill>
                <a:srgbClr val="FF3300"/>
              </a:solidFill>
              <a:latin typeface="Times New Roman" panose="02020603050405020304" pitchFamily="18" charset="0"/>
              <a:cs typeface="Times New Roman" panose="02020603050405020304" pitchFamily="18" charset="0"/>
            </a:endParaRPr>
          </a:p>
          <a:p>
            <a:pPr eaLnBrk="1" hangingPunct="1"/>
            <a:r>
              <a:rPr lang="en-US" sz="2400" dirty="0">
                <a:solidFill>
                  <a:schemeClr val="bg1"/>
                </a:solidFill>
                <a:latin typeface="Times New Roman" panose="02020603050405020304" pitchFamily="18" charset="0"/>
                <a:cs typeface="Times New Roman" panose="02020603050405020304" pitchFamily="18" charset="0"/>
              </a:rPr>
              <a:t>Genus names carry the suffix</a:t>
            </a:r>
            <a:r>
              <a:rPr lang="en-US" sz="2400" dirty="0">
                <a:latin typeface="Times New Roman" panose="02020603050405020304" pitchFamily="18" charset="0"/>
                <a:cs typeface="Times New Roman" panose="02020603050405020304" pitchFamily="18" charset="0"/>
              </a:rPr>
              <a:t> </a:t>
            </a:r>
            <a:r>
              <a:rPr lang="en-US" sz="2400" i="1" dirty="0">
                <a:solidFill>
                  <a:srgbClr val="FF3300"/>
                </a:solidFill>
                <a:latin typeface="Times New Roman" panose="02020603050405020304" pitchFamily="18" charset="0"/>
                <a:cs typeface="Times New Roman" panose="02020603050405020304" pitchFamily="18" charset="0"/>
              </a:rPr>
              <a:t>-</a:t>
            </a:r>
            <a:r>
              <a:rPr lang="en-US" sz="2400" b="1" i="1" dirty="0">
                <a:solidFill>
                  <a:srgbClr val="FF3300"/>
                </a:solidFill>
                <a:latin typeface="Times New Roman" panose="02020603050405020304" pitchFamily="18" charset="0"/>
                <a:cs typeface="Times New Roman" panose="02020603050405020304" pitchFamily="18" charset="0"/>
              </a:rPr>
              <a:t>virus</a:t>
            </a:r>
          </a:p>
          <a:p>
            <a:pPr eaLnBrk="1" hangingPunct="1">
              <a:buFontTx/>
              <a:buNone/>
            </a:pPr>
            <a:endParaRPr lang="en-US" sz="1000" b="1" i="1" dirty="0">
              <a:solidFill>
                <a:srgbClr val="FF3300"/>
              </a:solidFill>
              <a:latin typeface="Times New Roman" panose="02020603050405020304" pitchFamily="18" charset="0"/>
              <a:cs typeface="Times New Roman" panose="02020603050405020304" pitchFamily="18" charset="0"/>
            </a:endParaRPr>
          </a:p>
          <a:p>
            <a:pPr eaLnBrk="1" hangingPunct="1"/>
            <a:r>
              <a:rPr lang="en-US" sz="2400" dirty="0">
                <a:solidFill>
                  <a:schemeClr val="bg1"/>
                </a:solidFill>
                <a:latin typeface="Times New Roman" panose="02020603050405020304" pitchFamily="18" charset="0"/>
                <a:cs typeface="Times New Roman" panose="02020603050405020304" pitchFamily="18" charset="0"/>
              </a:rPr>
              <a:t>In six families (</a:t>
            </a:r>
            <a:r>
              <a:rPr lang="en-US" sz="2400" dirty="0" err="1">
                <a:solidFill>
                  <a:schemeClr val="folHlink"/>
                </a:solidFill>
                <a:latin typeface="Times New Roman" panose="02020603050405020304" pitchFamily="18" charset="0"/>
                <a:cs typeface="Times New Roman" panose="02020603050405020304" pitchFamily="18" charset="0"/>
              </a:rPr>
              <a:t>Poxviridae</a:t>
            </a:r>
            <a:r>
              <a:rPr lang="en-US" sz="2400" dirty="0">
                <a:solidFill>
                  <a:schemeClr val="folHlink"/>
                </a:solidFill>
                <a:latin typeface="Times New Roman" panose="02020603050405020304" pitchFamily="18" charset="0"/>
                <a:cs typeface="Times New Roman" panose="02020603050405020304" pitchFamily="18" charset="0"/>
              </a:rPr>
              <a:t>, </a:t>
            </a:r>
            <a:r>
              <a:rPr lang="en-US" sz="2400" dirty="0" err="1">
                <a:solidFill>
                  <a:schemeClr val="folHlink"/>
                </a:solidFill>
                <a:latin typeface="Times New Roman" panose="02020603050405020304" pitchFamily="18" charset="0"/>
                <a:cs typeface="Times New Roman" panose="02020603050405020304" pitchFamily="18" charset="0"/>
              </a:rPr>
              <a:t>Herpesviridae</a:t>
            </a:r>
            <a:r>
              <a:rPr lang="en-US" sz="2400" dirty="0">
                <a:solidFill>
                  <a:schemeClr val="folHlink"/>
                </a:solidFill>
                <a:latin typeface="Times New Roman" panose="02020603050405020304" pitchFamily="18" charset="0"/>
                <a:cs typeface="Times New Roman" panose="02020603050405020304" pitchFamily="18" charset="0"/>
              </a:rPr>
              <a:t>, </a:t>
            </a:r>
            <a:r>
              <a:rPr lang="en-US" sz="2400" dirty="0" err="1">
                <a:solidFill>
                  <a:schemeClr val="folHlink"/>
                </a:solidFill>
                <a:latin typeface="Times New Roman" panose="02020603050405020304" pitchFamily="18" charset="0"/>
                <a:cs typeface="Times New Roman" panose="02020603050405020304" pitchFamily="18" charset="0"/>
              </a:rPr>
              <a:t>Parvoviridae</a:t>
            </a:r>
            <a:r>
              <a:rPr lang="en-US" sz="2400" dirty="0">
                <a:solidFill>
                  <a:schemeClr val="folHlink"/>
                </a:solidFill>
                <a:latin typeface="Times New Roman" panose="02020603050405020304" pitchFamily="18" charset="0"/>
                <a:cs typeface="Times New Roman" panose="02020603050405020304" pitchFamily="18" charset="0"/>
              </a:rPr>
              <a:t>, </a:t>
            </a:r>
            <a:r>
              <a:rPr lang="en-US" sz="2400" dirty="0" err="1">
                <a:solidFill>
                  <a:schemeClr val="folHlink"/>
                </a:solidFill>
                <a:latin typeface="Times New Roman" panose="02020603050405020304" pitchFamily="18" charset="0"/>
                <a:cs typeface="Times New Roman" panose="02020603050405020304" pitchFamily="18" charset="0"/>
              </a:rPr>
              <a:t>Paramyxoviridae</a:t>
            </a:r>
            <a:r>
              <a:rPr lang="en-US" sz="2400" dirty="0">
                <a:solidFill>
                  <a:schemeClr val="folHlink"/>
                </a:solidFill>
                <a:latin typeface="Times New Roman" panose="02020603050405020304" pitchFamily="18" charset="0"/>
                <a:cs typeface="Times New Roman" panose="02020603050405020304" pitchFamily="18" charset="0"/>
              </a:rPr>
              <a:t>, reo, retro</a:t>
            </a:r>
            <a:r>
              <a:rPr lang="en-US" sz="2400" dirty="0">
                <a:solidFill>
                  <a:schemeClr val="bg1"/>
                </a:solidFill>
                <a:latin typeface="Times New Roman" panose="02020603050405020304" pitchFamily="18" charset="0"/>
                <a:cs typeface="Times New Roman" panose="02020603050405020304" pitchFamily="18" charset="0"/>
              </a:rPr>
              <a:t>), a larger grouping called subfamilies has been defined ( </a:t>
            </a:r>
            <a:r>
              <a:rPr lang="en-US" sz="2400" dirty="0">
                <a:solidFill>
                  <a:srgbClr val="FF3300"/>
                </a:solidFill>
                <a:latin typeface="Times New Roman" panose="02020603050405020304" pitchFamily="18" charset="0"/>
                <a:cs typeface="Times New Roman" panose="02020603050405020304" pitchFamily="18" charset="0"/>
              </a:rPr>
              <a:t>-</a:t>
            </a:r>
            <a:r>
              <a:rPr lang="en-US" sz="2400" dirty="0" err="1">
                <a:solidFill>
                  <a:srgbClr val="FF3300"/>
                </a:solidFill>
                <a:latin typeface="Times New Roman" panose="02020603050405020304" pitchFamily="18" charset="0"/>
                <a:cs typeface="Times New Roman" panose="02020603050405020304" pitchFamily="18" charset="0"/>
              </a:rPr>
              <a:t>Virinae</a:t>
            </a:r>
            <a:r>
              <a:rPr lang="en-US" sz="2400" dirty="0">
                <a:solidFill>
                  <a:schemeClr val="bg1"/>
                </a:solidFill>
                <a:latin typeface="Times New Roman" panose="02020603050405020304" pitchFamily="18" charset="0"/>
                <a:cs typeface="Times New Roman" panose="02020603050405020304" pitchFamily="18" charset="0"/>
              </a:rPr>
              <a:t>)</a:t>
            </a:r>
            <a:r>
              <a:rPr lang="en-US" sz="2800" dirty="0">
                <a:solidFill>
                  <a:schemeClr val="bg1"/>
                </a:solidFill>
              </a:rPr>
              <a:t> </a:t>
            </a:r>
          </a:p>
          <a:p>
            <a:pPr eaLnBrk="1" hangingPunct="1">
              <a:buFont typeface="Wingdings 3" panose="05040102010807070707" pitchFamily="18" charset="2"/>
              <a:buNone/>
            </a:pPr>
            <a:endParaRPr lang="en-US" sz="1000" dirty="0">
              <a:solidFill>
                <a:schemeClr val="bg1"/>
              </a:solidFill>
            </a:endParaRPr>
          </a:p>
          <a:p>
            <a:pPr eaLnBrk="1" hangingPunct="1"/>
            <a:r>
              <a:rPr lang="en-US" sz="2400" dirty="0">
                <a:solidFill>
                  <a:schemeClr val="bg1"/>
                </a:solidFill>
                <a:latin typeface="Times New Roman" panose="02020603050405020304" pitchFamily="18" charset="0"/>
                <a:cs typeface="Times New Roman" panose="02020603050405020304" pitchFamily="18" charset="0"/>
              </a:rPr>
              <a:t>Virus orders may be used to group virus families that share common characteristics ( </a:t>
            </a:r>
            <a:r>
              <a:rPr lang="en-US" sz="2400" dirty="0">
                <a:solidFill>
                  <a:srgbClr val="FF3300"/>
                </a:solidFill>
                <a:latin typeface="Times New Roman" panose="02020603050405020304" pitchFamily="18" charset="0"/>
                <a:cs typeface="Times New Roman" panose="02020603050405020304" pitchFamily="18" charset="0"/>
              </a:rPr>
              <a:t>-</a:t>
            </a:r>
            <a:r>
              <a:rPr lang="en-US" sz="2400" dirty="0" err="1">
                <a:solidFill>
                  <a:srgbClr val="FF3300"/>
                </a:solidFill>
                <a:latin typeface="Times New Roman" panose="02020603050405020304" pitchFamily="18" charset="0"/>
                <a:cs typeface="Times New Roman" panose="02020603050405020304" pitchFamily="18" charset="0"/>
              </a:rPr>
              <a:t>Virales</a:t>
            </a:r>
            <a:r>
              <a:rPr lang="en-US" sz="2400" dirty="0">
                <a:solidFill>
                  <a:schemeClr val="bg1"/>
                </a:solidFill>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buFont typeface="Wingdings 3" panose="05040102010807070707" pitchFamily="18" charset="2"/>
              <a:buNone/>
            </a:pP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mononegavirales</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Nidovirales</a:t>
            </a:r>
            <a:r>
              <a:rPr lang="en-US" sz="2400" dirty="0">
                <a:solidFill>
                  <a:srgbClr val="FFC000"/>
                </a:solidFill>
                <a:latin typeface="Times New Roman" panose="02020603050405020304" pitchFamily="18" charset="0"/>
                <a:cs typeface="Times New Roman" panose="02020603050405020304" pitchFamily="18" charset="0"/>
              </a:rPr>
              <a:t>, </a:t>
            </a:r>
            <a:r>
              <a:rPr lang="en-US" sz="2400" dirty="0" err="1">
                <a:solidFill>
                  <a:srgbClr val="FFC000"/>
                </a:solidFill>
                <a:latin typeface="Times New Roman" panose="02020603050405020304" pitchFamily="18" charset="0"/>
                <a:cs typeface="Times New Roman" panose="02020603050405020304" pitchFamily="18" charset="0"/>
              </a:rPr>
              <a:t>Caudovirales</a:t>
            </a:r>
            <a:r>
              <a:rPr lang="en-US" sz="2400" dirty="0">
                <a:solidFill>
                  <a:srgbClr val="FFC000"/>
                </a:solidFill>
                <a:latin typeface="Times New Roman" panose="02020603050405020304" pitchFamily="18" charset="0"/>
                <a:cs typeface="Times New Roman" panose="02020603050405020304" pitchFamily="18" charset="0"/>
              </a:rPr>
              <a:t>.</a:t>
            </a:r>
            <a:r>
              <a:rPr lang="en-US" sz="2400" dirty="0">
                <a:solidFill>
                  <a:srgbClr val="FFC000"/>
                </a:solidFill>
              </a:rPr>
              <a:t> </a:t>
            </a:r>
          </a:p>
          <a:p>
            <a:pPr eaLnBrk="1" hangingPunct="1">
              <a:buFontTx/>
              <a:buNone/>
            </a:pPr>
            <a:r>
              <a:rPr lang="en-US" sz="2800" dirty="0">
                <a:solidFill>
                  <a:schemeClr val="bg1"/>
                </a:solidFill>
              </a:rPr>
              <a:t>	</a:t>
            </a:r>
          </a:p>
        </p:txBody>
      </p:sp>
      <p:sp>
        <p:nvSpPr>
          <p:cNvPr id="6146" name="Rectangle 2"/>
          <p:cNvSpPr>
            <a:spLocks noGrp="1" noChangeArrowheads="1"/>
          </p:cNvSpPr>
          <p:nvPr>
            <p:ph type="title"/>
          </p:nvPr>
        </p:nvSpPr>
        <p:spPr>
          <a:xfrm>
            <a:off x="357159" y="142860"/>
            <a:ext cx="8229600" cy="928686"/>
          </a:xfrm>
          <a:ln>
            <a:solidFill>
              <a:schemeClr val="bg1"/>
            </a:solidFill>
          </a:ln>
        </p:spPr>
        <p:txBody>
          <a:bodyPr/>
          <a:lstStyle/>
          <a:p>
            <a:pPr algn="ctr" eaLnBrk="1" fontAlgn="auto" hangingPunct="1">
              <a:spcAft>
                <a:spcPts val="0"/>
              </a:spcAft>
              <a:defRPr/>
            </a:pPr>
            <a:r>
              <a:rPr lang="en-US" sz="4000" dirty="0">
                <a:solidFill>
                  <a:srgbClr val="00FF00"/>
                </a:solidFill>
                <a:latin typeface="Times New Roman" pitchFamily="18" charset="0"/>
                <a:cs typeface="Times New Roman" pitchFamily="18" charset="0"/>
              </a:rPr>
              <a:t>Classification of Viruses</a:t>
            </a:r>
            <a:r>
              <a:rPr lang="en-US" dirty="0"/>
              <a:t> </a:t>
            </a:r>
          </a:p>
        </p:txBody>
      </p:sp>
      <p:sp>
        <p:nvSpPr>
          <p:cNvPr id="4" name="5-Point Star 3"/>
          <p:cNvSpPr/>
          <p:nvPr/>
        </p:nvSpPr>
        <p:spPr>
          <a:xfrm>
            <a:off x="785813" y="214313"/>
            <a:ext cx="714375" cy="714375"/>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solidFill>
                <a:srgbClr val="FF0000"/>
              </a:solidFill>
            </a:endParaRPr>
          </a:p>
        </p:txBody>
      </p:sp>
      <p:pic>
        <p:nvPicPr>
          <p:cNvPr id="2" name="Recorded Sound">
            <a:hlinkClick r:id="" action="ppaction://media"/>
            <a:extLst>
              <a:ext uri="{FF2B5EF4-FFF2-40B4-BE49-F238E27FC236}">
                <a16:creationId xmlns:a16="http://schemas.microsoft.com/office/drawing/2014/main" id="{2C855D99-D8CF-48A2-9DC3-06D452FEA86E}"/>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mph" presetSubtype="0" repeatCount="2000" fill="hold" nodeType="withEffect">
                                  <p:stCondLst>
                                    <p:cond delay="0"/>
                                  </p:stCondLst>
                                  <p:childTnLst>
                                    <p:animRot by="21600000">
                                      <p:cBhvr>
                                        <p:cTn id="6" dur="3000" fill="hold"/>
                                        <p:tgtEl>
                                          <p:spTgt spid="4"/>
                                        </p:tgtEl>
                                        <p:attrNameLst>
                                          <p:attrName>r</p:attrName>
                                        </p:attrNameLst>
                                      </p:cBhvr>
                                    </p:animRot>
                                  </p:childTnLst>
                                </p:cTn>
                              </p:par>
                              <p:par>
                                <p:cTn id="7" presetID="1" presetClass="mediacall" presetSubtype="0" fill="hold" nodeType="withEffect">
                                  <p:stCondLst>
                                    <p:cond delay="0"/>
                                  </p:stCondLst>
                                  <p:childTnLst>
                                    <p:cmd type="call" cmd="playFrom(0.0)">
                                      <p:cBhvr>
                                        <p:cTn id="8" dur="17845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9"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ChangeArrowheads="1"/>
          </p:cNvSpPr>
          <p:nvPr/>
        </p:nvSpPr>
        <p:spPr bwMode="auto">
          <a:xfrm>
            <a:off x="762000" y="533400"/>
            <a:ext cx="7620000" cy="600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2400" b="1">
                <a:solidFill>
                  <a:srgbClr val="FF0000"/>
                </a:solidFill>
                <a:latin typeface="Comic Sans MS" panose="030F0702030302020204" pitchFamily="66" charset="0"/>
              </a:rPr>
              <a:t>Protease Inhibitors</a:t>
            </a:r>
          </a:p>
          <a:p>
            <a:pPr eaLnBrk="1" hangingPunct="1">
              <a:spcBef>
                <a:spcPct val="0"/>
              </a:spcBef>
              <a:buClrTx/>
              <a:buSzTx/>
              <a:buFontTx/>
              <a:buNone/>
            </a:pPr>
            <a:endParaRPr lang="en-US" sz="2400">
              <a:solidFill>
                <a:srgbClr val="FF0000"/>
              </a:solidFill>
              <a:latin typeface="Comic Sans MS" panose="030F0702030302020204" pitchFamily="66" charset="0"/>
            </a:endParaRPr>
          </a:p>
          <a:p>
            <a:pPr eaLnBrk="1" hangingPunct="1">
              <a:spcBef>
                <a:spcPct val="0"/>
              </a:spcBef>
              <a:buClrTx/>
              <a:buSzTx/>
              <a:buFontTx/>
              <a:buNone/>
            </a:pPr>
            <a:r>
              <a:rPr lang="en-US" sz="2400">
                <a:solidFill>
                  <a:schemeClr val="bg1"/>
                </a:solidFill>
                <a:latin typeface="Comic Sans MS" panose="030F0702030302020204" pitchFamily="66" charset="0"/>
              </a:rPr>
              <a:t>inhibit the viral protease (</a:t>
            </a:r>
            <a:r>
              <a:rPr lang="en-US" sz="2400" i="1" u="sng">
                <a:solidFill>
                  <a:schemeClr val="bg1"/>
                </a:solidFill>
                <a:latin typeface="Comic Sans MS" panose="030F0702030302020204" pitchFamily="66" charset="0"/>
              </a:rPr>
              <a:t>disrupting the enzyme's catalytic site</a:t>
            </a:r>
            <a:r>
              <a:rPr lang="en-US" sz="2400">
                <a:solidFill>
                  <a:schemeClr val="bg1"/>
                </a:solidFill>
                <a:latin typeface="Comic Sans MS" panose="030F0702030302020204" pitchFamily="66" charset="0"/>
              </a:rPr>
              <a:t>)</a:t>
            </a:r>
          </a:p>
          <a:p>
            <a:pPr eaLnBrk="1" hangingPunct="1">
              <a:spcBef>
                <a:spcPct val="0"/>
              </a:spcBef>
              <a:buClrTx/>
              <a:buSzTx/>
              <a:buFontTx/>
              <a:buNone/>
            </a:pPr>
            <a:endParaRPr lang="en-US" sz="2400">
              <a:solidFill>
                <a:schemeClr val="bg1"/>
              </a:solidFill>
              <a:latin typeface="Comic Sans MS" panose="030F0702030302020204" pitchFamily="66" charset="0"/>
            </a:endParaRPr>
          </a:p>
          <a:p>
            <a:pPr eaLnBrk="1" hangingPunct="1">
              <a:spcBef>
                <a:spcPct val="0"/>
              </a:spcBef>
              <a:buClrTx/>
              <a:buSzTx/>
              <a:buFontTx/>
              <a:buNone/>
            </a:pPr>
            <a:r>
              <a:rPr lang="en-US" sz="2400">
                <a:solidFill>
                  <a:srgbClr val="FFFF00"/>
                </a:solidFill>
                <a:latin typeface="Comic Sans MS" panose="030F0702030302020204" pitchFamily="66" charset="0"/>
              </a:rPr>
              <a:t>Saquinavir</a:t>
            </a:r>
          </a:p>
          <a:p>
            <a:pPr eaLnBrk="1" hangingPunct="1">
              <a:spcBef>
                <a:spcPct val="0"/>
              </a:spcBef>
              <a:buClrTx/>
              <a:buSzTx/>
              <a:buFontTx/>
              <a:buNone/>
            </a:pPr>
            <a:endParaRPr lang="en-US" sz="2400">
              <a:solidFill>
                <a:srgbClr val="FFFF00"/>
              </a:solidFill>
              <a:latin typeface="Comic Sans MS" panose="030F0702030302020204" pitchFamily="66" charset="0"/>
            </a:endParaRPr>
          </a:p>
          <a:p>
            <a:pPr eaLnBrk="1" hangingPunct="1">
              <a:spcBef>
                <a:spcPct val="0"/>
              </a:spcBef>
              <a:buClrTx/>
              <a:buSzTx/>
              <a:buFontTx/>
              <a:buNone/>
            </a:pPr>
            <a:r>
              <a:rPr lang="en-US" sz="2400" b="1">
                <a:solidFill>
                  <a:srgbClr val="FF0000"/>
                </a:solidFill>
                <a:latin typeface="Comic Sans MS" panose="030F0702030302020204" pitchFamily="66" charset="0"/>
              </a:rPr>
              <a:t>Fusion Inhibitor</a:t>
            </a:r>
          </a:p>
          <a:p>
            <a:pPr eaLnBrk="1" hangingPunct="1">
              <a:spcBef>
                <a:spcPct val="0"/>
              </a:spcBef>
              <a:buClrTx/>
              <a:buSzTx/>
              <a:buFontTx/>
              <a:buNone/>
            </a:pPr>
            <a:endParaRPr lang="en-US" sz="2400">
              <a:solidFill>
                <a:schemeClr val="bg1"/>
              </a:solidFill>
              <a:latin typeface="Comic Sans MS" panose="030F0702030302020204" pitchFamily="66" charset="0"/>
            </a:endParaRPr>
          </a:p>
          <a:p>
            <a:pPr eaLnBrk="1" hangingPunct="1">
              <a:spcBef>
                <a:spcPct val="0"/>
              </a:spcBef>
              <a:buClrTx/>
              <a:buSzTx/>
              <a:buFontTx/>
              <a:buNone/>
            </a:pPr>
            <a:r>
              <a:rPr lang="en-US" sz="2400">
                <a:solidFill>
                  <a:srgbClr val="FFFF00"/>
                </a:solidFill>
                <a:latin typeface="Comic Sans MS" panose="030F0702030302020204" pitchFamily="66" charset="0"/>
              </a:rPr>
              <a:t>Fuzeon </a:t>
            </a:r>
          </a:p>
          <a:p>
            <a:pPr eaLnBrk="1" hangingPunct="1">
              <a:spcBef>
                <a:spcPct val="0"/>
              </a:spcBef>
              <a:buClrTx/>
              <a:buSzTx/>
              <a:buFontTx/>
              <a:buNone/>
            </a:pPr>
            <a:endParaRPr lang="en-US" sz="2400">
              <a:solidFill>
                <a:schemeClr val="bg1"/>
              </a:solidFill>
              <a:latin typeface="Comic Sans MS" panose="030F0702030302020204" pitchFamily="66" charset="0"/>
            </a:endParaRPr>
          </a:p>
          <a:p>
            <a:pPr eaLnBrk="1" hangingPunct="1">
              <a:spcBef>
                <a:spcPct val="0"/>
              </a:spcBef>
              <a:buClrTx/>
              <a:buSzTx/>
              <a:buFontTx/>
              <a:buNone/>
            </a:pPr>
            <a:r>
              <a:rPr lang="en-US" sz="2400" b="1">
                <a:solidFill>
                  <a:srgbClr val="FF0000"/>
                </a:solidFill>
                <a:latin typeface="Comic Sans MS" panose="030F0702030302020204" pitchFamily="66" charset="0"/>
              </a:rPr>
              <a:t>Other Types of Antiviral Agents</a:t>
            </a:r>
          </a:p>
          <a:p>
            <a:pPr eaLnBrk="1" hangingPunct="1">
              <a:spcBef>
                <a:spcPct val="0"/>
              </a:spcBef>
              <a:buClrTx/>
              <a:buSzTx/>
              <a:buFontTx/>
              <a:buNone/>
            </a:pPr>
            <a:endParaRPr lang="en-US" sz="2400">
              <a:solidFill>
                <a:schemeClr val="bg1"/>
              </a:solidFill>
              <a:latin typeface="Comic Sans MS" panose="030F0702030302020204" pitchFamily="66" charset="0"/>
            </a:endParaRPr>
          </a:p>
          <a:p>
            <a:pPr eaLnBrk="1" hangingPunct="1">
              <a:spcBef>
                <a:spcPct val="0"/>
              </a:spcBef>
              <a:buClrTx/>
              <a:buSzTx/>
              <a:buFontTx/>
              <a:buNone/>
            </a:pPr>
            <a:r>
              <a:rPr lang="en-US" sz="2400" b="1">
                <a:solidFill>
                  <a:srgbClr val="FFFF00"/>
                </a:solidFill>
                <a:latin typeface="Comic Sans MS" panose="030F0702030302020204" pitchFamily="66" charset="0"/>
              </a:rPr>
              <a:t>1.</a:t>
            </a:r>
            <a:r>
              <a:rPr lang="en-US" sz="2400" b="1">
                <a:solidFill>
                  <a:schemeClr val="bg1"/>
                </a:solidFill>
                <a:latin typeface="Comic Sans MS" panose="030F0702030302020204" pitchFamily="66" charset="0"/>
              </a:rPr>
              <a:t> </a:t>
            </a:r>
            <a:r>
              <a:rPr lang="en-US" sz="2400" b="1">
                <a:solidFill>
                  <a:srgbClr val="FFFF00"/>
                </a:solidFill>
                <a:latin typeface="Comic Sans MS" panose="030F0702030302020204" pitchFamily="66" charset="0"/>
              </a:rPr>
              <a:t>Amantadine &amp; rimantadine</a:t>
            </a:r>
            <a:r>
              <a:rPr lang="en-US" sz="2400">
                <a:solidFill>
                  <a:srgbClr val="FFFF00"/>
                </a:solidFill>
                <a:latin typeface="Comic Sans MS" panose="030F0702030302020204" pitchFamily="66" charset="0"/>
              </a:rPr>
              <a:t>.</a:t>
            </a:r>
          </a:p>
          <a:p>
            <a:pPr eaLnBrk="1" hangingPunct="1">
              <a:spcBef>
                <a:spcPct val="0"/>
              </a:spcBef>
              <a:buClrTx/>
              <a:buSzTx/>
              <a:buFontTx/>
              <a:buNone/>
            </a:pPr>
            <a:r>
              <a:rPr lang="en-US" sz="2400" b="1">
                <a:solidFill>
                  <a:srgbClr val="FFFF00"/>
                </a:solidFill>
                <a:latin typeface="Comic Sans MS" panose="030F0702030302020204" pitchFamily="66" charset="0"/>
              </a:rPr>
              <a:t>2. Foscarnet (phosphonoformic acid)</a:t>
            </a:r>
            <a:r>
              <a:rPr lang="en-US" sz="2400">
                <a:solidFill>
                  <a:srgbClr val="FFFF00"/>
                </a:solidFill>
                <a:latin typeface="Comic Sans MS" panose="030F0702030302020204" pitchFamily="66" charset="0"/>
              </a:rPr>
              <a:t>.</a:t>
            </a:r>
          </a:p>
          <a:p>
            <a:pPr eaLnBrk="1" hangingPunct="1">
              <a:spcBef>
                <a:spcPct val="0"/>
              </a:spcBef>
              <a:buClrTx/>
              <a:buSzTx/>
              <a:buFontTx/>
              <a:buNone/>
            </a:pPr>
            <a:r>
              <a:rPr lang="en-US" sz="2400" b="1">
                <a:solidFill>
                  <a:srgbClr val="FFFF00"/>
                </a:solidFill>
                <a:latin typeface="Comic Sans MS" panose="030F0702030302020204" pitchFamily="66" charset="0"/>
              </a:rPr>
              <a:t>3. Methisazone</a:t>
            </a:r>
            <a:endParaRPr lang="en-US" sz="2400">
              <a:solidFill>
                <a:srgbClr val="FFFF00"/>
              </a:solidFill>
              <a:latin typeface="Comic Sans MS" panose="030F0702030302020204" pitchFamily="66" charset="0"/>
            </a:endParaRPr>
          </a:p>
        </p:txBody>
      </p:sp>
      <p:pic>
        <p:nvPicPr>
          <p:cNvPr id="2" name="Recorded Sound">
            <a:hlinkClick r:id="" action="ppaction://media"/>
            <a:extLst>
              <a:ext uri="{FF2B5EF4-FFF2-40B4-BE49-F238E27FC236}">
                <a16:creationId xmlns:a16="http://schemas.microsoft.com/office/drawing/2014/main" id="{D853C10B-C611-47A0-939E-6B587F958D2C}"/>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740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 name="Rectangle 518"/>
          <p:cNvSpPr/>
          <p:nvPr/>
        </p:nvSpPr>
        <p:spPr>
          <a:xfrm>
            <a:off x="838200" y="762000"/>
            <a:ext cx="7543800" cy="3416300"/>
          </a:xfrm>
          <a:prstGeom prst="rect">
            <a:avLst/>
          </a:prstGeom>
        </p:spPr>
        <p:txBody>
          <a:bodyPr>
            <a:spAutoFit/>
          </a:bodyPr>
          <a:lstStyle/>
          <a:p>
            <a:pPr rtl="1" eaLnBrk="1" hangingPunct="1">
              <a:defRPr/>
            </a:pPr>
            <a:r>
              <a:rPr lang="en-US" sz="2400" dirty="0">
                <a:solidFill>
                  <a:srgbClr val="FF0000"/>
                </a:solidFill>
              </a:rPr>
              <a:t>Viral Vaccines</a:t>
            </a:r>
          </a:p>
          <a:p>
            <a:pPr marL="342900" indent="-342900" eaLnBrk="1" hangingPunct="1">
              <a:lnSpc>
                <a:spcPct val="200000"/>
              </a:lnSpc>
              <a:buFont typeface="Arial" pitchFamily="34" charset="0"/>
              <a:buChar char="•"/>
              <a:defRPr/>
            </a:pPr>
            <a:r>
              <a:rPr lang="en-US" sz="2400" dirty="0">
                <a:solidFill>
                  <a:schemeClr val="bg1"/>
                </a:solidFill>
              </a:rPr>
              <a:t>Killed whole (Rabies, HAV)</a:t>
            </a:r>
          </a:p>
          <a:p>
            <a:pPr marL="342900" indent="-342900" eaLnBrk="1" hangingPunct="1">
              <a:lnSpc>
                <a:spcPct val="200000"/>
              </a:lnSpc>
              <a:buFont typeface="Arial" pitchFamily="34" charset="0"/>
              <a:buChar char="•"/>
              <a:defRPr/>
            </a:pPr>
            <a:r>
              <a:rPr lang="en-US" sz="2400" dirty="0">
                <a:solidFill>
                  <a:schemeClr val="bg1"/>
                </a:solidFill>
              </a:rPr>
              <a:t>Live attenuated virus (MMR) </a:t>
            </a:r>
          </a:p>
          <a:p>
            <a:pPr marL="342900" indent="-342900" eaLnBrk="1" hangingPunct="1">
              <a:lnSpc>
                <a:spcPct val="200000"/>
              </a:lnSpc>
              <a:buFont typeface="Arial" pitchFamily="34" charset="0"/>
              <a:buChar char="•"/>
              <a:defRPr/>
            </a:pPr>
            <a:r>
              <a:rPr lang="en-US" sz="2400" dirty="0">
                <a:solidFill>
                  <a:schemeClr val="bg1"/>
                </a:solidFill>
              </a:rPr>
              <a:t>Subunit (HBV)</a:t>
            </a:r>
          </a:p>
          <a:p>
            <a:pPr marL="342900" indent="-342900" eaLnBrk="1" hangingPunct="1">
              <a:lnSpc>
                <a:spcPct val="200000"/>
              </a:lnSpc>
              <a:buFont typeface="Arial" pitchFamily="34" charset="0"/>
              <a:buChar char="•"/>
              <a:defRPr/>
            </a:pPr>
            <a:r>
              <a:rPr lang="en-US" sz="2400" dirty="0">
                <a:solidFill>
                  <a:schemeClr val="bg1"/>
                </a:solidFill>
              </a:rPr>
              <a:t>Recombinant (Recombinant hepatitis B vaccine)</a:t>
            </a:r>
          </a:p>
        </p:txBody>
      </p:sp>
      <p:pic>
        <p:nvPicPr>
          <p:cNvPr id="2" name="Recorded Sound">
            <a:hlinkClick r:id="" action="ppaction://media"/>
            <a:extLst>
              <a:ext uri="{FF2B5EF4-FFF2-40B4-BE49-F238E27FC236}">
                <a16:creationId xmlns:a16="http://schemas.microsoft.com/office/drawing/2014/main" id="{A69B1ECF-833A-4FC3-9FB3-719CB104ADF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13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a:spLocks noChangeArrowheads="1"/>
          </p:cNvSpPr>
          <p:nvPr/>
        </p:nvSpPr>
        <p:spPr bwMode="auto">
          <a:xfrm rot="-2263276">
            <a:off x="1003300" y="3105150"/>
            <a:ext cx="74056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3600" dirty="0">
                <a:solidFill>
                  <a:srgbClr val="FFFF00"/>
                </a:solidFill>
                <a:latin typeface="Britannic Bold" panose="020B0903060703020204" pitchFamily="34" charset="0"/>
              </a:rPr>
              <a:t>What have we learnt about viruses?</a:t>
            </a:r>
          </a:p>
        </p:txBody>
      </p:sp>
      <p:pic>
        <p:nvPicPr>
          <p:cNvPr id="2" name="Recorded Sound">
            <a:hlinkClick r:id="" action="ppaction://media"/>
            <a:extLst>
              <a:ext uri="{FF2B5EF4-FFF2-40B4-BE49-F238E27FC236}">
                <a16:creationId xmlns:a16="http://schemas.microsoft.com/office/drawing/2014/main" id="{52C0E2D0-704C-41E9-B84A-2CA397F88035}"/>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43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Number Placeholder 3"/>
          <p:cNvSpPr>
            <a:spLocks noGrp="1"/>
          </p:cNvSpPr>
          <p:nvPr>
            <p:ph type="sldNum" sz="quarter" idx="12"/>
          </p:nvPr>
        </p:nvSpPr>
        <p:spPr>
          <a:noFill/>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9952E06A-2DD8-4CFA-9AF2-58C4ECFA1E7F}" type="slidenum">
              <a:rPr lang="en-US" sz="1400">
                <a:solidFill>
                  <a:srgbClr val="000000"/>
                </a:solidFill>
              </a:rPr>
              <a:pPr>
                <a:spcBef>
                  <a:spcPct val="0"/>
                </a:spcBef>
                <a:buFontTx/>
                <a:buNone/>
              </a:pPr>
              <a:t>4</a:t>
            </a:fld>
            <a:endParaRPr lang="en-US" sz="1400">
              <a:solidFill>
                <a:srgbClr val="000000"/>
              </a:solidFill>
            </a:endParaRPr>
          </a:p>
        </p:txBody>
      </p:sp>
      <p:sp>
        <p:nvSpPr>
          <p:cNvPr id="167939" name="Text Box 5"/>
          <p:cNvSpPr txBox="1">
            <a:spLocks noChangeArrowheads="1"/>
          </p:cNvSpPr>
          <p:nvPr/>
        </p:nvSpPr>
        <p:spPr bwMode="auto">
          <a:xfrm>
            <a:off x="762000" y="762000"/>
            <a:ext cx="7924800" cy="5324475"/>
          </a:xfrm>
          <a:prstGeom prst="rect">
            <a:avLst/>
          </a:prstGeom>
          <a:solidFill>
            <a:schemeClr val="bg1">
              <a:alpha val="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sz="2000" b="1">
                <a:solidFill>
                  <a:srgbClr val="000000"/>
                </a:solidFill>
                <a:latin typeface="Times New Roman" panose="02020603050405020304" pitchFamily="18" charset="0"/>
                <a:cs typeface="Times New Roman" panose="02020603050405020304" pitchFamily="18" charset="0"/>
              </a:rPr>
              <a:t>Order</a:t>
            </a:r>
            <a:r>
              <a:rPr lang="en-US" sz="2000">
                <a:solidFill>
                  <a:srgbClr val="000000"/>
                </a:solidFill>
                <a:latin typeface="Times New Roman" panose="02020603050405020304" pitchFamily="18" charset="0"/>
                <a:cs typeface="Times New Roman" panose="02020603050405020304" pitchFamily="18" charset="0"/>
              </a:rPr>
              <a:t>		</a:t>
            </a:r>
            <a:r>
              <a:rPr lang="en-US" sz="2000" b="1" i="1">
                <a:solidFill>
                  <a:srgbClr val="000000"/>
                </a:solidFill>
                <a:latin typeface="Times New Roman" panose="02020603050405020304" pitchFamily="18" charset="0"/>
                <a:cs typeface="Times New Roman" panose="02020603050405020304" pitchFamily="18" charset="0"/>
              </a:rPr>
              <a:t>virales </a:t>
            </a:r>
            <a:r>
              <a:rPr lang="en-US" sz="2000">
                <a:solidFill>
                  <a:srgbClr val="000000"/>
                </a:solidFill>
                <a:latin typeface="Times New Roman" panose="02020603050405020304" pitchFamily="18" charset="0"/>
                <a:cs typeface="Times New Roman" panose="02020603050405020304" pitchFamily="18" charset="0"/>
              </a:rPr>
              <a:t>		e.g </a:t>
            </a:r>
            <a:r>
              <a:rPr lang="en-US" sz="2000" i="1">
                <a:solidFill>
                  <a:srgbClr val="000000"/>
                </a:solidFill>
                <a:latin typeface="Times New Roman" panose="02020603050405020304" pitchFamily="18" charset="0"/>
                <a:cs typeface="Times New Roman" panose="02020603050405020304" pitchFamily="18" charset="0"/>
              </a:rPr>
              <a:t>Mononegavirales</a:t>
            </a:r>
          </a:p>
          <a:p>
            <a:pPr eaLnBrk="1" hangingPunct="1">
              <a:spcBef>
                <a:spcPct val="50000"/>
              </a:spcBef>
              <a:buFontTx/>
              <a:buNone/>
            </a:pPr>
            <a:r>
              <a:rPr lang="en-US" sz="2000" b="1">
                <a:solidFill>
                  <a:srgbClr val="000000"/>
                </a:solidFill>
                <a:latin typeface="Times New Roman" panose="02020603050405020304" pitchFamily="18" charset="0"/>
                <a:cs typeface="Times New Roman" panose="02020603050405020304" pitchFamily="18" charset="0"/>
              </a:rPr>
              <a:t>Family</a:t>
            </a:r>
            <a:r>
              <a:rPr lang="en-US" sz="2000">
                <a:solidFill>
                  <a:srgbClr val="000000"/>
                </a:solidFill>
                <a:latin typeface="Times New Roman" panose="02020603050405020304" pitchFamily="18" charset="0"/>
                <a:cs typeface="Times New Roman" panose="02020603050405020304" pitchFamily="18" charset="0"/>
              </a:rPr>
              <a:t>		</a:t>
            </a:r>
            <a:r>
              <a:rPr lang="en-US" sz="2000" b="1" i="1">
                <a:solidFill>
                  <a:srgbClr val="000000"/>
                </a:solidFill>
                <a:latin typeface="Times New Roman" panose="02020603050405020304" pitchFamily="18" charset="0"/>
                <a:cs typeface="Times New Roman" panose="02020603050405020304" pitchFamily="18" charset="0"/>
              </a:rPr>
              <a:t>viridae</a:t>
            </a:r>
            <a:r>
              <a:rPr lang="en-US" sz="2000">
                <a:solidFill>
                  <a:srgbClr val="000000"/>
                </a:solidFill>
                <a:latin typeface="Times New Roman" panose="02020603050405020304" pitchFamily="18" charset="0"/>
                <a:cs typeface="Times New Roman" panose="02020603050405020304" pitchFamily="18" charset="0"/>
              </a:rPr>
              <a:t>		e.g. </a:t>
            </a:r>
            <a:r>
              <a:rPr lang="en-US" sz="2000" i="1">
                <a:solidFill>
                  <a:srgbClr val="000000"/>
                </a:solidFill>
                <a:latin typeface="Times New Roman" panose="02020603050405020304" pitchFamily="18" charset="0"/>
                <a:cs typeface="Times New Roman" panose="02020603050405020304" pitchFamily="18" charset="0"/>
              </a:rPr>
              <a:t>Orthomyxoviridae	Herpesviridae</a:t>
            </a:r>
          </a:p>
          <a:p>
            <a:pPr eaLnBrk="1" hangingPunct="1">
              <a:spcBef>
                <a:spcPct val="50000"/>
              </a:spcBef>
              <a:buFontTx/>
              <a:buNone/>
            </a:pPr>
            <a:r>
              <a:rPr lang="en-US" sz="2000" b="1">
                <a:solidFill>
                  <a:srgbClr val="000000"/>
                </a:solidFill>
                <a:latin typeface="Times New Roman" panose="02020603050405020304" pitchFamily="18" charset="0"/>
                <a:cs typeface="Times New Roman" panose="02020603050405020304" pitchFamily="18" charset="0"/>
              </a:rPr>
              <a:t>Subfamily</a:t>
            </a:r>
            <a:r>
              <a:rPr lang="en-US" sz="2000">
                <a:solidFill>
                  <a:srgbClr val="000000"/>
                </a:solidFill>
                <a:latin typeface="Times New Roman" panose="02020603050405020304" pitchFamily="18" charset="0"/>
                <a:cs typeface="Times New Roman" panose="02020603050405020304" pitchFamily="18" charset="0"/>
              </a:rPr>
              <a:t>	</a:t>
            </a:r>
            <a:r>
              <a:rPr lang="en-US" sz="2000" b="1" i="1">
                <a:solidFill>
                  <a:srgbClr val="000000"/>
                </a:solidFill>
                <a:latin typeface="Times New Roman" panose="02020603050405020304" pitchFamily="18" charset="0"/>
                <a:cs typeface="Times New Roman" panose="02020603050405020304" pitchFamily="18" charset="0"/>
              </a:rPr>
              <a:t>virinae</a:t>
            </a:r>
            <a:r>
              <a:rPr lang="en-US" sz="2000">
                <a:solidFill>
                  <a:srgbClr val="000000"/>
                </a:solidFill>
                <a:latin typeface="Times New Roman" panose="02020603050405020304" pitchFamily="18" charset="0"/>
                <a:cs typeface="Times New Roman" panose="02020603050405020304" pitchFamily="18" charset="0"/>
              </a:rPr>
              <a:t>		e.g.		</a:t>
            </a:r>
          </a:p>
          <a:p>
            <a:pPr eaLnBrk="1" hangingPunct="1">
              <a:spcBef>
                <a:spcPct val="50000"/>
              </a:spcBef>
              <a:buFontTx/>
              <a:buNone/>
            </a:pPr>
            <a:r>
              <a:rPr lang="en-US" sz="2000">
                <a:solidFill>
                  <a:schemeClr val="folHlink"/>
                </a:solidFill>
                <a:latin typeface="Times New Roman" panose="02020603050405020304" pitchFamily="18" charset="0"/>
                <a:cs typeface="Times New Roman" panose="02020603050405020304" pitchFamily="18" charset="0"/>
              </a:rPr>
              <a:t> </a:t>
            </a:r>
            <a:r>
              <a:rPr lang="en-US" sz="2000">
                <a:solidFill>
                  <a:schemeClr val="accent2"/>
                </a:solidFill>
                <a:latin typeface="Times New Roman" panose="02020603050405020304" pitchFamily="18" charset="0"/>
                <a:cs typeface="Times New Roman" panose="02020603050405020304" pitchFamily="18" charset="0"/>
              </a:rPr>
              <a:t>Poxviridae, Herpesviridae, Parvoviridae, Paramyxoviridae </a:t>
            </a:r>
          </a:p>
          <a:p>
            <a:pPr eaLnBrk="1" hangingPunct="1">
              <a:spcBef>
                <a:spcPct val="50000"/>
              </a:spcBef>
              <a:buFontTx/>
              <a:buNone/>
            </a:pPr>
            <a:r>
              <a:rPr lang="en-US" sz="2000" b="1">
                <a:solidFill>
                  <a:srgbClr val="000000"/>
                </a:solidFill>
                <a:latin typeface="Times New Roman" panose="02020603050405020304" pitchFamily="18" charset="0"/>
                <a:cs typeface="Times New Roman" panose="02020603050405020304" pitchFamily="18" charset="0"/>
              </a:rPr>
              <a:t>Genus</a:t>
            </a:r>
            <a:r>
              <a:rPr lang="en-US" sz="2000">
                <a:solidFill>
                  <a:srgbClr val="000000"/>
                </a:solidFill>
                <a:latin typeface="Times New Roman" panose="02020603050405020304" pitchFamily="18" charset="0"/>
                <a:cs typeface="Times New Roman" panose="02020603050405020304" pitchFamily="18" charset="0"/>
              </a:rPr>
              <a:t>		 </a:t>
            </a:r>
            <a:r>
              <a:rPr lang="en-US" sz="2000" b="1" i="1">
                <a:solidFill>
                  <a:srgbClr val="000000"/>
                </a:solidFill>
                <a:latin typeface="Times New Roman" panose="02020603050405020304" pitchFamily="18" charset="0"/>
                <a:cs typeface="Times New Roman" panose="02020603050405020304" pitchFamily="18" charset="0"/>
              </a:rPr>
              <a:t>Virus</a:t>
            </a:r>
            <a:r>
              <a:rPr lang="en-US" sz="2000">
                <a:solidFill>
                  <a:srgbClr val="000000"/>
                </a:solidFill>
                <a:latin typeface="Times New Roman" panose="02020603050405020304" pitchFamily="18" charset="0"/>
                <a:cs typeface="Times New Roman" panose="02020603050405020304" pitchFamily="18" charset="0"/>
              </a:rPr>
              <a:t>		e.g. influenzavirus	     </a:t>
            </a:r>
          </a:p>
          <a:p>
            <a:pPr eaLnBrk="1" hangingPunct="1">
              <a:spcBef>
                <a:spcPct val="50000"/>
              </a:spcBef>
              <a:buFontTx/>
              <a:buNone/>
            </a:pPr>
            <a:r>
              <a:rPr lang="en-US" sz="2000">
                <a:solidFill>
                  <a:srgbClr val="000000"/>
                </a:solidFill>
                <a:latin typeface="Times New Roman" panose="02020603050405020304" pitchFamily="18" charset="0"/>
                <a:cs typeface="Times New Roman" panose="02020603050405020304" pitchFamily="18" charset="0"/>
              </a:rPr>
              <a:t>                                                                 Simplexvirus</a:t>
            </a:r>
          </a:p>
          <a:p>
            <a:pPr eaLnBrk="1" hangingPunct="1">
              <a:spcBef>
                <a:spcPct val="50000"/>
              </a:spcBef>
              <a:buFontTx/>
              <a:buNone/>
            </a:pPr>
            <a:r>
              <a:rPr lang="en-US" sz="2000" b="1">
                <a:solidFill>
                  <a:srgbClr val="000000"/>
                </a:solidFill>
                <a:latin typeface="Times New Roman" panose="02020603050405020304" pitchFamily="18" charset="0"/>
                <a:cs typeface="Times New Roman" panose="02020603050405020304" pitchFamily="18" charset="0"/>
              </a:rPr>
              <a:t>Species	</a:t>
            </a:r>
            <a:r>
              <a:rPr lang="en-US" sz="2000">
                <a:solidFill>
                  <a:srgbClr val="000000"/>
                </a:solidFill>
                <a:latin typeface="Times New Roman" panose="02020603050405020304" pitchFamily="18" charset="0"/>
                <a:cs typeface="Times New Roman" panose="02020603050405020304" pitchFamily="18" charset="0"/>
              </a:rPr>
              <a:t>			e.g. influenza A virus	</a:t>
            </a:r>
          </a:p>
          <a:p>
            <a:pPr eaLnBrk="1" hangingPunct="1">
              <a:spcBef>
                <a:spcPct val="50000"/>
              </a:spcBef>
              <a:buFontTx/>
              <a:buNone/>
            </a:pPr>
            <a:r>
              <a:rPr lang="en-US" sz="2000">
                <a:solidFill>
                  <a:srgbClr val="000000"/>
                </a:solidFill>
                <a:latin typeface="Times New Roman" panose="02020603050405020304" pitchFamily="18" charset="0"/>
                <a:cs typeface="Times New Roman" panose="02020603050405020304" pitchFamily="18" charset="0"/>
              </a:rPr>
              <a:t>                                                                 human herpesvirus1</a:t>
            </a:r>
          </a:p>
          <a:p>
            <a:pPr eaLnBrk="1" hangingPunct="1">
              <a:spcBef>
                <a:spcPct val="50000"/>
              </a:spcBef>
              <a:buFontTx/>
              <a:buNone/>
            </a:pPr>
            <a:r>
              <a:rPr lang="en-US" sz="2000">
                <a:solidFill>
                  <a:srgbClr val="000000"/>
                </a:solidFill>
                <a:latin typeface="Times New Roman" panose="02020603050405020304" pitchFamily="18" charset="0"/>
                <a:cs typeface="Times New Roman" panose="02020603050405020304" pitchFamily="18" charset="0"/>
              </a:rPr>
              <a:t>Informally:</a:t>
            </a:r>
          </a:p>
          <a:p>
            <a:pPr eaLnBrk="1" hangingPunct="1">
              <a:spcBef>
                <a:spcPct val="50000"/>
              </a:spcBef>
              <a:buFontTx/>
              <a:buNone/>
            </a:pPr>
            <a:r>
              <a:rPr lang="en-US" sz="2000" b="1">
                <a:solidFill>
                  <a:srgbClr val="000000"/>
                </a:solidFill>
                <a:latin typeface="Times New Roman" panose="02020603050405020304" pitchFamily="18" charset="0"/>
                <a:cs typeface="Times New Roman" panose="02020603050405020304" pitchFamily="18" charset="0"/>
              </a:rPr>
              <a:t>Type</a:t>
            </a:r>
            <a:r>
              <a:rPr lang="en-US" sz="2000">
                <a:solidFill>
                  <a:srgbClr val="000000"/>
                </a:solidFill>
                <a:latin typeface="Times New Roman" panose="02020603050405020304" pitchFamily="18" charset="0"/>
                <a:cs typeface="Times New Roman" panose="02020603050405020304" pitchFamily="18" charset="0"/>
              </a:rPr>
              <a:t>				e.g.	herpes simplex virus 1</a:t>
            </a:r>
          </a:p>
          <a:p>
            <a:pPr eaLnBrk="1" hangingPunct="1">
              <a:spcBef>
                <a:spcPct val="50000"/>
              </a:spcBef>
              <a:buFontTx/>
              <a:buNone/>
            </a:pPr>
            <a:r>
              <a:rPr lang="en-US" sz="2000" b="1">
                <a:solidFill>
                  <a:srgbClr val="000000"/>
                </a:solidFill>
                <a:latin typeface="Times New Roman" panose="02020603050405020304" pitchFamily="18" charset="0"/>
                <a:cs typeface="Times New Roman" panose="02020603050405020304" pitchFamily="18" charset="0"/>
              </a:rPr>
              <a:t>Strain </a:t>
            </a:r>
            <a:r>
              <a:rPr lang="en-US" sz="2000">
                <a:solidFill>
                  <a:srgbClr val="000000"/>
                </a:solidFill>
                <a:latin typeface="Times New Roman" panose="02020603050405020304" pitchFamily="18" charset="0"/>
                <a:cs typeface="Times New Roman" panose="02020603050405020304" pitchFamily="18" charset="0"/>
              </a:rPr>
              <a:t>				e.g. influenza A/PR/8/34	SC16</a:t>
            </a:r>
          </a:p>
        </p:txBody>
      </p:sp>
      <p:sp>
        <p:nvSpPr>
          <p:cNvPr id="167940" name="Text Box 6"/>
          <p:cNvSpPr txBox="1">
            <a:spLocks noChangeArrowheads="1"/>
          </p:cNvSpPr>
          <p:nvPr/>
        </p:nvSpPr>
        <p:spPr bwMode="auto">
          <a:xfrm>
            <a:off x="2514600" y="76200"/>
            <a:ext cx="4191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sz="3600" b="1">
                <a:solidFill>
                  <a:srgbClr val="0000FF"/>
                </a:solidFill>
                <a:latin typeface="Helvetica" panose="020B0604020202020204" pitchFamily="34" charset="0"/>
                <a:cs typeface="Arial" panose="020B0604020202020204" pitchFamily="34" charset="0"/>
              </a:rPr>
              <a:t>Virus taxonomy</a:t>
            </a:r>
          </a:p>
        </p:txBody>
      </p:sp>
      <p:sp>
        <p:nvSpPr>
          <p:cNvPr id="167941" name="Text Box 8"/>
          <p:cNvSpPr txBox="1">
            <a:spLocks noChangeArrowheads="1"/>
          </p:cNvSpPr>
          <p:nvPr/>
        </p:nvSpPr>
        <p:spPr bwMode="auto">
          <a:xfrm>
            <a:off x="1203325" y="5456238"/>
            <a:ext cx="45878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fa-IR" sz="1800">
              <a:solidFill>
                <a:srgbClr val="000000"/>
              </a:solidFill>
              <a:latin typeface="Comic Sans MS" panose="030F0702030302020204" pitchFamily="66" charset="0"/>
              <a:cs typeface="Arial" panose="020B0604020202020204" pitchFamily="34" charset="0"/>
            </a:endParaRPr>
          </a:p>
        </p:txBody>
      </p:sp>
      <p:pic>
        <p:nvPicPr>
          <p:cNvPr id="2" name="Recorded Sound">
            <a:hlinkClick r:id="" action="ppaction://media"/>
            <a:extLst>
              <a:ext uri="{FF2B5EF4-FFF2-40B4-BE49-F238E27FC236}">
                <a16:creationId xmlns:a16="http://schemas.microsoft.com/office/drawing/2014/main" id="{9D6B833E-F3D9-4365-8AD8-C4BA47F51FD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ransition spd="slow">
    <p:strips dir="ru"/>
    <p:sndAc>
      <p:stSnd>
        <p:snd r:embed="rId5"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425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xfrm>
            <a:off x="609600" y="152400"/>
            <a:ext cx="7772400" cy="1143000"/>
          </a:xfrm>
        </p:spPr>
        <p:txBody>
          <a:bodyPr/>
          <a:lstStyle/>
          <a:p>
            <a:r>
              <a:rPr lang="en-US" sz="4000" b="1">
                <a:solidFill>
                  <a:srgbClr val="0000FF"/>
                </a:solidFill>
                <a:latin typeface="Helvetica" panose="020B0604020202020204" pitchFamily="34" charset="0"/>
              </a:rPr>
              <a:t>How are viruses named?</a:t>
            </a:r>
            <a:endParaRPr lang="en-US"/>
          </a:p>
        </p:txBody>
      </p:sp>
      <p:sp>
        <p:nvSpPr>
          <p:cNvPr id="169987" name="Rectangle 3"/>
          <p:cNvSpPr>
            <a:spLocks noGrp="1" noChangeArrowheads="1"/>
          </p:cNvSpPr>
          <p:nvPr>
            <p:ph type="body" idx="1"/>
          </p:nvPr>
        </p:nvSpPr>
        <p:spPr>
          <a:xfrm>
            <a:off x="228600" y="1219200"/>
            <a:ext cx="8763000" cy="5105400"/>
          </a:xfrm>
        </p:spPr>
        <p:txBody>
          <a:bodyPr/>
          <a:lstStyle/>
          <a:p>
            <a:pPr>
              <a:lnSpc>
                <a:spcPct val="90000"/>
              </a:lnSpc>
            </a:pPr>
            <a:r>
              <a:rPr lang="en-US" sz="2000">
                <a:latin typeface="Helvetica" panose="020B0604020202020204" pitchFamily="34" charset="0"/>
              </a:rPr>
              <a:t>Based on:</a:t>
            </a:r>
            <a:endParaRPr lang="en-US" sz="2000"/>
          </a:p>
          <a:p>
            <a:pPr>
              <a:lnSpc>
                <a:spcPct val="90000"/>
              </a:lnSpc>
              <a:buFontTx/>
              <a:buNone/>
            </a:pPr>
            <a:r>
              <a:rPr lang="en-US" sz="2000"/>
              <a:t>	- </a:t>
            </a:r>
            <a:r>
              <a:rPr lang="en-US" sz="2000">
                <a:latin typeface="Helvetica" panose="020B0604020202020204" pitchFamily="34" charset="0"/>
              </a:rPr>
              <a:t>the disease they cause</a:t>
            </a:r>
          </a:p>
          <a:p>
            <a:pPr>
              <a:lnSpc>
                <a:spcPct val="90000"/>
              </a:lnSpc>
              <a:buFontTx/>
              <a:buNone/>
            </a:pPr>
            <a:r>
              <a:rPr lang="en-US" sz="2000">
                <a:latin typeface="Helvetica" panose="020B0604020202020204" pitchFamily="34" charset="0"/>
              </a:rPr>
              <a:t>		                               </a:t>
            </a:r>
            <a:r>
              <a:rPr lang="en-US" sz="2000">
                <a:solidFill>
                  <a:schemeClr val="accent2"/>
                </a:solidFill>
                <a:latin typeface="Helvetica" panose="020B0604020202020204" pitchFamily="34" charset="0"/>
              </a:rPr>
              <a:t>poliovirus, rabies virus</a:t>
            </a:r>
            <a:endParaRPr lang="en-US" sz="2000">
              <a:latin typeface="Helvetica" panose="020B0604020202020204" pitchFamily="34" charset="0"/>
            </a:endParaRPr>
          </a:p>
          <a:p>
            <a:pPr>
              <a:lnSpc>
                <a:spcPct val="90000"/>
              </a:lnSpc>
              <a:buFontTx/>
              <a:buNone/>
            </a:pPr>
            <a:r>
              <a:rPr lang="en-US" sz="2000">
                <a:latin typeface="Helvetica" panose="020B0604020202020204" pitchFamily="34" charset="0"/>
              </a:rPr>
              <a:t>	- the type of disease</a:t>
            </a:r>
          </a:p>
          <a:p>
            <a:pPr>
              <a:lnSpc>
                <a:spcPct val="90000"/>
              </a:lnSpc>
              <a:buFontTx/>
              <a:buNone/>
            </a:pPr>
            <a:r>
              <a:rPr lang="en-US" sz="2000">
                <a:latin typeface="Helvetica" panose="020B0604020202020204" pitchFamily="34" charset="0"/>
              </a:rPr>
              <a:t>		                               </a:t>
            </a:r>
            <a:r>
              <a:rPr lang="en-US" sz="2000">
                <a:solidFill>
                  <a:schemeClr val="accent2"/>
                </a:solidFill>
                <a:latin typeface="Helvetica" panose="020B0604020202020204" pitchFamily="34" charset="0"/>
              </a:rPr>
              <a:t>murine leukemia virus</a:t>
            </a:r>
            <a:endParaRPr lang="en-US" sz="2000">
              <a:latin typeface="Helvetica" panose="020B0604020202020204" pitchFamily="34" charset="0"/>
            </a:endParaRPr>
          </a:p>
          <a:p>
            <a:pPr>
              <a:lnSpc>
                <a:spcPct val="90000"/>
              </a:lnSpc>
              <a:buFontTx/>
              <a:buNone/>
            </a:pPr>
            <a:r>
              <a:rPr lang="en-US" sz="2000">
                <a:latin typeface="Helvetica" panose="020B0604020202020204" pitchFamily="34" charset="0"/>
              </a:rPr>
              <a:t>	- geographic locations</a:t>
            </a:r>
          </a:p>
          <a:p>
            <a:pPr>
              <a:lnSpc>
                <a:spcPct val="90000"/>
              </a:lnSpc>
              <a:buFontTx/>
              <a:buNone/>
            </a:pPr>
            <a:r>
              <a:rPr lang="en-US" sz="2000">
                <a:latin typeface="Helvetica" panose="020B0604020202020204" pitchFamily="34" charset="0"/>
              </a:rPr>
              <a:t>		                               </a:t>
            </a:r>
            <a:r>
              <a:rPr lang="en-US" sz="2000">
                <a:solidFill>
                  <a:schemeClr val="accent2"/>
                </a:solidFill>
                <a:latin typeface="Helvetica" panose="020B0604020202020204" pitchFamily="34" charset="0"/>
              </a:rPr>
              <a:t>Sendai virus, Coxsackie virus</a:t>
            </a:r>
            <a:endParaRPr lang="en-US" sz="2000">
              <a:latin typeface="Helvetica" panose="020B0604020202020204" pitchFamily="34" charset="0"/>
            </a:endParaRPr>
          </a:p>
          <a:p>
            <a:pPr>
              <a:lnSpc>
                <a:spcPct val="90000"/>
              </a:lnSpc>
              <a:buFontTx/>
              <a:buNone/>
            </a:pPr>
            <a:r>
              <a:rPr lang="en-US" sz="2000">
                <a:latin typeface="Helvetica" panose="020B0604020202020204" pitchFamily="34" charset="0"/>
              </a:rPr>
              <a:t>	- their discovers</a:t>
            </a:r>
          </a:p>
          <a:p>
            <a:pPr>
              <a:lnSpc>
                <a:spcPct val="90000"/>
              </a:lnSpc>
              <a:buFontTx/>
              <a:buNone/>
            </a:pPr>
            <a:r>
              <a:rPr lang="en-US" sz="2000">
                <a:latin typeface="Helvetica" panose="020B0604020202020204" pitchFamily="34" charset="0"/>
              </a:rPr>
              <a:t>		                               </a:t>
            </a:r>
            <a:r>
              <a:rPr lang="en-US" sz="2000">
                <a:solidFill>
                  <a:schemeClr val="accent2"/>
                </a:solidFill>
                <a:latin typeface="Helvetica" panose="020B0604020202020204" pitchFamily="34" charset="0"/>
              </a:rPr>
              <a:t>Epstein-Barr virus</a:t>
            </a:r>
            <a:endParaRPr lang="en-US" sz="2000">
              <a:latin typeface="Helvetica" panose="020B0604020202020204" pitchFamily="34" charset="0"/>
            </a:endParaRPr>
          </a:p>
          <a:p>
            <a:pPr>
              <a:lnSpc>
                <a:spcPct val="90000"/>
              </a:lnSpc>
              <a:buFontTx/>
              <a:buNone/>
            </a:pPr>
            <a:r>
              <a:rPr lang="en-US" sz="2000">
                <a:latin typeface="Helvetica" panose="020B0604020202020204" pitchFamily="34" charset="0"/>
              </a:rPr>
              <a:t>	- how they were originally thought to be contracted</a:t>
            </a:r>
          </a:p>
          <a:p>
            <a:pPr>
              <a:lnSpc>
                <a:spcPct val="90000"/>
              </a:lnSpc>
              <a:buFontTx/>
              <a:buNone/>
            </a:pPr>
            <a:r>
              <a:rPr lang="en-US" sz="2000">
                <a:latin typeface="Helvetica" panose="020B0604020202020204" pitchFamily="34" charset="0"/>
              </a:rPr>
              <a:t>		</a:t>
            </a:r>
            <a:r>
              <a:rPr lang="en-US" sz="2000">
                <a:solidFill>
                  <a:schemeClr val="accent2"/>
                </a:solidFill>
                <a:latin typeface="Helvetica" panose="020B0604020202020204" pitchFamily="34" charset="0"/>
              </a:rPr>
              <a:t>dengue virus (“evil spirit”), influenza virus (the “influence” of badair)</a:t>
            </a:r>
          </a:p>
          <a:p>
            <a:pPr>
              <a:lnSpc>
                <a:spcPct val="90000"/>
              </a:lnSpc>
              <a:buFontTx/>
              <a:buNone/>
            </a:pPr>
            <a:r>
              <a:rPr lang="en-US" sz="2000"/>
              <a:t>	</a:t>
            </a:r>
            <a:r>
              <a:rPr lang="en-US" sz="2000">
                <a:latin typeface="Helvetica" panose="020B0604020202020204" pitchFamily="34" charset="0"/>
              </a:rPr>
              <a:t>- combinations of the above</a:t>
            </a:r>
          </a:p>
          <a:p>
            <a:pPr>
              <a:lnSpc>
                <a:spcPct val="90000"/>
              </a:lnSpc>
              <a:buFontTx/>
              <a:buNone/>
            </a:pPr>
            <a:r>
              <a:rPr lang="en-US" sz="2000">
                <a:latin typeface="Helvetica" panose="020B0604020202020204" pitchFamily="34" charset="0"/>
              </a:rPr>
              <a:t>		                                </a:t>
            </a:r>
            <a:r>
              <a:rPr lang="en-US" sz="2000">
                <a:solidFill>
                  <a:schemeClr val="accent2"/>
                </a:solidFill>
                <a:latin typeface="Helvetica" panose="020B0604020202020204" pitchFamily="34" charset="0"/>
              </a:rPr>
              <a:t>Rous Sarcoma virus</a:t>
            </a:r>
            <a:endParaRPr lang="en-US" sz="2000"/>
          </a:p>
          <a:p>
            <a:pPr>
              <a:lnSpc>
                <a:spcPct val="90000"/>
              </a:lnSpc>
              <a:buFontTx/>
              <a:buNone/>
            </a:pPr>
            <a:endParaRPr lang="en-US" sz="2000"/>
          </a:p>
          <a:p>
            <a:pPr>
              <a:lnSpc>
                <a:spcPct val="90000"/>
              </a:lnSpc>
            </a:pPr>
            <a:endParaRPr lang="en-US" sz="2000"/>
          </a:p>
        </p:txBody>
      </p:sp>
      <p:pic>
        <p:nvPicPr>
          <p:cNvPr id="2" name="Recorded Sound">
            <a:hlinkClick r:id="" action="ppaction://media"/>
            <a:extLst>
              <a:ext uri="{FF2B5EF4-FFF2-40B4-BE49-F238E27FC236}">
                <a16:creationId xmlns:a16="http://schemas.microsoft.com/office/drawing/2014/main" id="{BE99CE0E-294C-401A-B43B-38BCA1CD6B6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8665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blipFill>
            <a:blip r:embed="rId5" cstate="print"/>
            <a:tile tx="0" ty="0" sx="100000" sy="100000" flip="none" algn="tl"/>
          </a:blipFill>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eaLnBrk="1" fontAlgn="auto" hangingPunct="1">
              <a:spcAft>
                <a:spcPts val="0"/>
              </a:spcAft>
              <a:defRPr/>
            </a:pPr>
            <a:r>
              <a:rPr lang="bin-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Chemical Composition of Viruses</a:t>
            </a:r>
          </a:p>
        </p:txBody>
      </p:sp>
      <p:sp>
        <p:nvSpPr>
          <p:cNvPr id="5" name="Rectangle 6"/>
          <p:cNvSpPr txBox="1">
            <a:spLocks noChangeArrowheads="1"/>
          </p:cNvSpPr>
          <p:nvPr/>
        </p:nvSpPr>
        <p:spPr bwMode="auto">
          <a:xfrm>
            <a:off x="457200" y="2214563"/>
            <a:ext cx="8229600" cy="4525962"/>
          </a:xfrm>
          <a:prstGeom prst="rect">
            <a:avLst/>
          </a:prstGeom>
          <a:noFill/>
          <a:ln w="9525">
            <a:noFill/>
            <a:miter lim="800000"/>
            <a:headEnd/>
            <a:tailEnd/>
          </a:ln>
        </p:spPr>
        <p:txBody>
          <a:bodyPr/>
          <a:lstStyle/>
          <a:p>
            <a:pPr marL="342900" indent="-342900">
              <a:spcBef>
                <a:spcPct val="20000"/>
              </a:spcBef>
              <a:buFontTx/>
              <a:buBlip>
                <a:blip r:embed="rId6"/>
              </a:buBlip>
              <a:defRPr/>
            </a:pPr>
            <a:r>
              <a:rPr lang="en-US" sz="2800" kern="0" dirty="0">
                <a:solidFill>
                  <a:srgbClr val="FFFFFF"/>
                </a:solidFill>
                <a:latin typeface="Times New Roman" pitchFamily="18" charset="0"/>
                <a:cs typeface="Times New Roman" pitchFamily="18" charset="0"/>
              </a:rPr>
              <a:t>Viral Proteins</a:t>
            </a:r>
          </a:p>
          <a:p>
            <a:pPr marL="342900" indent="-342900">
              <a:spcBef>
                <a:spcPct val="20000"/>
              </a:spcBef>
              <a:defRPr/>
            </a:pPr>
            <a:endParaRPr lang="en-US" sz="2000" kern="0" dirty="0">
              <a:solidFill>
                <a:srgbClr val="FFFFFF"/>
              </a:solidFill>
              <a:latin typeface="Times New Roman" pitchFamily="18" charset="0"/>
              <a:cs typeface="Times New Roman" pitchFamily="18" charset="0"/>
            </a:endParaRPr>
          </a:p>
          <a:p>
            <a:pPr marL="342900" indent="-342900">
              <a:spcBef>
                <a:spcPct val="20000"/>
              </a:spcBef>
              <a:buFontTx/>
              <a:buBlip>
                <a:blip r:embed="rId6"/>
              </a:buBlip>
              <a:defRPr/>
            </a:pPr>
            <a:r>
              <a:rPr lang="en-US" sz="2800" kern="0" dirty="0">
                <a:solidFill>
                  <a:srgbClr val="FFFFFF"/>
                </a:solidFill>
                <a:latin typeface="Times New Roman" pitchFamily="18" charset="0"/>
                <a:cs typeface="Times New Roman" pitchFamily="18" charset="0"/>
              </a:rPr>
              <a:t>Viral lipids (Envelope)</a:t>
            </a:r>
            <a:endParaRPr lang="en-US" sz="2600" kern="0" dirty="0">
              <a:solidFill>
                <a:srgbClr val="FFFFFF"/>
              </a:solidFill>
              <a:latin typeface="Times New Roman" pitchFamily="18" charset="0"/>
              <a:cs typeface="Times New Roman" pitchFamily="18" charset="0"/>
            </a:endParaRPr>
          </a:p>
          <a:p>
            <a:pPr marL="342900" indent="-342900">
              <a:spcBef>
                <a:spcPct val="20000"/>
              </a:spcBef>
              <a:defRPr/>
            </a:pPr>
            <a:endParaRPr lang="en-US" sz="2000" kern="0" dirty="0">
              <a:solidFill>
                <a:srgbClr val="FFFFFF"/>
              </a:solidFill>
              <a:latin typeface="Times New Roman" pitchFamily="18" charset="0"/>
              <a:cs typeface="Times New Roman" pitchFamily="18" charset="0"/>
            </a:endParaRPr>
          </a:p>
          <a:p>
            <a:pPr marL="342900" indent="-342900">
              <a:spcBef>
                <a:spcPct val="20000"/>
              </a:spcBef>
              <a:buFontTx/>
              <a:buBlip>
                <a:blip r:embed="rId6"/>
              </a:buBlip>
              <a:defRPr/>
            </a:pPr>
            <a:r>
              <a:rPr lang="en-US" sz="2800" kern="0" dirty="0">
                <a:solidFill>
                  <a:srgbClr val="FFFFFF"/>
                </a:solidFill>
                <a:latin typeface="Times New Roman" pitchFamily="18" charset="0"/>
                <a:cs typeface="Times New Roman" pitchFamily="18" charset="0"/>
              </a:rPr>
              <a:t>Sugars </a:t>
            </a:r>
          </a:p>
          <a:p>
            <a:pPr marL="342900" indent="-342900">
              <a:spcBef>
                <a:spcPct val="20000"/>
              </a:spcBef>
              <a:defRPr/>
            </a:pPr>
            <a:endParaRPr lang="en-US" sz="2000" kern="0" dirty="0">
              <a:solidFill>
                <a:srgbClr val="FFFFFF"/>
              </a:solidFill>
              <a:latin typeface="Times New Roman" pitchFamily="18" charset="0"/>
              <a:cs typeface="Times New Roman" pitchFamily="18" charset="0"/>
            </a:endParaRPr>
          </a:p>
          <a:p>
            <a:pPr marL="342900" indent="-342900">
              <a:spcBef>
                <a:spcPct val="20000"/>
              </a:spcBef>
              <a:buFontTx/>
              <a:buBlip>
                <a:blip r:embed="rId6"/>
              </a:buBlip>
              <a:defRPr/>
            </a:pPr>
            <a:r>
              <a:rPr lang="en-US" sz="2800" kern="0" dirty="0">
                <a:solidFill>
                  <a:srgbClr val="FFC000"/>
                </a:solidFill>
                <a:latin typeface="Times New Roman" pitchFamily="18" charset="0"/>
                <a:cs typeface="Times New Roman" pitchFamily="18" charset="0"/>
              </a:rPr>
              <a:t>Viral Nucleic acids</a:t>
            </a:r>
          </a:p>
          <a:p>
            <a:pPr marL="342900" indent="-342900">
              <a:spcBef>
                <a:spcPct val="20000"/>
              </a:spcBef>
              <a:defRPr/>
            </a:pPr>
            <a:endParaRPr lang="en-US" sz="2800" kern="0" dirty="0">
              <a:solidFill>
                <a:srgbClr val="FFFFFF"/>
              </a:solidFill>
              <a:latin typeface="Lucida Sans Unicode"/>
              <a:cs typeface="Arial" pitchFamily="34" charset="0"/>
            </a:endParaRPr>
          </a:p>
        </p:txBody>
      </p:sp>
      <p:grpSp>
        <p:nvGrpSpPr>
          <p:cNvPr id="9" name="Group 8"/>
          <p:cNvGrpSpPr>
            <a:grpSpLocks/>
          </p:cNvGrpSpPr>
          <p:nvPr/>
        </p:nvGrpSpPr>
        <p:grpSpPr bwMode="auto">
          <a:xfrm>
            <a:off x="3000375" y="1785938"/>
            <a:ext cx="3500438" cy="1357312"/>
            <a:chOff x="3000364" y="1785926"/>
            <a:chExt cx="3500462" cy="1357322"/>
          </a:xfrm>
        </p:grpSpPr>
        <p:sp>
          <p:nvSpPr>
            <p:cNvPr id="6" name="Left Brace 5"/>
            <p:cNvSpPr/>
            <p:nvPr/>
          </p:nvSpPr>
          <p:spPr>
            <a:xfrm>
              <a:off x="3000364" y="2000240"/>
              <a:ext cx="428628" cy="1000132"/>
            </a:xfrm>
            <a:prstGeom prst="leftBrace">
              <a:avLst/>
            </a:prstGeom>
            <a:ln w="57150">
              <a:solidFill>
                <a:srgbClr val="92D050"/>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a:solidFill>
                  <a:prstClr val="black"/>
                </a:solidFill>
              </a:endParaRPr>
            </a:p>
          </p:txBody>
        </p:sp>
        <p:sp>
          <p:nvSpPr>
            <p:cNvPr id="172038" name="TextBox 6"/>
            <p:cNvSpPr txBox="1">
              <a:spLocks noChangeArrowheads="1"/>
            </p:cNvSpPr>
            <p:nvPr/>
          </p:nvSpPr>
          <p:spPr bwMode="auto">
            <a:xfrm>
              <a:off x="3571868" y="1785926"/>
              <a:ext cx="29289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2000">
                  <a:solidFill>
                    <a:srgbClr val="F8F8F8"/>
                  </a:solidFill>
                  <a:latin typeface="Times New Roman" panose="02020603050405020304" pitchFamily="18" charset="0"/>
                  <a:cs typeface="Times New Roman" panose="02020603050405020304" pitchFamily="18" charset="0"/>
                </a:rPr>
                <a:t>Structural Proteins</a:t>
              </a:r>
            </a:p>
          </p:txBody>
        </p:sp>
        <p:sp>
          <p:nvSpPr>
            <p:cNvPr id="172039" name="TextBox 7"/>
            <p:cNvSpPr txBox="1">
              <a:spLocks noChangeArrowheads="1"/>
            </p:cNvSpPr>
            <p:nvPr/>
          </p:nvSpPr>
          <p:spPr bwMode="auto">
            <a:xfrm>
              <a:off x="3500431" y="2743138"/>
              <a:ext cx="292895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2000">
                  <a:solidFill>
                    <a:srgbClr val="F8F8F8"/>
                  </a:solidFill>
                  <a:latin typeface="Times New Roman" panose="02020603050405020304" pitchFamily="18" charset="0"/>
                  <a:cs typeface="Times New Roman" panose="02020603050405020304" pitchFamily="18" charset="0"/>
                </a:rPr>
                <a:t>Enzymes &amp; Factor</a:t>
              </a:r>
            </a:p>
          </p:txBody>
        </p:sp>
      </p:grpSp>
      <p:pic>
        <p:nvPicPr>
          <p:cNvPr id="2" name="Recorded Sound">
            <a:hlinkClick r:id="" action="ppaction://media"/>
            <a:extLst>
              <a:ext uri="{FF2B5EF4-FFF2-40B4-BE49-F238E27FC236}">
                <a16:creationId xmlns:a16="http://schemas.microsoft.com/office/drawing/2014/main" id="{4F41568E-BE9F-44F2-AC52-D29215322B5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1000"/>
                                        <p:tgtEl>
                                          <p:spTgt spid="5">
                                            <p:txEl>
                                              <p:pRg st="4" end="4"/>
                                            </p:txEl>
                                          </p:spTgt>
                                        </p:tgtEl>
                                      </p:cBhvr>
                                    </p:animEffect>
                                    <p:anim calcmode="lin" valueType="num">
                                      <p:cBhvr>
                                        <p:cTn id="2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1000"/>
                                        <p:tgtEl>
                                          <p:spTgt spid="5">
                                            <p:txEl>
                                              <p:pRg st="6" end="6"/>
                                            </p:txEl>
                                          </p:spTgt>
                                        </p:tgtEl>
                                      </p:cBhvr>
                                    </p:animEffect>
                                    <p:anim calcmode="lin" valueType="num">
                                      <p:cBhvr>
                                        <p:cTn id="28"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6" end="6"/>
                                            </p:txEl>
                                          </p:spTgt>
                                        </p:tgtEl>
                                        <p:attrNameLst>
                                          <p:attrName>ppt_y</p:attrName>
                                        </p:attrNameLst>
                                      </p:cBhvr>
                                      <p:tavLst>
                                        <p:tav tm="0">
                                          <p:val>
                                            <p:strVal val="#ppt_y+.1"/>
                                          </p:val>
                                        </p:tav>
                                        <p:tav tm="100000">
                                          <p:val>
                                            <p:strVal val="#ppt_y"/>
                                          </p:val>
                                        </p:tav>
                                      </p:tavLst>
                                    </p:anim>
                                  </p:childTnLst>
                                </p:cTn>
                              </p:par>
                              <p:par>
                                <p:cTn id="30" presetID="26" presetClass="emph" presetSubtype="0" repeatCount="3000" fill="hold" nodeType="withEffect">
                                  <p:stCondLst>
                                    <p:cond delay="0"/>
                                  </p:stCondLst>
                                  <p:childTnLst>
                                    <p:animEffect transition="out" filter="fade">
                                      <p:cBhvr>
                                        <p:cTn id="31" dur="1000" tmFilter="0, 0; .2, .5; .8, .5; 1, 0"/>
                                        <p:tgtEl>
                                          <p:spTgt spid="5">
                                            <p:txEl>
                                              <p:pRg st="6" end="6"/>
                                            </p:txEl>
                                          </p:spTgt>
                                        </p:tgtEl>
                                      </p:cBhvr>
                                    </p:animEffect>
                                    <p:animScale>
                                      <p:cBhvr>
                                        <p:cTn id="32" dur="500" autoRev="1" fill="hold"/>
                                        <p:tgtEl>
                                          <p:spTgt spid="5">
                                            <p:txEl>
                                              <p:pRg st="6" end="6"/>
                                            </p:txEl>
                                          </p:spTgt>
                                        </p:tgtEl>
                                      </p:cBhvr>
                                      <p:by x="105000" y="105000"/>
                                    </p:animScale>
                                  </p:childTnLst>
                                </p:cTn>
                              </p:par>
                              <p:par>
                                <p:cTn id="33" presetID="1" presetClass="mediacall" presetSubtype="0" fill="hold" nodeType="withEffect">
                                  <p:stCondLst>
                                    <p:cond delay="0"/>
                                  </p:stCondLst>
                                  <p:childTnLst>
                                    <p:cmd type="call" cmd="playFrom(0.0)">
                                      <p:cBhvr>
                                        <p:cTn id="34" dur="6045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82" name="Rectangle 2"/>
          <p:cNvSpPr>
            <a:spLocks noChangeArrowheads="1"/>
          </p:cNvSpPr>
          <p:nvPr/>
        </p:nvSpPr>
        <p:spPr bwMode="auto">
          <a:xfrm>
            <a:off x="3186113" y="4724400"/>
            <a:ext cx="28194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eaLnBrk="1" hangingPunct="1">
              <a:spcBef>
                <a:spcPct val="0"/>
              </a:spcBef>
              <a:buClrTx/>
              <a:buSzTx/>
              <a:buFontTx/>
              <a:buNone/>
            </a:pPr>
            <a:endParaRPr lang="fa-IR" sz="1800">
              <a:solidFill>
                <a:srgbClr val="000000"/>
              </a:solidFill>
              <a:latin typeface="Arial" panose="020B0604020202020204" pitchFamily="34" charset="0"/>
            </a:endParaRPr>
          </a:p>
        </p:txBody>
      </p:sp>
      <p:sp>
        <p:nvSpPr>
          <p:cNvPr id="4099" name="Text Box 3"/>
          <p:cNvSpPr txBox="1">
            <a:spLocks noChangeArrowheads="1"/>
          </p:cNvSpPr>
          <p:nvPr/>
        </p:nvSpPr>
        <p:spPr bwMode="auto">
          <a:xfrm>
            <a:off x="214313" y="2789238"/>
            <a:ext cx="26289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a:spcBef>
                <a:spcPct val="0"/>
              </a:spcBef>
              <a:buClrTx/>
              <a:buSzTx/>
              <a:buFontTx/>
              <a:buNone/>
            </a:pPr>
            <a:r>
              <a:rPr lang="en-US" sz="3200" b="1">
                <a:solidFill>
                  <a:srgbClr val="FF0000"/>
                </a:solidFill>
                <a:latin typeface="Times" panose="02020603050405020304" pitchFamily="18" charset="0"/>
                <a:cs typeface="Arial" panose="020B0604020202020204" pitchFamily="34" charset="0"/>
              </a:rPr>
              <a:t>Nucleic Acid</a:t>
            </a:r>
            <a:endParaRPr lang="en-US" sz="2400" b="1">
              <a:solidFill>
                <a:srgbClr val="FF0000"/>
              </a:solidFill>
              <a:latin typeface="Times" panose="02020603050405020304" pitchFamily="18" charset="0"/>
              <a:cs typeface="Arial" panose="020B0604020202020204" pitchFamily="34" charset="0"/>
            </a:endParaRPr>
          </a:p>
        </p:txBody>
      </p:sp>
      <p:sp>
        <p:nvSpPr>
          <p:cNvPr id="4100" name="Text Box 4"/>
          <p:cNvSpPr txBox="1">
            <a:spLocks noChangeArrowheads="1"/>
          </p:cNvSpPr>
          <p:nvPr/>
        </p:nvSpPr>
        <p:spPr bwMode="auto">
          <a:xfrm>
            <a:off x="2233613" y="1508125"/>
            <a:ext cx="8524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a:spcBef>
                <a:spcPct val="0"/>
              </a:spcBef>
              <a:buClrTx/>
              <a:buSzTx/>
              <a:buFontTx/>
              <a:buNone/>
            </a:pPr>
            <a:r>
              <a:rPr lang="en-US" sz="2400" b="1">
                <a:solidFill>
                  <a:srgbClr val="00FF00"/>
                </a:solidFill>
                <a:latin typeface="Times" panose="02020603050405020304" pitchFamily="18" charset="0"/>
                <a:cs typeface="Arial" panose="020B0604020202020204" pitchFamily="34" charset="0"/>
              </a:rPr>
              <a:t>DNA</a:t>
            </a:r>
          </a:p>
        </p:txBody>
      </p:sp>
      <p:sp>
        <p:nvSpPr>
          <p:cNvPr id="4101" name="Text Box 5"/>
          <p:cNvSpPr txBox="1">
            <a:spLocks noChangeArrowheads="1"/>
          </p:cNvSpPr>
          <p:nvPr/>
        </p:nvSpPr>
        <p:spPr bwMode="auto">
          <a:xfrm>
            <a:off x="2241550" y="3870325"/>
            <a:ext cx="852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a:spcBef>
                <a:spcPct val="0"/>
              </a:spcBef>
              <a:buClrTx/>
              <a:buSzTx/>
              <a:buFontTx/>
              <a:buNone/>
            </a:pPr>
            <a:r>
              <a:rPr lang="en-US" sz="2400" b="1">
                <a:solidFill>
                  <a:srgbClr val="00FF00"/>
                </a:solidFill>
                <a:latin typeface="Times" panose="02020603050405020304" pitchFamily="18" charset="0"/>
                <a:cs typeface="Arial" panose="020B0604020202020204" pitchFamily="34" charset="0"/>
              </a:rPr>
              <a:t>RNA</a:t>
            </a:r>
          </a:p>
        </p:txBody>
      </p:sp>
      <p:sp>
        <p:nvSpPr>
          <p:cNvPr id="4102" name="Text Box 6"/>
          <p:cNvSpPr txBox="1">
            <a:spLocks noChangeArrowheads="1"/>
          </p:cNvSpPr>
          <p:nvPr/>
        </p:nvSpPr>
        <p:spPr bwMode="auto">
          <a:xfrm>
            <a:off x="3533775" y="1905000"/>
            <a:ext cx="3363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a:spcBef>
                <a:spcPct val="0"/>
              </a:spcBef>
              <a:buClrTx/>
              <a:buSzTx/>
              <a:buFontTx/>
              <a:buNone/>
            </a:pPr>
            <a:r>
              <a:rPr lang="en-US" sz="2400" b="1">
                <a:solidFill>
                  <a:srgbClr val="00FFFF"/>
                </a:solidFill>
                <a:latin typeface="Times" panose="02020603050405020304" pitchFamily="18" charset="0"/>
                <a:cs typeface="Arial" panose="020B0604020202020204" pitchFamily="34" charset="0"/>
              </a:rPr>
              <a:t>Double Stranded (DS)</a:t>
            </a:r>
          </a:p>
        </p:txBody>
      </p:sp>
      <p:sp>
        <p:nvSpPr>
          <p:cNvPr id="4103" name="Text Box 7"/>
          <p:cNvSpPr txBox="1">
            <a:spLocks noChangeArrowheads="1"/>
          </p:cNvSpPr>
          <p:nvPr/>
        </p:nvSpPr>
        <p:spPr bwMode="auto">
          <a:xfrm>
            <a:off x="6715125" y="3495675"/>
            <a:ext cx="23574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a:spcBef>
                <a:spcPct val="0"/>
              </a:spcBef>
              <a:buClrTx/>
              <a:buSzTx/>
              <a:buFontTx/>
              <a:buNone/>
            </a:pPr>
            <a:r>
              <a:rPr lang="en-US" sz="2400" b="1">
                <a:solidFill>
                  <a:srgbClr val="FF6600"/>
                </a:solidFill>
                <a:latin typeface="Times" panose="02020603050405020304" pitchFamily="18" charset="0"/>
                <a:cs typeface="Arial" panose="020B0604020202020204" pitchFamily="34" charset="0"/>
              </a:rPr>
              <a:t>Positive Sense</a:t>
            </a:r>
          </a:p>
        </p:txBody>
      </p:sp>
      <p:sp>
        <p:nvSpPr>
          <p:cNvPr id="4104" name="Text Box 8"/>
          <p:cNvSpPr txBox="1">
            <a:spLocks noChangeArrowheads="1"/>
          </p:cNvSpPr>
          <p:nvPr/>
        </p:nvSpPr>
        <p:spPr bwMode="auto">
          <a:xfrm>
            <a:off x="6715125" y="4305300"/>
            <a:ext cx="2460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a:spcBef>
                <a:spcPct val="0"/>
              </a:spcBef>
              <a:buClrTx/>
              <a:buSzTx/>
              <a:buFontTx/>
              <a:buNone/>
            </a:pPr>
            <a:r>
              <a:rPr lang="en-US" sz="2400" b="1">
                <a:solidFill>
                  <a:srgbClr val="FF6600"/>
                </a:solidFill>
                <a:latin typeface="Times" panose="02020603050405020304" pitchFamily="18" charset="0"/>
                <a:cs typeface="Arial" panose="020B0604020202020204" pitchFamily="34" charset="0"/>
              </a:rPr>
              <a:t>Negative Sense</a:t>
            </a:r>
          </a:p>
        </p:txBody>
      </p:sp>
      <p:sp>
        <p:nvSpPr>
          <p:cNvPr id="4105" name="Text Box 9"/>
          <p:cNvSpPr txBox="1">
            <a:spLocks noChangeArrowheads="1"/>
          </p:cNvSpPr>
          <p:nvPr/>
        </p:nvSpPr>
        <p:spPr bwMode="auto">
          <a:xfrm>
            <a:off x="3354388" y="4876800"/>
            <a:ext cx="852487" cy="461963"/>
          </a:xfrm>
          <a:prstGeom prst="rect">
            <a:avLst/>
          </a:prstGeom>
          <a:solidFill>
            <a:schemeClr val="accent2"/>
          </a:solidFill>
          <a:ln w="9525">
            <a:solidFill>
              <a:srgbClr val="00FF00"/>
            </a:solidFill>
            <a:miter lim="800000"/>
            <a:headEnd/>
            <a:tailEnd/>
          </a:ln>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a:spcBef>
                <a:spcPct val="0"/>
              </a:spcBef>
              <a:buClrTx/>
              <a:buSzTx/>
              <a:buFontTx/>
              <a:buNone/>
            </a:pPr>
            <a:r>
              <a:rPr lang="en-US" sz="2400" b="1">
                <a:solidFill>
                  <a:srgbClr val="FFFF00"/>
                </a:solidFill>
                <a:latin typeface="Times" panose="02020603050405020304" pitchFamily="18" charset="0"/>
                <a:cs typeface="Arial" panose="020B0604020202020204" pitchFamily="34" charset="0"/>
              </a:rPr>
              <a:t>RNA</a:t>
            </a:r>
          </a:p>
        </p:txBody>
      </p:sp>
      <p:sp>
        <p:nvSpPr>
          <p:cNvPr id="4106" name="Text Box 10"/>
          <p:cNvSpPr txBox="1">
            <a:spLocks noChangeArrowheads="1"/>
          </p:cNvSpPr>
          <p:nvPr/>
        </p:nvSpPr>
        <p:spPr bwMode="auto">
          <a:xfrm>
            <a:off x="4802188" y="4876800"/>
            <a:ext cx="852487" cy="461963"/>
          </a:xfrm>
          <a:prstGeom prst="rect">
            <a:avLst/>
          </a:prstGeom>
          <a:solidFill>
            <a:schemeClr val="accent2"/>
          </a:solidFill>
          <a:ln w="9525">
            <a:solidFill>
              <a:srgbClr val="00FF00"/>
            </a:solidFill>
            <a:miter lim="800000"/>
            <a:headEnd/>
            <a:tailEnd/>
          </a:ln>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a:spcBef>
                <a:spcPct val="0"/>
              </a:spcBef>
              <a:buClrTx/>
              <a:buSzTx/>
              <a:buFontTx/>
              <a:buNone/>
            </a:pPr>
            <a:r>
              <a:rPr lang="en-US" sz="2400" b="1">
                <a:solidFill>
                  <a:srgbClr val="FFFF00"/>
                </a:solidFill>
                <a:latin typeface="Times" panose="02020603050405020304" pitchFamily="18" charset="0"/>
                <a:cs typeface="Arial" panose="020B0604020202020204" pitchFamily="34" charset="0"/>
              </a:rPr>
              <a:t>DNA</a:t>
            </a:r>
          </a:p>
        </p:txBody>
      </p:sp>
      <p:sp>
        <p:nvSpPr>
          <p:cNvPr id="4107" name="Line 11"/>
          <p:cNvSpPr>
            <a:spLocks noChangeShapeType="1"/>
          </p:cNvSpPr>
          <p:nvPr/>
        </p:nvSpPr>
        <p:spPr bwMode="auto">
          <a:xfrm>
            <a:off x="4237038" y="5105400"/>
            <a:ext cx="549275" cy="0"/>
          </a:xfrm>
          <a:prstGeom prst="line">
            <a:avLst/>
          </a:prstGeom>
          <a:noFill/>
          <a:ln w="38100">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a-IR"/>
          </a:p>
        </p:txBody>
      </p:sp>
      <p:sp>
        <p:nvSpPr>
          <p:cNvPr id="4108" name="Text Box 12"/>
          <p:cNvSpPr txBox="1">
            <a:spLocks noChangeArrowheads="1"/>
          </p:cNvSpPr>
          <p:nvPr/>
        </p:nvSpPr>
        <p:spPr bwMode="auto">
          <a:xfrm>
            <a:off x="3567113" y="1219200"/>
            <a:ext cx="3225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a:spcBef>
                <a:spcPct val="0"/>
              </a:spcBef>
              <a:buClrTx/>
              <a:buSzTx/>
              <a:buFontTx/>
              <a:buNone/>
            </a:pPr>
            <a:r>
              <a:rPr lang="en-US" sz="2400" b="1">
                <a:solidFill>
                  <a:srgbClr val="00FFFF"/>
                </a:solidFill>
                <a:latin typeface="Times" panose="02020603050405020304" pitchFamily="18" charset="0"/>
                <a:cs typeface="Arial" panose="020B0604020202020204" pitchFamily="34" charset="0"/>
              </a:rPr>
              <a:t>Single Stranded (SS)</a:t>
            </a:r>
          </a:p>
        </p:txBody>
      </p:sp>
      <p:sp>
        <p:nvSpPr>
          <p:cNvPr id="4109" name="Line 13"/>
          <p:cNvSpPr>
            <a:spLocks noChangeShapeType="1"/>
          </p:cNvSpPr>
          <p:nvPr/>
        </p:nvSpPr>
        <p:spPr bwMode="auto">
          <a:xfrm flipV="1">
            <a:off x="1906588" y="1981200"/>
            <a:ext cx="609600" cy="838200"/>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a-IR"/>
          </a:p>
        </p:txBody>
      </p:sp>
      <p:sp>
        <p:nvSpPr>
          <p:cNvPr id="4110" name="Line 14"/>
          <p:cNvSpPr>
            <a:spLocks noChangeShapeType="1"/>
          </p:cNvSpPr>
          <p:nvPr/>
        </p:nvSpPr>
        <p:spPr bwMode="auto">
          <a:xfrm>
            <a:off x="1982788" y="3352800"/>
            <a:ext cx="533400" cy="457200"/>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a-IR"/>
          </a:p>
        </p:txBody>
      </p:sp>
      <p:sp>
        <p:nvSpPr>
          <p:cNvPr id="4111" name="Line 15"/>
          <p:cNvSpPr>
            <a:spLocks noChangeShapeType="1"/>
          </p:cNvSpPr>
          <p:nvPr/>
        </p:nvSpPr>
        <p:spPr bwMode="auto">
          <a:xfrm flipV="1">
            <a:off x="3213100" y="1524000"/>
            <a:ext cx="304800" cy="152400"/>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a-IR"/>
          </a:p>
        </p:txBody>
      </p:sp>
      <p:sp>
        <p:nvSpPr>
          <p:cNvPr id="4112" name="Line 16"/>
          <p:cNvSpPr>
            <a:spLocks noChangeShapeType="1"/>
          </p:cNvSpPr>
          <p:nvPr/>
        </p:nvSpPr>
        <p:spPr bwMode="auto">
          <a:xfrm>
            <a:off x="3228975" y="1905000"/>
            <a:ext cx="304800" cy="152400"/>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a-IR"/>
          </a:p>
        </p:txBody>
      </p:sp>
      <p:sp>
        <p:nvSpPr>
          <p:cNvPr id="4113" name="Line 17"/>
          <p:cNvSpPr>
            <a:spLocks noChangeShapeType="1"/>
          </p:cNvSpPr>
          <p:nvPr/>
        </p:nvSpPr>
        <p:spPr bwMode="auto">
          <a:xfrm>
            <a:off x="2897188" y="4267200"/>
            <a:ext cx="533400" cy="533400"/>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a-IR"/>
          </a:p>
        </p:txBody>
      </p:sp>
      <p:sp>
        <p:nvSpPr>
          <p:cNvPr id="4114" name="Text Box 18"/>
          <p:cNvSpPr txBox="1">
            <a:spLocks noChangeArrowheads="1"/>
          </p:cNvSpPr>
          <p:nvPr/>
        </p:nvSpPr>
        <p:spPr bwMode="auto">
          <a:xfrm>
            <a:off x="3567113" y="2971800"/>
            <a:ext cx="33639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a:spcBef>
                <a:spcPct val="0"/>
              </a:spcBef>
              <a:buClrTx/>
              <a:buSzTx/>
              <a:buFontTx/>
              <a:buNone/>
            </a:pPr>
            <a:r>
              <a:rPr lang="en-US" sz="2400" b="1">
                <a:solidFill>
                  <a:srgbClr val="00FFFF"/>
                </a:solidFill>
                <a:latin typeface="Times" panose="02020603050405020304" pitchFamily="18" charset="0"/>
                <a:cs typeface="Arial" panose="020B0604020202020204" pitchFamily="34" charset="0"/>
              </a:rPr>
              <a:t>Double Stranded (DS)</a:t>
            </a:r>
          </a:p>
        </p:txBody>
      </p:sp>
      <p:sp>
        <p:nvSpPr>
          <p:cNvPr id="4115" name="Line 19"/>
          <p:cNvSpPr>
            <a:spLocks noChangeShapeType="1"/>
          </p:cNvSpPr>
          <p:nvPr/>
        </p:nvSpPr>
        <p:spPr bwMode="auto">
          <a:xfrm flipV="1">
            <a:off x="3130550" y="3429000"/>
            <a:ext cx="533400" cy="685800"/>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a-IR"/>
          </a:p>
        </p:txBody>
      </p:sp>
      <p:sp>
        <p:nvSpPr>
          <p:cNvPr id="4116" name="Text Box 20"/>
          <p:cNvSpPr txBox="1">
            <a:spLocks noChangeArrowheads="1"/>
          </p:cNvSpPr>
          <p:nvPr/>
        </p:nvSpPr>
        <p:spPr bwMode="auto">
          <a:xfrm>
            <a:off x="3495675" y="3870325"/>
            <a:ext cx="3225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a:spcBef>
                <a:spcPct val="0"/>
              </a:spcBef>
              <a:buClrTx/>
              <a:buSzTx/>
              <a:buFontTx/>
              <a:buNone/>
            </a:pPr>
            <a:r>
              <a:rPr lang="en-US" sz="2400" b="1">
                <a:solidFill>
                  <a:srgbClr val="00FFFF"/>
                </a:solidFill>
                <a:latin typeface="Times" panose="02020603050405020304" pitchFamily="18" charset="0"/>
                <a:cs typeface="Arial" panose="020B0604020202020204" pitchFamily="34" charset="0"/>
              </a:rPr>
              <a:t>Single Stranded (SS)</a:t>
            </a:r>
          </a:p>
        </p:txBody>
      </p:sp>
      <p:sp>
        <p:nvSpPr>
          <p:cNvPr id="4117" name="Line 21"/>
          <p:cNvSpPr>
            <a:spLocks noChangeShapeType="1"/>
          </p:cNvSpPr>
          <p:nvPr/>
        </p:nvSpPr>
        <p:spPr bwMode="auto">
          <a:xfrm flipV="1">
            <a:off x="6643688" y="3838575"/>
            <a:ext cx="285750" cy="276225"/>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a-IR"/>
          </a:p>
        </p:txBody>
      </p:sp>
      <p:sp>
        <p:nvSpPr>
          <p:cNvPr id="4118" name="Line 22"/>
          <p:cNvSpPr>
            <a:spLocks noChangeShapeType="1"/>
          </p:cNvSpPr>
          <p:nvPr/>
        </p:nvSpPr>
        <p:spPr bwMode="auto">
          <a:xfrm>
            <a:off x="6664325" y="4133850"/>
            <a:ext cx="193675" cy="276225"/>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a-IR"/>
          </a:p>
        </p:txBody>
      </p:sp>
      <p:sp>
        <p:nvSpPr>
          <p:cNvPr id="4119" name="Line 23"/>
          <p:cNvSpPr>
            <a:spLocks noChangeShapeType="1"/>
          </p:cNvSpPr>
          <p:nvPr/>
        </p:nvSpPr>
        <p:spPr bwMode="auto">
          <a:xfrm>
            <a:off x="3130550" y="4114800"/>
            <a:ext cx="381000" cy="0"/>
          </a:xfrm>
          <a:prstGeom prst="line">
            <a:avLst/>
          </a:prstGeom>
          <a:noFill/>
          <a:ln w="9525">
            <a:solidFill>
              <a:srgbClr val="FFFF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a-IR"/>
          </a:p>
        </p:txBody>
      </p:sp>
      <p:sp>
        <p:nvSpPr>
          <p:cNvPr id="174104" name="Rectangle 24"/>
          <p:cNvSpPr>
            <a:spLocks noChangeArrowheads="1"/>
          </p:cNvSpPr>
          <p:nvPr/>
        </p:nvSpPr>
        <p:spPr bwMode="auto">
          <a:xfrm>
            <a:off x="355600" y="165100"/>
            <a:ext cx="823436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4400" b="1">
                <a:solidFill>
                  <a:srgbClr val="FFFF00"/>
                </a:solidFill>
                <a:latin typeface="Times New Roman" panose="02020603050405020304" pitchFamily="18" charset="0"/>
                <a:cs typeface="Times New Roman" panose="02020603050405020304" pitchFamily="18" charset="0"/>
              </a:rPr>
              <a:t>Virus Genomes</a:t>
            </a:r>
            <a:r>
              <a:rPr lang="en-US" sz="4800" b="1">
                <a:solidFill>
                  <a:srgbClr val="FFFF00"/>
                </a:solidFill>
                <a:latin typeface="Arial" panose="020B0604020202020204" pitchFamily="34" charset="0"/>
                <a:cs typeface="Arial" panose="020B0604020202020204" pitchFamily="34" charset="0"/>
              </a:rPr>
              <a:t> </a:t>
            </a:r>
            <a:endParaRPr lang="en-US" sz="4000" b="1" i="1">
              <a:solidFill>
                <a:srgbClr val="FFFF00"/>
              </a:solidFill>
              <a:latin typeface="Arial" panose="020B0604020202020204" pitchFamily="34" charset="0"/>
              <a:cs typeface="Arial" panose="020B0604020202020204" pitchFamily="34" charset="0"/>
            </a:endParaRPr>
          </a:p>
        </p:txBody>
      </p:sp>
      <p:sp>
        <p:nvSpPr>
          <p:cNvPr id="174105" name="Rectangle 1"/>
          <p:cNvSpPr>
            <a:spLocks noChangeArrowheads="1"/>
          </p:cNvSpPr>
          <p:nvPr/>
        </p:nvSpPr>
        <p:spPr bwMode="auto">
          <a:xfrm>
            <a:off x="685800" y="5942013"/>
            <a:ext cx="7904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eaLnBrk="1" hangingPunct="1">
              <a:lnSpc>
                <a:spcPct val="80000"/>
              </a:lnSpc>
              <a:spcBef>
                <a:spcPct val="0"/>
              </a:spcBef>
              <a:buClrTx/>
              <a:buSzTx/>
              <a:buFontTx/>
              <a:buNone/>
            </a:pPr>
            <a:r>
              <a:rPr lang="en-US" sz="2000" b="1">
                <a:solidFill>
                  <a:schemeClr val="bg1"/>
                </a:solidFill>
                <a:latin typeface="Comic Sans MS" panose="030F0702030302020204" pitchFamily="66" charset="0"/>
              </a:rPr>
              <a:t>All DNA viruses are DS except Parvoviridae</a:t>
            </a:r>
          </a:p>
          <a:p>
            <a:pPr algn="ctr" eaLnBrk="1" hangingPunct="1">
              <a:lnSpc>
                <a:spcPct val="80000"/>
              </a:lnSpc>
              <a:spcBef>
                <a:spcPct val="0"/>
              </a:spcBef>
              <a:buClrTx/>
              <a:buSzTx/>
              <a:buFontTx/>
              <a:buNone/>
            </a:pPr>
            <a:r>
              <a:rPr lang="en-US" sz="2000" b="1">
                <a:solidFill>
                  <a:schemeClr val="bg1"/>
                </a:solidFill>
                <a:latin typeface="Comic Sans MS" panose="030F0702030302020204" pitchFamily="66" charset="0"/>
              </a:rPr>
              <a:t>All replicate in the nucleus except Poxviridae</a:t>
            </a:r>
          </a:p>
        </p:txBody>
      </p:sp>
      <p:pic>
        <p:nvPicPr>
          <p:cNvPr id="3" name="Recorded Sound">
            <a:hlinkClick r:id="" action="ppaction://media"/>
            <a:extLst>
              <a:ext uri="{FF2B5EF4-FFF2-40B4-BE49-F238E27FC236}">
                <a16:creationId xmlns:a16="http://schemas.microsoft.com/office/drawing/2014/main" id="{20F3A2FE-758D-4F0A-9F59-E98FE61228DC}"/>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27525" y="3184525"/>
            <a:ext cx="487363" cy="487363"/>
          </a:xfrm>
          <a:prstGeom prst="rect">
            <a:avLst/>
          </a:prstGeom>
        </p:spPr>
      </p:pic>
      <p:pic>
        <p:nvPicPr>
          <p:cNvPr id="4" name="Recorded Sound">
            <a:hlinkClick r:id="" action="ppaction://media"/>
            <a:extLst>
              <a:ext uri="{FF2B5EF4-FFF2-40B4-BE49-F238E27FC236}">
                <a16:creationId xmlns:a16="http://schemas.microsoft.com/office/drawing/2014/main" id="{A3DEE3CA-A820-4563-9FFF-7A93AF623675}"/>
              </a:ext>
            </a:extLst>
          </p:cNvPr>
          <p:cNvPicPr>
            <a:picLocks noChangeAspect="1"/>
          </p:cNvPicPr>
          <p:nvPr>
            <a:audioFile r:link="rId4"/>
            <p:extLst>
              <p:ext uri="{DAA4B4D4-6D71-4841-9C94-3DE7FCFB9230}">
                <p14:media xmlns:p14="http://schemas.microsoft.com/office/powerpoint/2010/main" r:embed="rId3"/>
              </p:ext>
            </p:extLst>
          </p:nvPr>
        </p:nvPicPr>
        <p:blipFill>
          <a:blip r:embed="rId7"/>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with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box(in)">
                                      <p:cBhvr>
                                        <p:cTn id="7" dur="500"/>
                                        <p:tgtEl>
                                          <p:spTgt spid="4099"/>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4109"/>
                                        </p:tgtEl>
                                        <p:attrNameLst>
                                          <p:attrName>style.visibility</p:attrName>
                                        </p:attrNameLst>
                                      </p:cBhvr>
                                      <p:to>
                                        <p:strVal val="visible"/>
                                      </p:to>
                                    </p:set>
                                    <p:animEffect transition="in" filter="box(in)">
                                      <p:cBhvr>
                                        <p:cTn id="10" dur="500"/>
                                        <p:tgtEl>
                                          <p:spTgt spid="4109"/>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4100"/>
                                        </p:tgtEl>
                                        <p:attrNameLst>
                                          <p:attrName>style.visibility</p:attrName>
                                        </p:attrNameLst>
                                      </p:cBhvr>
                                      <p:to>
                                        <p:strVal val="visible"/>
                                      </p:to>
                                    </p:set>
                                    <p:animEffect transition="in" filter="box(in)">
                                      <p:cBhvr>
                                        <p:cTn id="13" dur="500"/>
                                        <p:tgtEl>
                                          <p:spTgt spid="4100"/>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4110"/>
                                        </p:tgtEl>
                                        <p:attrNameLst>
                                          <p:attrName>style.visibility</p:attrName>
                                        </p:attrNameLst>
                                      </p:cBhvr>
                                      <p:to>
                                        <p:strVal val="visible"/>
                                      </p:to>
                                    </p:set>
                                    <p:animEffect transition="in" filter="box(in)">
                                      <p:cBhvr>
                                        <p:cTn id="16" dur="500"/>
                                        <p:tgtEl>
                                          <p:spTgt spid="4110"/>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4101"/>
                                        </p:tgtEl>
                                        <p:attrNameLst>
                                          <p:attrName>style.visibility</p:attrName>
                                        </p:attrNameLst>
                                      </p:cBhvr>
                                      <p:to>
                                        <p:strVal val="visible"/>
                                      </p:to>
                                    </p:set>
                                    <p:animEffect transition="in" filter="box(in)">
                                      <p:cBhvr>
                                        <p:cTn id="19" dur="500"/>
                                        <p:tgtEl>
                                          <p:spTgt spid="4101"/>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4111"/>
                                        </p:tgtEl>
                                        <p:attrNameLst>
                                          <p:attrName>style.visibility</p:attrName>
                                        </p:attrNameLst>
                                      </p:cBhvr>
                                      <p:to>
                                        <p:strVal val="visible"/>
                                      </p:to>
                                    </p:set>
                                    <p:animEffect transition="in" filter="box(in)">
                                      <p:cBhvr>
                                        <p:cTn id="22" dur="500"/>
                                        <p:tgtEl>
                                          <p:spTgt spid="4111"/>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4112"/>
                                        </p:tgtEl>
                                        <p:attrNameLst>
                                          <p:attrName>style.visibility</p:attrName>
                                        </p:attrNameLst>
                                      </p:cBhvr>
                                      <p:to>
                                        <p:strVal val="visible"/>
                                      </p:to>
                                    </p:set>
                                    <p:animEffect transition="in" filter="box(in)">
                                      <p:cBhvr>
                                        <p:cTn id="25" dur="500"/>
                                        <p:tgtEl>
                                          <p:spTgt spid="4112"/>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4115"/>
                                        </p:tgtEl>
                                        <p:attrNameLst>
                                          <p:attrName>style.visibility</p:attrName>
                                        </p:attrNameLst>
                                      </p:cBhvr>
                                      <p:to>
                                        <p:strVal val="visible"/>
                                      </p:to>
                                    </p:set>
                                    <p:animEffect transition="in" filter="box(in)">
                                      <p:cBhvr>
                                        <p:cTn id="28" dur="500"/>
                                        <p:tgtEl>
                                          <p:spTgt spid="4115"/>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4119"/>
                                        </p:tgtEl>
                                        <p:attrNameLst>
                                          <p:attrName>style.visibility</p:attrName>
                                        </p:attrNameLst>
                                      </p:cBhvr>
                                      <p:to>
                                        <p:strVal val="visible"/>
                                      </p:to>
                                    </p:set>
                                    <p:animEffect transition="in" filter="box(in)">
                                      <p:cBhvr>
                                        <p:cTn id="31" dur="500"/>
                                        <p:tgtEl>
                                          <p:spTgt spid="4119"/>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4108"/>
                                        </p:tgtEl>
                                        <p:attrNameLst>
                                          <p:attrName>style.visibility</p:attrName>
                                        </p:attrNameLst>
                                      </p:cBhvr>
                                      <p:to>
                                        <p:strVal val="visible"/>
                                      </p:to>
                                    </p:set>
                                    <p:animEffect transition="in" filter="box(in)">
                                      <p:cBhvr>
                                        <p:cTn id="34" dur="500"/>
                                        <p:tgtEl>
                                          <p:spTgt spid="4108"/>
                                        </p:tgtEl>
                                      </p:cBhvr>
                                    </p:animEffect>
                                  </p:childTnLst>
                                </p:cTn>
                              </p:par>
                              <p:par>
                                <p:cTn id="35" presetID="4" presetClass="entr" presetSubtype="16" fill="hold" grpId="0" nodeType="withEffect">
                                  <p:stCondLst>
                                    <p:cond delay="0"/>
                                  </p:stCondLst>
                                  <p:childTnLst>
                                    <p:set>
                                      <p:cBhvr>
                                        <p:cTn id="36" dur="1" fill="hold">
                                          <p:stCondLst>
                                            <p:cond delay="0"/>
                                          </p:stCondLst>
                                        </p:cTn>
                                        <p:tgtEl>
                                          <p:spTgt spid="4102"/>
                                        </p:tgtEl>
                                        <p:attrNameLst>
                                          <p:attrName>style.visibility</p:attrName>
                                        </p:attrNameLst>
                                      </p:cBhvr>
                                      <p:to>
                                        <p:strVal val="visible"/>
                                      </p:to>
                                    </p:set>
                                    <p:animEffect transition="in" filter="box(in)">
                                      <p:cBhvr>
                                        <p:cTn id="37" dur="500"/>
                                        <p:tgtEl>
                                          <p:spTgt spid="4102"/>
                                        </p:tgtEl>
                                      </p:cBhvr>
                                    </p:animEffect>
                                  </p:childTnLst>
                                </p:cTn>
                              </p:par>
                              <p:par>
                                <p:cTn id="38" presetID="4" presetClass="entr" presetSubtype="16" fill="hold" grpId="0" nodeType="withEffect">
                                  <p:stCondLst>
                                    <p:cond delay="0"/>
                                  </p:stCondLst>
                                  <p:childTnLst>
                                    <p:set>
                                      <p:cBhvr>
                                        <p:cTn id="39" dur="1" fill="hold">
                                          <p:stCondLst>
                                            <p:cond delay="0"/>
                                          </p:stCondLst>
                                        </p:cTn>
                                        <p:tgtEl>
                                          <p:spTgt spid="4114"/>
                                        </p:tgtEl>
                                        <p:attrNameLst>
                                          <p:attrName>style.visibility</p:attrName>
                                        </p:attrNameLst>
                                      </p:cBhvr>
                                      <p:to>
                                        <p:strVal val="visible"/>
                                      </p:to>
                                    </p:set>
                                    <p:animEffect transition="in" filter="box(in)">
                                      <p:cBhvr>
                                        <p:cTn id="40" dur="500"/>
                                        <p:tgtEl>
                                          <p:spTgt spid="4114"/>
                                        </p:tgtEl>
                                      </p:cBhvr>
                                    </p:animEffect>
                                  </p:childTnLst>
                                </p:cTn>
                              </p:par>
                              <p:par>
                                <p:cTn id="41" presetID="4" presetClass="entr" presetSubtype="16" fill="hold" grpId="0" nodeType="withEffect">
                                  <p:stCondLst>
                                    <p:cond delay="0"/>
                                  </p:stCondLst>
                                  <p:childTnLst>
                                    <p:set>
                                      <p:cBhvr>
                                        <p:cTn id="42" dur="1" fill="hold">
                                          <p:stCondLst>
                                            <p:cond delay="0"/>
                                          </p:stCondLst>
                                        </p:cTn>
                                        <p:tgtEl>
                                          <p:spTgt spid="4116"/>
                                        </p:tgtEl>
                                        <p:attrNameLst>
                                          <p:attrName>style.visibility</p:attrName>
                                        </p:attrNameLst>
                                      </p:cBhvr>
                                      <p:to>
                                        <p:strVal val="visible"/>
                                      </p:to>
                                    </p:set>
                                    <p:animEffect transition="in" filter="box(in)">
                                      <p:cBhvr>
                                        <p:cTn id="43" dur="500"/>
                                        <p:tgtEl>
                                          <p:spTgt spid="4116"/>
                                        </p:tgtEl>
                                      </p:cBhvr>
                                    </p:animEffect>
                                  </p:childTnLst>
                                </p:cTn>
                              </p:par>
                              <p:par>
                                <p:cTn id="44" presetID="4" presetClass="entr" presetSubtype="16" fill="hold" grpId="0" nodeType="withEffect">
                                  <p:stCondLst>
                                    <p:cond delay="0"/>
                                  </p:stCondLst>
                                  <p:childTnLst>
                                    <p:set>
                                      <p:cBhvr>
                                        <p:cTn id="45" dur="1" fill="hold">
                                          <p:stCondLst>
                                            <p:cond delay="0"/>
                                          </p:stCondLst>
                                        </p:cTn>
                                        <p:tgtEl>
                                          <p:spTgt spid="4117"/>
                                        </p:tgtEl>
                                        <p:attrNameLst>
                                          <p:attrName>style.visibility</p:attrName>
                                        </p:attrNameLst>
                                      </p:cBhvr>
                                      <p:to>
                                        <p:strVal val="visible"/>
                                      </p:to>
                                    </p:set>
                                    <p:animEffect transition="in" filter="box(in)">
                                      <p:cBhvr>
                                        <p:cTn id="46" dur="500"/>
                                        <p:tgtEl>
                                          <p:spTgt spid="4117"/>
                                        </p:tgtEl>
                                      </p:cBhvr>
                                    </p:animEffect>
                                  </p:childTnLst>
                                </p:cTn>
                              </p:par>
                              <p:par>
                                <p:cTn id="47" presetID="4" presetClass="entr" presetSubtype="16" fill="hold" grpId="0" nodeType="withEffect">
                                  <p:stCondLst>
                                    <p:cond delay="0"/>
                                  </p:stCondLst>
                                  <p:childTnLst>
                                    <p:set>
                                      <p:cBhvr>
                                        <p:cTn id="48" dur="1" fill="hold">
                                          <p:stCondLst>
                                            <p:cond delay="0"/>
                                          </p:stCondLst>
                                        </p:cTn>
                                        <p:tgtEl>
                                          <p:spTgt spid="4118"/>
                                        </p:tgtEl>
                                        <p:attrNameLst>
                                          <p:attrName>style.visibility</p:attrName>
                                        </p:attrNameLst>
                                      </p:cBhvr>
                                      <p:to>
                                        <p:strVal val="visible"/>
                                      </p:to>
                                    </p:set>
                                    <p:animEffect transition="in" filter="box(in)">
                                      <p:cBhvr>
                                        <p:cTn id="49" dur="500"/>
                                        <p:tgtEl>
                                          <p:spTgt spid="4118"/>
                                        </p:tgtEl>
                                      </p:cBhvr>
                                    </p:animEffect>
                                  </p:childTnLst>
                                </p:cTn>
                              </p:par>
                              <p:par>
                                <p:cTn id="50" presetID="4" presetClass="entr" presetSubtype="16" fill="hold" grpId="0" nodeType="withEffect">
                                  <p:stCondLst>
                                    <p:cond delay="0"/>
                                  </p:stCondLst>
                                  <p:childTnLst>
                                    <p:set>
                                      <p:cBhvr>
                                        <p:cTn id="51" dur="1" fill="hold">
                                          <p:stCondLst>
                                            <p:cond delay="0"/>
                                          </p:stCondLst>
                                        </p:cTn>
                                        <p:tgtEl>
                                          <p:spTgt spid="4103"/>
                                        </p:tgtEl>
                                        <p:attrNameLst>
                                          <p:attrName>style.visibility</p:attrName>
                                        </p:attrNameLst>
                                      </p:cBhvr>
                                      <p:to>
                                        <p:strVal val="visible"/>
                                      </p:to>
                                    </p:set>
                                    <p:animEffect transition="in" filter="box(in)">
                                      <p:cBhvr>
                                        <p:cTn id="52" dur="500"/>
                                        <p:tgtEl>
                                          <p:spTgt spid="4103"/>
                                        </p:tgtEl>
                                      </p:cBhvr>
                                    </p:animEffect>
                                  </p:childTnLst>
                                </p:cTn>
                              </p:par>
                              <p:par>
                                <p:cTn id="53" presetID="4" presetClass="entr" presetSubtype="16" fill="hold" grpId="0" nodeType="withEffect">
                                  <p:stCondLst>
                                    <p:cond delay="0"/>
                                  </p:stCondLst>
                                  <p:childTnLst>
                                    <p:set>
                                      <p:cBhvr>
                                        <p:cTn id="54" dur="1" fill="hold">
                                          <p:stCondLst>
                                            <p:cond delay="0"/>
                                          </p:stCondLst>
                                        </p:cTn>
                                        <p:tgtEl>
                                          <p:spTgt spid="4104"/>
                                        </p:tgtEl>
                                        <p:attrNameLst>
                                          <p:attrName>style.visibility</p:attrName>
                                        </p:attrNameLst>
                                      </p:cBhvr>
                                      <p:to>
                                        <p:strVal val="visible"/>
                                      </p:to>
                                    </p:set>
                                    <p:animEffect transition="in" filter="box(in)">
                                      <p:cBhvr>
                                        <p:cTn id="55" dur="500"/>
                                        <p:tgtEl>
                                          <p:spTgt spid="4104"/>
                                        </p:tgtEl>
                                      </p:cBhvr>
                                    </p:animEffect>
                                  </p:childTnLst>
                                </p:cTn>
                              </p:par>
                              <p:par>
                                <p:cTn id="56" presetID="4" presetClass="entr" presetSubtype="16" fill="hold" grpId="0" nodeType="withEffect">
                                  <p:stCondLst>
                                    <p:cond delay="0"/>
                                  </p:stCondLst>
                                  <p:childTnLst>
                                    <p:set>
                                      <p:cBhvr>
                                        <p:cTn id="57" dur="1" fill="hold">
                                          <p:stCondLst>
                                            <p:cond delay="0"/>
                                          </p:stCondLst>
                                        </p:cTn>
                                        <p:tgtEl>
                                          <p:spTgt spid="4113"/>
                                        </p:tgtEl>
                                        <p:attrNameLst>
                                          <p:attrName>style.visibility</p:attrName>
                                        </p:attrNameLst>
                                      </p:cBhvr>
                                      <p:to>
                                        <p:strVal val="visible"/>
                                      </p:to>
                                    </p:set>
                                    <p:animEffect transition="in" filter="box(in)">
                                      <p:cBhvr>
                                        <p:cTn id="58" dur="500"/>
                                        <p:tgtEl>
                                          <p:spTgt spid="4113"/>
                                        </p:tgtEl>
                                      </p:cBhvr>
                                    </p:animEffect>
                                  </p:childTnLst>
                                </p:cTn>
                              </p:par>
                              <p:par>
                                <p:cTn id="59" presetID="4" presetClass="entr" presetSubtype="16" fill="hold" grpId="0" nodeType="withEffect">
                                  <p:stCondLst>
                                    <p:cond delay="0"/>
                                  </p:stCondLst>
                                  <p:childTnLst>
                                    <p:set>
                                      <p:cBhvr>
                                        <p:cTn id="60" dur="1" fill="hold">
                                          <p:stCondLst>
                                            <p:cond delay="0"/>
                                          </p:stCondLst>
                                        </p:cTn>
                                        <p:tgtEl>
                                          <p:spTgt spid="4105"/>
                                        </p:tgtEl>
                                        <p:attrNameLst>
                                          <p:attrName>style.visibility</p:attrName>
                                        </p:attrNameLst>
                                      </p:cBhvr>
                                      <p:to>
                                        <p:strVal val="visible"/>
                                      </p:to>
                                    </p:set>
                                    <p:animEffect transition="in" filter="box(in)">
                                      <p:cBhvr>
                                        <p:cTn id="61" dur="500"/>
                                        <p:tgtEl>
                                          <p:spTgt spid="4105"/>
                                        </p:tgtEl>
                                      </p:cBhvr>
                                    </p:animEffect>
                                  </p:childTnLst>
                                </p:cTn>
                              </p:par>
                              <p:par>
                                <p:cTn id="62" presetID="4" presetClass="entr" presetSubtype="16" fill="hold" grpId="0" nodeType="withEffect">
                                  <p:stCondLst>
                                    <p:cond delay="0"/>
                                  </p:stCondLst>
                                  <p:childTnLst>
                                    <p:set>
                                      <p:cBhvr>
                                        <p:cTn id="63" dur="1" fill="hold">
                                          <p:stCondLst>
                                            <p:cond delay="0"/>
                                          </p:stCondLst>
                                        </p:cTn>
                                        <p:tgtEl>
                                          <p:spTgt spid="4107"/>
                                        </p:tgtEl>
                                        <p:attrNameLst>
                                          <p:attrName>style.visibility</p:attrName>
                                        </p:attrNameLst>
                                      </p:cBhvr>
                                      <p:to>
                                        <p:strVal val="visible"/>
                                      </p:to>
                                    </p:set>
                                    <p:animEffect transition="in" filter="box(in)">
                                      <p:cBhvr>
                                        <p:cTn id="64" dur="500"/>
                                        <p:tgtEl>
                                          <p:spTgt spid="4107"/>
                                        </p:tgtEl>
                                      </p:cBhvr>
                                    </p:animEffect>
                                  </p:childTnLst>
                                </p:cTn>
                              </p:par>
                              <p:par>
                                <p:cTn id="65" presetID="4" presetClass="entr" presetSubtype="16" fill="hold" grpId="0" nodeType="withEffect">
                                  <p:stCondLst>
                                    <p:cond delay="0"/>
                                  </p:stCondLst>
                                  <p:childTnLst>
                                    <p:set>
                                      <p:cBhvr>
                                        <p:cTn id="66" dur="1" fill="hold">
                                          <p:stCondLst>
                                            <p:cond delay="0"/>
                                          </p:stCondLst>
                                        </p:cTn>
                                        <p:tgtEl>
                                          <p:spTgt spid="4106"/>
                                        </p:tgtEl>
                                        <p:attrNameLst>
                                          <p:attrName>style.visibility</p:attrName>
                                        </p:attrNameLst>
                                      </p:cBhvr>
                                      <p:to>
                                        <p:strVal val="visible"/>
                                      </p:to>
                                    </p:set>
                                    <p:animEffect transition="in" filter="box(in)">
                                      <p:cBhvr>
                                        <p:cTn id="67" dur="500"/>
                                        <p:tgtEl>
                                          <p:spTgt spid="4106"/>
                                        </p:tgtEl>
                                      </p:cBhvr>
                                    </p:animEffect>
                                  </p:childTnLst>
                                </p:cTn>
                              </p:par>
                              <p:par>
                                <p:cTn id="68" presetID="23" presetClass="emph" presetSubtype="0" repeatCount="3000" fill="hold" grpId="1" nodeType="withEffect">
                                  <p:stCondLst>
                                    <p:cond delay="0"/>
                                  </p:stCondLst>
                                  <p:childTnLst>
                                    <p:animClr clrSpc="hsl" dir="cw">
                                      <p:cBhvr override="childStyle">
                                        <p:cTn id="69" dur="500" fill="hold"/>
                                        <p:tgtEl>
                                          <p:spTgt spid="4103"/>
                                        </p:tgtEl>
                                        <p:attrNameLst>
                                          <p:attrName>style.color</p:attrName>
                                        </p:attrNameLst>
                                      </p:cBhvr>
                                      <p:by>
                                        <p:hsl h="10842353" s="0" l="0"/>
                                      </p:by>
                                    </p:animClr>
                                    <p:animClr clrSpc="hsl" dir="cw">
                                      <p:cBhvr>
                                        <p:cTn id="70" dur="500" fill="hold"/>
                                        <p:tgtEl>
                                          <p:spTgt spid="4103"/>
                                        </p:tgtEl>
                                        <p:attrNameLst>
                                          <p:attrName>fillcolor</p:attrName>
                                        </p:attrNameLst>
                                      </p:cBhvr>
                                      <p:by>
                                        <p:hsl h="10842353" s="0" l="0"/>
                                      </p:by>
                                    </p:animClr>
                                    <p:animClr clrSpc="hsl" dir="cw">
                                      <p:cBhvr>
                                        <p:cTn id="71" dur="500" fill="hold"/>
                                        <p:tgtEl>
                                          <p:spTgt spid="4103"/>
                                        </p:tgtEl>
                                        <p:attrNameLst>
                                          <p:attrName>stroke.color</p:attrName>
                                        </p:attrNameLst>
                                      </p:cBhvr>
                                      <p:by>
                                        <p:hsl h="10842353" s="0" l="0"/>
                                      </p:by>
                                    </p:animClr>
                                    <p:set>
                                      <p:cBhvr>
                                        <p:cTn id="72" dur="500" fill="hold"/>
                                        <p:tgtEl>
                                          <p:spTgt spid="4103"/>
                                        </p:tgtEl>
                                        <p:attrNameLst>
                                          <p:attrName>fill.type</p:attrName>
                                        </p:attrNameLst>
                                      </p:cBhvr>
                                      <p:to>
                                        <p:strVal val="solid"/>
                                      </p:to>
                                    </p:set>
                                  </p:childTnLst>
                                </p:cTn>
                              </p:par>
                              <p:par>
                                <p:cTn id="73" presetID="23" presetClass="emph" presetSubtype="0" repeatCount="3000" fill="hold" grpId="1" nodeType="withEffect">
                                  <p:stCondLst>
                                    <p:cond delay="0"/>
                                  </p:stCondLst>
                                  <p:childTnLst>
                                    <p:animClr clrSpc="hsl" dir="cw">
                                      <p:cBhvr override="childStyle">
                                        <p:cTn id="74" dur="500" fill="hold"/>
                                        <p:tgtEl>
                                          <p:spTgt spid="4104"/>
                                        </p:tgtEl>
                                        <p:attrNameLst>
                                          <p:attrName>style.color</p:attrName>
                                        </p:attrNameLst>
                                      </p:cBhvr>
                                      <p:by>
                                        <p:hsl h="10842353" s="0" l="0"/>
                                      </p:by>
                                    </p:animClr>
                                    <p:animClr clrSpc="hsl" dir="cw">
                                      <p:cBhvr>
                                        <p:cTn id="75" dur="500" fill="hold"/>
                                        <p:tgtEl>
                                          <p:spTgt spid="4104"/>
                                        </p:tgtEl>
                                        <p:attrNameLst>
                                          <p:attrName>fillcolor</p:attrName>
                                        </p:attrNameLst>
                                      </p:cBhvr>
                                      <p:by>
                                        <p:hsl h="10842353" s="0" l="0"/>
                                      </p:by>
                                    </p:animClr>
                                    <p:animClr clrSpc="hsl" dir="cw">
                                      <p:cBhvr>
                                        <p:cTn id="76" dur="500" fill="hold"/>
                                        <p:tgtEl>
                                          <p:spTgt spid="4104"/>
                                        </p:tgtEl>
                                        <p:attrNameLst>
                                          <p:attrName>stroke.color</p:attrName>
                                        </p:attrNameLst>
                                      </p:cBhvr>
                                      <p:by>
                                        <p:hsl h="10842353" s="0" l="0"/>
                                      </p:by>
                                    </p:animClr>
                                    <p:set>
                                      <p:cBhvr>
                                        <p:cTn id="77" dur="500" fill="hold"/>
                                        <p:tgtEl>
                                          <p:spTgt spid="4104"/>
                                        </p:tgtEl>
                                        <p:attrNameLst>
                                          <p:attrName>fill.type</p:attrName>
                                        </p:attrNameLst>
                                      </p:cBhvr>
                                      <p:to>
                                        <p:strVal val="solid"/>
                                      </p:to>
                                    </p:set>
                                  </p:childTnLst>
                                </p:cTn>
                              </p:par>
                              <p:par>
                                <p:cTn id="78" presetID="1" presetClass="mediacall" presetSubtype="0" fill="hold" nodeType="withEffect">
                                  <p:stCondLst>
                                    <p:cond delay="0"/>
                                  </p:stCondLst>
                                  <p:childTnLst>
                                    <p:cmd type="call" cmd="playFrom(0.0)">
                                      <p:cBhvr>
                                        <p:cTn id="79" dur="68439" fill="hold"/>
                                        <p:tgtEl>
                                          <p:spTgt spid="3"/>
                                        </p:tgtEl>
                                      </p:cBhvr>
                                    </p:cmd>
                                  </p:childTnLst>
                                </p:cTn>
                              </p:par>
                              <p:par>
                                <p:cTn id="80" presetID="1" presetClass="mediacall" presetSubtype="0" fill="hold" nodeType="withEffect">
                                  <p:stCondLst>
                                    <p:cond delay="0"/>
                                  </p:stCondLst>
                                  <p:childTnLst>
                                    <p:cmd type="call" cmd="playFrom(0.0)">
                                      <p:cBhvr>
                                        <p:cTn id="81" dur="2478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82" fill="hold" display="0">
                  <p:stCondLst>
                    <p:cond delay="indefinite"/>
                  </p:stCondLst>
                  <p:endCondLst>
                    <p:cond evt="onStopAudio" delay="0">
                      <p:tgtEl>
                        <p:sldTgt/>
                      </p:tgtEl>
                    </p:cond>
                  </p:endCondLst>
                </p:cTn>
                <p:tgtEl>
                  <p:spTgt spid="3"/>
                </p:tgtEl>
              </p:cMediaNode>
            </p:audio>
            <p:audio>
              <p:cMediaNode vol="80000">
                <p:cTn id="83" fill="hold" display="0">
                  <p:stCondLst>
                    <p:cond delay="indefinite"/>
                  </p:stCondLst>
                  <p:endCondLst>
                    <p:cond evt="onStopAudio" delay="0">
                      <p:tgtEl>
                        <p:sldTgt/>
                      </p:tgtEl>
                    </p:cond>
                  </p:endCondLst>
                </p:cTn>
                <p:tgtEl>
                  <p:spTgt spid="4"/>
                </p:tgtEl>
              </p:cMediaNode>
            </p:audio>
          </p:childTnLst>
        </p:cTn>
      </p:par>
    </p:tnLst>
    <p:bldLst>
      <p:bldP spid="4099" grpId="0"/>
      <p:bldP spid="4100" grpId="0"/>
      <p:bldP spid="4101" grpId="0"/>
      <p:bldP spid="4102" grpId="0"/>
      <p:bldP spid="4103" grpId="0"/>
      <p:bldP spid="4103" grpId="1"/>
      <p:bldP spid="4104" grpId="0"/>
      <p:bldP spid="4104" grpId="1"/>
      <p:bldP spid="4105" grpId="0" animBg="1"/>
      <p:bldP spid="4106" grpId="0" animBg="1"/>
      <p:bldP spid="4107" grpId="0" animBg="1"/>
      <p:bldP spid="4108" grpId="0"/>
      <p:bldP spid="4109" grpId="0" animBg="1"/>
      <p:bldP spid="4110" grpId="0" animBg="1"/>
      <p:bldP spid="4111" grpId="0" animBg="1"/>
      <p:bldP spid="4112" grpId="0" animBg="1"/>
      <p:bldP spid="4113" grpId="0" animBg="1"/>
      <p:bldP spid="4114" grpId="0"/>
      <p:bldP spid="4115" grpId="0" animBg="1"/>
      <p:bldP spid="4116" grpId="0"/>
      <p:bldP spid="4117" grpId="0" animBg="1"/>
      <p:bldP spid="4118" grpId="0" animBg="1"/>
      <p:bldP spid="411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5"/>
          <p:cNvPicPr>
            <a:picLocks noChangeAspect="1" noChangeArrowheads="1"/>
          </p:cNvPicPr>
          <p:nvPr/>
        </p:nvPicPr>
        <p:blipFill>
          <a:blip r:embed="rId4">
            <a:extLst>
              <a:ext uri="{28A0092B-C50C-407E-A947-70E740481C1C}">
                <a14:useLocalDpi xmlns:a14="http://schemas.microsoft.com/office/drawing/2010/main" val="0"/>
              </a:ext>
            </a:extLst>
          </a:blip>
          <a:srcRect r="44731"/>
          <a:stretch>
            <a:fillRect/>
          </a:stretch>
        </p:blipFill>
        <p:spPr bwMode="auto">
          <a:xfrm>
            <a:off x="76200" y="381000"/>
            <a:ext cx="8991600" cy="601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corded Sound">
            <a:hlinkClick r:id="" action="ppaction://media"/>
            <a:extLst>
              <a:ext uri="{FF2B5EF4-FFF2-40B4-BE49-F238E27FC236}">
                <a16:creationId xmlns:a16="http://schemas.microsoft.com/office/drawing/2014/main" id="{EA2CFA9F-29EE-4CF9-970C-4C35667E37F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92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154" name="Picture 4"/>
          <p:cNvPicPr>
            <a:picLocks noChangeAspect="1" noChangeArrowheads="1"/>
          </p:cNvPicPr>
          <p:nvPr/>
        </p:nvPicPr>
        <p:blipFill>
          <a:blip r:embed="rId4">
            <a:extLst>
              <a:ext uri="{28A0092B-C50C-407E-A947-70E740481C1C}">
                <a14:useLocalDpi xmlns:a14="http://schemas.microsoft.com/office/drawing/2010/main" val="0"/>
              </a:ext>
            </a:extLst>
          </a:blip>
          <a:srcRect l="65892"/>
          <a:stretch>
            <a:fillRect/>
          </a:stretch>
        </p:blipFill>
        <p:spPr bwMode="auto">
          <a:xfrm>
            <a:off x="134938" y="119063"/>
            <a:ext cx="8877300" cy="662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corded Sound">
            <a:hlinkClick r:id="" action="ppaction://media"/>
            <a:extLst>
              <a:ext uri="{FF2B5EF4-FFF2-40B4-BE49-F238E27FC236}">
                <a16:creationId xmlns:a16="http://schemas.microsoft.com/office/drawing/2014/main" id="{094578AA-923F-4AE7-9133-4F63619BAFA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021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Concourse">
  <a:themeElements>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2_Concourse">
  <a:themeElements>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3_Concourse">
  <a:themeElements>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5.xml><?xml version="1.0" encoding="utf-8"?>
<a:theme xmlns:a="http://schemas.openxmlformats.org/drawingml/2006/main" name="tdesigna">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tdesigna">
      <a:majorFont>
        <a:latin typeface="Arial"/>
        <a:ea typeface="PMingLiU"/>
        <a:cs typeface=""/>
      </a:majorFont>
      <a:minorFont>
        <a:latin typeface="Arial"/>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pitchFamily="34" charset="0"/>
            <a:ea typeface="PMingLiU"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zh-TW" altLang="en-US" sz="1800" b="0" i="0" u="none" strike="noStrike" cap="none" normalizeH="0" baseline="0" smtClean="0">
            <a:ln>
              <a:noFill/>
            </a:ln>
            <a:solidFill>
              <a:schemeClr val="tx1"/>
            </a:solidFill>
            <a:effectLst/>
            <a:latin typeface="Arial" pitchFamily="34" charset="0"/>
            <a:ea typeface="PMingLiU" pitchFamily="18" charset="-120"/>
          </a:defRPr>
        </a:defPPr>
      </a:lstStyle>
    </a:lnDef>
  </a:objectDefaults>
  <a:extraClrSchemeLst>
    <a:extraClrScheme>
      <a:clrScheme name="tdesigna 1">
        <a:dk1>
          <a:srgbClr val="080808"/>
        </a:dk1>
        <a:lt1>
          <a:srgbClr val="FFFFFF"/>
        </a:lt1>
        <a:dk2>
          <a:srgbClr val="0039AC"/>
        </a:dk2>
        <a:lt2>
          <a:srgbClr val="C0C0C0"/>
        </a:lt2>
        <a:accent1>
          <a:srgbClr val="FFFF99"/>
        </a:accent1>
        <a:accent2>
          <a:srgbClr val="FFCC66"/>
        </a:accent2>
        <a:accent3>
          <a:srgbClr val="FFFFFF"/>
        </a:accent3>
        <a:accent4>
          <a:srgbClr val="060606"/>
        </a:accent4>
        <a:accent5>
          <a:srgbClr val="FFFFCA"/>
        </a:accent5>
        <a:accent6>
          <a:srgbClr val="E7B95C"/>
        </a:accent6>
        <a:hlink>
          <a:srgbClr val="0066FF"/>
        </a:hlink>
        <a:folHlink>
          <a:srgbClr val="CC3300"/>
        </a:folHlink>
      </a:clrScheme>
      <a:clrMap bg1="lt1" tx1="dk1" bg2="lt2" tx2="dk2" accent1="accent1" accent2="accent2" accent3="accent3" accent4="accent4" accent5="accent5" accent6="accent6" hlink="hlink" folHlink="folHlink"/>
    </a:extraClrScheme>
    <a:extraClrScheme>
      <a:clrScheme name="tdesigna 2">
        <a:dk1>
          <a:srgbClr val="333399"/>
        </a:dk1>
        <a:lt1>
          <a:srgbClr val="ADD3AF"/>
        </a:lt1>
        <a:dk2>
          <a:srgbClr val="D65700"/>
        </a:dk2>
        <a:lt2>
          <a:srgbClr val="B2B2B2"/>
        </a:lt2>
        <a:accent1>
          <a:srgbClr val="B8E9EE"/>
        </a:accent1>
        <a:accent2>
          <a:srgbClr val="FFCC00"/>
        </a:accent2>
        <a:accent3>
          <a:srgbClr val="D3E6D4"/>
        </a:accent3>
        <a:accent4>
          <a:srgbClr val="2A2A82"/>
        </a:accent4>
        <a:accent5>
          <a:srgbClr val="D8F2F5"/>
        </a:accent5>
        <a:accent6>
          <a:srgbClr val="E7B900"/>
        </a:accent6>
        <a:hlink>
          <a:srgbClr val="008080"/>
        </a:hlink>
        <a:folHlink>
          <a:srgbClr val="003366"/>
        </a:folHlink>
      </a:clrScheme>
      <a:clrMap bg1="lt1" tx1="dk1" bg2="lt2" tx2="dk2" accent1="accent1" accent2="accent2" accent3="accent3" accent4="accent4" accent5="accent5" accent6="accent6" hlink="hlink" folHlink="folHlink"/>
    </a:extraClrScheme>
    <a:extraClrScheme>
      <a:clrScheme name="tdesigna 3">
        <a:dk1>
          <a:srgbClr val="003BB2"/>
        </a:dk1>
        <a:lt1>
          <a:srgbClr val="CCFFCC"/>
        </a:lt1>
        <a:dk2>
          <a:srgbClr val="003366"/>
        </a:dk2>
        <a:lt2>
          <a:srgbClr val="C0C0C0"/>
        </a:lt2>
        <a:accent1>
          <a:srgbClr val="FFFFFF"/>
        </a:accent1>
        <a:accent2>
          <a:srgbClr val="009900"/>
        </a:accent2>
        <a:accent3>
          <a:srgbClr val="E2FFE2"/>
        </a:accent3>
        <a:accent4>
          <a:srgbClr val="003197"/>
        </a:accent4>
        <a:accent5>
          <a:srgbClr val="FFFFFF"/>
        </a:accent5>
        <a:accent6>
          <a:srgbClr val="008A00"/>
        </a:accent6>
        <a:hlink>
          <a:srgbClr val="333399"/>
        </a:hlink>
        <a:folHlink>
          <a:srgbClr val="E45C00"/>
        </a:folHlink>
      </a:clrScheme>
      <a:clrMap bg1="lt1" tx1="dk1" bg2="lt2" tx2="dk2" accent1="accent1" accent2="accent2" accent3="accent3" accent4="accent4" accent5="accent5" accent6="accent6" hlink="hlink" folHlink="folHlink"/>
    </a:extraClrScheme>
    <a:extraClrScheme>
      <a:clrScheme name="tdesigna 4">
        <a:dk1>
          <a:srgbClr val="0000CC"/>
        </a:dk1>
        <a:lt1>
          <a:srgbClr val="CCECFF"/>
        </a:lt1>
        <a:dk2>
          <a:srgbClr val="006666"/>
        </a:dk2>
        <a:lt2>
          <a:srgbClr val="C0C0C0"/>
        </a:lt2>
        <a:accent1>
          <a:srgbClr val="FFFF99"/>
        </a:accent1>
        <a:accent2>
          <a:srgbClr val="FFCCFF"/>
        </a:accent2>
        <a:accent3>
          <a:srgbClr val="E2F4FF"/>
        </a:accent3>
        <a:accent4>
          <a:srgbClr val="0000AE"/>
        </a:accent4>
        <a:accent5>
          <a:srgbClr val="FFFFCA"/>
        </a:accent5>
        <a:accent6>
          <a:srgbClr val="E7B9E7"/>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tdesigna 5">
        <a:dk1>
          <a:srgbClr val="000000"/>
        </a:dk1>
        <a:lt1>
          <a:srgbClr val="FFFFCC"/>
        </a:lt1>
        <a:dk2>
          <a:srgbClr val="5A5A86"/>
        </a:dk2>
        <a:lt2>
          <a:srgbClr val="C0C0C0"/>
        </a:lt2>
        <a:accent1>
          <a:srgbClr val="D5E9F7"/>
        </a:accent1>
        <a:accent2>
          <a:srgbClr val="FFCC00"/>
        </a:accent2>
        <a:accent3>
          <a:srgbClr val="FFFFE2"/>
        </a:accent3>
        <a:accent4>
          <a:srgbClr val="000000"/>
        </a:accent4>
        <a:accent5>
          <a:srgbClr val="E7F2FA"/>
        </a:accent5>
        <a:accent6>
          <a:srgbClr val="E7B900"/>
        </a:accent6>
        <a:hlink>
          <a:srgbClr val="CC3300"/>
        </a:hlink>
        <a:folHlink>
          <a:srgbClr val="007D7A"/>
        </a:folHlink>
      </a:clrScheme>
      <a:clrMap bg1="lt1" tx1="dk1" bg2="lt2" tx2="dk2" accent1="accent1" accent2="accent2" accent3="accent3" accent4="accent4" accent5="accent5" accent6="accent6" hlink="hlink" folHlink="folHlink"/>
    </a:extraClrScheme>
    <a:extraClrScheme>
      <a:clrScheme name="tdesigna 6">
        <a:dk1>
          <a:srgbClr val="006666"/>
        </a:dk1>
        <a:lt1>
          <a:srgbClr val="FFECD9"/>
        </a:lt1>
        <a:dk2>
          <a:srgbClr val="000099"/>
        </a:dk2>
        <a:lt2>
          <a:srgbClr val="B2B2B2"/>
        </a:lt2>
        <a:accent1>
          <a:srgbClr val="EAEAEA"/>
        </a:accent1>
        <a:accent2>
          <a:srgbClr val="FF6600"/>
        </a:accent2>
        <a:accent3>
          <a:srgbClr val="FFF4E9"/>
        </a:accent3>
        <a:accent4>
          <a:srgbClr val="005656"/>
        </a:accent4>
        <a:accent5>
          <a:srgbClr val="F3F3F3"/>
        </a:accent5>
        <a:accent6>
          <a:srgbClr val="E75C00"/>
        </a:accent6>
        <a:hlink>
          <a:srgbClr val="0066FF"/>
        </a:hlink>
        <a:folHlink>
          <a:srgbClr val="777777"/>
        </a:folHlink>
      </a:clrScheme>
      <a:clrMap bg1="lt1" tx1="dk1" bg2="lt2" tx2="dk2" accent1="accent1" accent2="accent2" accent3="accent3" accent4="accent4" accent5="accent5" accent6="accent6" hlink="hlink" folHlink="folHlink"/>
    </a:extraClrScheme>
    <a:extraClrScheme>
      <a:clrScheme name="tdesigna 7">
        <a:dk1>
          <a:srgbClr val="585884"/>
        </a:dk1>
        <a:lt1>
          <a:srgbClr val="DDDDDD"/>
        </a:lt1>
        <a:dk2>
          <a:srgbClr val="000000"/>
        </a:dk2>
        <a:lt2>
          <a:srgbClr val="969696"/>
        </a:lt2>
        <a:accent1>
          <a:srgbClr val="FFFFCC"/>
        </a:accent1>
        <a:accent2>
          <a:srgbClr val="99CC00"/>
        </a:accent2>
        <a:accent3>
          <a:srgbClr val="EBEBEB"/>
        </a:accent3>
        <a:accent4>
          <a:srgbClr val="4A4A70"/>
        </a:accent4>
        <a:accent5>
          <a:srgbClr val="FFFFE2"/>
        </a:accent5>
        <a:accent6>
          <a:srgbClr val="8AB900"/>
        </a:accent6>
        <a:hlink>
          <a:srgbClr val="FF3300"/>
        </a:hlink>
        <a:folHlink>
          <a:srgbClr val="6E3B8B"/>
        </a:folHlink>
      </a:clrScheme>
      <a:clrMap bg1="lt1" tx1="dk1" bg2="lt2" tx2="dk2" accent1="accent1" accent2="accent2" accent3="accent3" accent4="accent4" accent5="accent5" accent6="accent6" hlink="hlink" folHlink="folHlink"/>
    </a:extraClrScheme>
    <a:extraClrScheme>
      <a:clrScheme name="tdesigna 8">
        <a:dk1>
          <a:srgbClr val="333399"/>
        </a:dk1>
        <a:lt1>
          <a:srgbClr val="FFD9D9"/>
        </a:lt1>
        <a:dk2>
          <a:srgbClr val="00716E"/>
        </a:dk2>
        <a:lt2>
          <a:srgbClr val="C0C0C0"/>
        </a:lt2>
        <a:accent1>
          <a:srgbClr val="AED2BA"/>
        </a:accent1>
        <a:accent2>
          <a:srgbClr val="FF9933"/>
        </a:accent2>
        <a:accent3>
          <a:srgbClr val="FFE9E9"/>
        </a:accent3>
        <a:accent4>
          <a:srgbClr val="2A2A82"/>
        </a:accent4>
        <a:accent5>
          <a:srgbClr val="D3E5D9"/>
        </a:accent5>
        <a:accent6>
          <a:srgbClr val="E78A2D"/>
        </a:accent6>
        <a:hlink>
          <a:srgbClr val="CC3300"/>
        </a:hlink>
        <a:folHlink>
          <a:srgbClr val="0066CC"/>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10.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11.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12.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2.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3.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4.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5.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6.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7.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8.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9.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docProps/app.xml><?xml version="1.0" encoding="utf-8"?>
<Properties xmlns="http://schemas.openxmlformats.org/officeDocument/2006/extended-properties" xmlns:vt="http://schemas.openxmlformats.org/officeDocument/2006/docPropsVTypes">
  <TotalTime>11639</TotalTime>
  <Words>1772</Words>
  <Application>Microsoft Office PowerPoint</Application>
  <PresentationFormat>On-screen Show (4:3)</PresentationFormat>
  <Paragraphs>468</Paragraphs>
  <Slides>32</Slides>
  <Notes>9</Notes>
  <HiddenSlides>0</HiddenSlides>
  <MMClips>35</MMClips>
  <ScaleCrop>false</ScaleCrop>
  <HeadingPairs>
    <vt:vector size="8" baseType="variant">
      <vt:variant>
        <vt:lpstr>Fonts Used</vt:lpstr>
      </vt:variant>
      <vt:variant>
        <vt:i4>12</vt:i4>
      </vt:variant>
      <vt:variant>
        <vt:lpstr>Theme</vt:lpstr>
      </vt:variant>
      <vt:variant>
        <vt:i4>5</vt:i4>
      </vt:variant>
      <vt:variant>
        <vt:lpstr>Embedded OLE Servers</vt:lpstr>
      </vt:variant>
      <vt:variant>
        <vt:i4>1</vt:i4>
      </vt:variant>
      <vt:variant>
        <vt:lpstr>Slide Titles</vt:lpstr>
      </vt:variant>
      <vt:variant>
        <vt:i4>32</vt:i4>
      </vt:variant>
    </vt:vector>
  </HeadingPairs>
  <TitlesOfParts>
    <vt:vector size="50" baseType="lpstr">
      <vt:lpstr>Arial</vt:lpstr>
      <vt:lpstr>Britannic Bold</vt:lpstr>
      <vt:lpstr>Comic Sans MS</vt:lpstr>
      <vt:lpstr>Edwardian Script ITC</vt:lpstr>
      <vt:lpstr>Helvetica</vt:lpstr>
      <vt:lpstr>Lucida Sans Unicode</vt:lpstr>
      <vt:lpstr>Times</vt:lpstr>
      <vt:lpstr>Times New Roman</vt:lpstr>
      <vt:lpstr>Verdana</vt:lpstr>
      <vt:lpstr>Wingdings</vt:lpstr>
      <vt:lpstr>Wingdings 2</vt:lpstr>
      <vt:lpstr>Wingdings 3</vt:lpstr>
      <vt:lpstr>Default Design</vt:lpstr>
      <vt:lpstr>1_Concourse</vt:lpstr>
      <vt:lpstr>2_Concourse</vt:lpstr>
      <vt:lpstr>3_Concourse</vt:lpstr>
      <vt:lpstr>tdesigna</vt:lpstr>
      <vt:lpstr>Image</vt:lpstr>
      <vt:lpstr>PowerPoint Presentation</vt:lpstr>
      <vt:lpstr>PowerPoint Presentation</vt:lpstr>
      <vt:lpstr>Classification of Viruses </vt:lpstr>
      <vt:lpstr>PowerPoint Presentation</vt:lpstr>
      <vt:lpstr>How are viruses named?</vt:lpstr>
      <vt:lpstr>Chemical Composition of Viruses</vt:lpstr>
      <vt:lpstr>PowerPoint Presentation</vt:lpstr>
      <vt:lpstr>PowerPoint Presentation</vt:lpstr>
      <vt:lpstr>PowerPoint Presentation</vt:lpstr>
      <vt:lpstr>مشخصات خانواده های ویروسی</vt:lpstr>
      <vt:lpstr>PowerPoint Presentation</vt:lpstr>
      <vt:lpstr>PowerPoint Presentation</vt:lpstr>
      <vt:lpstr>PowerPoint Presentation</vt:lpstr>
      <vt:lpstr>PowerPoint Presentation</vt:lpstr>
      <vt:lpstr>Reaction to Physical &amp; Chemical Agents</vt:lpstr>
      <vt:lpstr>Common Methods of Inactivating Viruses for Various Purposes</vt:lpstr>
      <vt:lpstr>How do viruses replicate?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VIRUSES!</dc:title>
  <dc:creator>Incubator</dc:creator>
  <cp:lastModifiedBy>Hamed Gouklani</cp:lastModifiedBy>
  <cp:revision>243</cp:revision>
  <dcterms:created xsi:type="dcterms:W3CDTF">2003-04-08T04:18:34Z</dcterms:created>
  <dcterms:modified xsi:type="dcterms:W3CDTF">2020-10-24T18:36:56Z</dcterms:modified>
</cp:coreProperties>
</file>