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m4a" ContentType="audio/mp4"/>
  <Default Extension="png" ContentType="image/png"/>
  <Default Extension="rels" ContentType="application/vnd.openxmlformats-package.relationships+xml"/>
  <Default Extension="vml" ContentType="application/vnd.openxmlformats-officedocument.vmlDrawing"/>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5" r:id="rId3"/>
    <p:sldMasterId id="2147484140" r:id="rId4"/>
  </p:sldMasterIdLst>
  <p:notesMasterIdLst>
    <p:notesMasterId r:id="rId40"/>
  </p:notesMasterIdLst>
  <p:handoutMasterIdLst>
    <p:handoutMasterId r:id="rId41"/>
  </p:handoutMasterIdLst>
  <p:sldIdLst>
    <p:sldId id="256" r:id="rId5"/>
    <p:sldId id="312" r:id="rId6"/>
    <p:sldId id="410" r:id="rId7"/>
    <p:sldId id="406" r:id="rId8"/>
    <p:sldId id="291" r:id="rId9"/>
    <p:sldId id="407" r:id="rId10"/>
    <p:sldId id="399" r:id="rId11"/>
    <p:sldId id="400" r:id="rId12"/>
    <p:sldId id="401" r:id="rId13"/>
    <p:sldId id="402" r:id="rId14"/>
    <p:sldId id="404" r:id="rId15"/>
    <p:sldId id="405" r:id="rId16"/>
    <p:sldId id="300" r:id="rId17"/>
    <p:sldId id="257" r:id="rId18"/>
    <p:sldId id="258" r:id="rId19"/>
    <p:sldId id="301" r:id="rId20"/>
    <p:sldId id="302" r:id="rId21"/>
    <p:sldId id="313" r:id="rId22"/>
    <p:sldId id="275" r:id="rId23"/>
    <p:sldId id="259" r:id="rId24"/>
    <p:sldId id="315" r:id="rId25"/>
    <p:sldId id="314" r:id="rId26"/>
    <p:sldId id="316" r:id="rId27"/>
    <p:sldId id="317" r:id="rId28"/>
    <p:sldId id="318" r:id="rId29"/>
    <p:sldId id="337" r:id="rId30"/>
    <p:sldId id="319" r:id="rId31"/>
    <p:sldId id="320" r:id="rId32"/>
    <p:sldId id="330" r:id="rId33"/>
    <p:sldId id="321" r:id="rId34"/>
    <p:sldId id="331" r:id="rId35"/>
    <p:sldId id="332" r:id="rId36"/>
    <p:sldId id="334" r:id="rId37"/>
    <p:sldId id="335" r:id="rId38"/>
    <p:sldId id="336" r:id="rId39"/>
  </p:sldIdLst>
  <p:sldSz cx="9144000" cy="6858000" type="screen4x3"/>
  <p:notesSz cx="6858000" cy="9117013"/>
  <p:defaultTextStyle>
    <a:defPPr>
      <a:defRPr lang="en-US"/>
    </a:defPPr>
    <a:lvl1pPr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1pPr>
    <a:lvl2pPr marL="457200"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2pPr>
    <a:lvl3pPr marL="914400"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3pPr>
    <a:lvl4pPr marL="1371600"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4pPr>
    <a:lvl5pPr marL="1828800" algn="l" rtl="0" eaLnBrk="0" fontAlgn="base" hangingPunct="0">
      <a:spcBef>
        <a:spcPct val="0"/>
      </a:spcBef>
      <a:spcAft>
        <a:spcPct val="0"/>
      </a:spcAft>
      <a:defRPr kern="1200">
        <a:solidFill>
          <a:schemeClr val="tx1"/>
        </a:solidFill>
        <a:latin typeface="Comic Sans MS" panose="030F0702030302020204" pitchFamily="66" charset="0"/>
        <a:ea typeface="+mn-ea"/>
        <a:cs typeface="+mn-cs"/>
      </a:defRPr>
    </a:lvl5pPr>
    <a:lvl6pPr marL="2286000" algn="r" defTabSz="914400" rtl="1" eaLnBrk="1" latinLnBrk="0" hangingPunct="1">
      <a:defRPr kern="1200">
        <a:solidFill>
          <a:schemeClr val="tx1"/>
        </a:solidFill>
        <a:latin typeface="Comic Sans MS" panose="030F0702030302020204" pitchFamily="66" charset="0"/>
        <a:ea typeface="+mn-ea"/>
        <a:cs typeface="+mn-cs"/>
      </a:defRPr>
    </a:lvl6pPr>
    <a:lvl7pPr marL="2743200" algn="r" defTabSz="914400" rtl="1" eaLnBrk="1" latinLnBrk="0" hangingPunct="1">
      <a:defRPr kern="1200">
        <a:solidFill>
          <a:schemeClr val="tx1"/>
        </a:solidFill>
        <a:latin typeface="Comic Sans MS" panose="030F0702030302020204" pitchFamily="66" charset="0"/>
        <a:ea typeface="+mn-ea"/>
        <a:cs typeface="+mn-cs"/>
      </a:defRPr>
    </a:lvl7pPr>
    <a:lvl8pPr marL="3200400" algn="r" defTabSz="914400" rtl="1" eaLnBrk="1" latinLnBrk="0" hangingPunct="1">
      <a:defRPr kern="1200">
        <a:solidFill>
          <a:schemeClr val="tx1"/>
        </a:solidFill>
        <a:latin typeface="Comic Sans MS" panose="030F0702030302020204" pitchFamily="66" charset="0"/>
        <a:ea typeface="+mn-ea"/>
        <a:cs typeface="+mn-cs"/>
      </a:defRPr>
    </a:lvl8pPr>
    <a:lvl9pPr marL="3657600" algn="r" defTabSz="914400" rtl="1" eaLnBrk="1" latinLnBrk="0" hangingPunct="1">
      <a:defRPr kern="1200">
        <a:solidFill>
          <a:schemeClr val="tx1"/>
        </a:solidFill>
        <a:latin typeface="Comic Sans MS" panose="030F0702030302020204" pitchFamily="66" charset="0"/>
        <a:ea typeface="+mn-ea"/>
        <a:cs typeface="+mn-cs"/>
      </a:defRPr>
    </a:lvl9pPr>
  </p:defaultTextStyle>
  <p:extLst>
    <p:ext uri="{EFAFB233-063F-42B5-8137-9DF3F51BA10A}">
      <p15:sldGuideLst xmlns:p15="http://schemas.microsoft.com/office/powerpoint/2012/main">
        <p15:guide id="1" orient="horz" pos="384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50F02A"/>
    <a:srgbClr val="83F32F"/>
    <a:srgbClr val="9900FF"/>
    <a:srgbClr val="669900"/>
    <a:srgbClr val="FF9933"/>
    <a:srgbClr val="666633"/>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850" autoAdjust="0"/>
  </p:normalViewPr>
  <p:slideViewPr>
    <p:cSldViewPr>
      <p:cViewPr varScale="1">
        <p:scale>
          <a:sx n="82" d="100"/>
          <a:sy n="82" d="100"/>
        </p:scale>
        <p:origin x="586" y="67"/>
      </p:cViewPr>
      <p:guideLst>
        <p:guide orient="horz" pos="384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1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image" Target="../media/image26.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01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en-US"/>
          </a:p>
        </p:txBody>
      </p:sp>
      <p:sp>
        <p:nvSpPr>
          <p:cNvPr id="90115"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endParaRPr lang="en-US"/>
          </a:p>
        </p:txBody>
      </p:sp>
      <p:sp>
        <p:nvSpPr>
          <p:cNvPr id="90116"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a:p>
        </p:txBody>
      </p:sp>
      <p:sp>
        <p:nvSpPr>
          <p:cNvPr id="90117"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2705B821-C2AD-41E0-AD8E-2FB9238BDDC5}" type="slidenum">
              <a:rPr lang="en-US"/>
              <a:pPr>
                <a:defRPr/>
              </a:pPr>
              <a:t>‹#›</a:t>
            </a:fld>
            <a:endParaRPr lang="en-US"/>
          </a:p>
        </p:txBody>
      </p:sp>
    </p:spTree>
    <p:extLst>
      <p:ext uri="{BB962C8B-B14F-4D97-AF65-F5344CB8AC3E}">
        <p14:creationId xmlns:p14="http://schemas.microsoft.com/office/powerpoint/2010/main" val="13004591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12644" name="Rectangle 4"/>
          <p:cNvSpPr>
            <a:spLocks noGrp="1" noRot="1" noChangeAspect="1" noChangeArrowheads="1" noTextEdit="1"/>
          </p:cNvSpPr>
          <p:nvPr>
            <p:ph type="sldImg" idx="2"/>
          </p:nvPr>
        </p:nvSpPr>
        <p:spPr bwMode="auto">
          <a:xfrm>
            <a:off x="1150938" y="684213"/>
            <a:ext cx="4557712" cy="34178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685800" y="4330700"/>
            <a:ext cx="5486400" cy="410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222" name="Rectangle 6"/>
          <p:cNvSpPr>
            <a:spLocks noGrp="1" noChangeArrowheads="1"/>
          </p:cNvSpPr>
          <p:nvPr>
            <p:ph type="ftr" sz="quarter" idx="4"/>
          </p:nvPr>
        </p:nvSpPr>
        <p:spPr bwMode="auto">
          <a:xfrm>
            <a:off x="0" y="8659813"/>
            <a:ext cx="2971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659813"/>
            <a:ext cx="2971800" cy="455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atin typeface="Arial" panose="020B0604020202020204" pitchFamily="34" charset="0"/>
              </a:defRPr>
            </a:lvl1pPr>
          </a:lstStyle>
          <a:p>
            <a:pPr>
              <a:defRPr/>
            </a:pPr>
            <a:fld id="{5AF959C7-450B-4E77-8A8B-A3C3AC29B61A}" type="slidenum">
              <a:rPr lang="en-US"/>
              <a:pPr>
                <a:defRPr/>
              </a:pPr>
              <a:t>‹#›</a:t>
            </a:fld>
            <a:endParaRPr lang="en-US"/>
          </a:p>
        </p:txBody>
      </p:sp>
    </p:spTree>
    <p:extLst>
      <p:ext uri="{BB962C8B-B14F-4D97-AF65-F5344CB8AC3E}">
        <p14:creationId xmlns:p14="http://schemas.microsoft.com/office/powerpoint/2010/main" val="26269584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2041CBD-3323-4C41-A694-8EDD370A8C4D}" type="slidenum">
              <a:rPr lang="en-US">
                <a:latin typeface="Times New Roman" panose="02020603050405020304" pitchFamily="18" charset="0"/>
              </a:rPr>
              <a:pPr>
                <a:spcBef>
                  <a:spcPct val="0"/>
                </a:spcBef>
              </a:pPr>
              <a:t>18</a:t>
            </a:fld>
            <a:endParaRPr lang="en-US">
              <a:latin typeface="Times New Roman" panose="02020603050405020304" pitchFamily="18" charset="0"/>
            </a:endParaRPr>
          </a:p>
        </p:txBody>
      </p:sp>
      <p:sp>
        <p:nvSpPr>
          <p:cNvPr id="135171" name="Rectangle 2"/>
          <p:cNvSpPr>
            <a:spLocks noGrp="1" noRot="1" noChangeAspect="1" noChangeArrowheads="1" noTextEdit="1"/>
          </p:cNvSpPr>
          <p:nvPr>
            <p:ph type="sldImg"/>
          </p:nvPr>
        </p:nvSpPr>
        <p:spPr>
          <a:solidFill>
            <a:srgbClr val="FFFFFF"/>
          </a:solidFill>
          <a:ln/>
        </p:spPr>
      </p:sp>
      <p:sp>
        <p:nvSpPr>
          <p:cNvPr id="135172" name="Rectangle 3"/>
          <p:cNvSpPr>
            <a:spLocks noGrp="1" noChangeArrowheads="1"/>
          </p:cNvSpPr>
          <p:nvPr>
            <p:ph type="body" idx="1"/>
          </p:nvPr>
        </p:nvSpPr>
        <p:spPr>
          <a:solidFill>
            <a:srgbClr val="FFFFFF"/>
          </a:solidFill>
          <a:ln>
            <a:solidFill>
              <a:srgbClr val="000000"/>
            </a:solidFill>
            <a:miter lim="800000"/>
            <a:headEnd/>
            <a:tailEnd/>
          </a:ln>
        </p:spPr>
        <p:txBody>
          <a:bodyPr/>
          <a:lstStyle/>
          <a:p>
            <a:endParaRPr lang="fa-IR">
              <a:latin typeface="Arial" panose="020B0604020202020204" pitchFamily="34" charset="0"/>
            </a:endParaRPr>
          </a:p>
        </p:txBody>
      </p:sp>
    </p:spTree>
    <p:extLst>
      <p:ext uri="{BB962C8B-B14F-4D97-AF65-F5344CB8AC3E}">
        <p14:creationId xmlns:p14="http://schemas.microsoft.com/office/powerpoint/2010/main" val="900166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a:defRPr/>
            </a:pPr>
            <a:r>
              <a:rPr lang="en-US" sz="1100" dirty="0">
                <a:latin typeface="+mn-lt"/>
              </a:rPr>
              <a:t>An infectious particle, smaller than a virus, that consists solely of a strand of RNA and is capable of causing disease in plants</a:t>
            </a:r>
            <a:endParaRPr lang="en-US" dirty="0"/>
          </a:p>
        </p:txBody>
      </p:sp>
      <p:sp>
        <p:nvSpPr>
          <p:cNvPr id="141316"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F07497D-C8AA-4284-940A-8A88AAB5C649}" type="slidenum">
              <a:rPr lang="fa-IR">
                <a:solidFill>
                  <a:srgbClr val="000000"/>
                </a:solidFill>
              </a:rPr>
              <a:pPr>
                <a:spcBef>
                  <a:spcPct val="0"/>
                </a:spcBef>
              </a:pPr>
              <a:t>22</a:t>
            </a:fld>
            <a:endParaRPr lang="fa-IR">
              <a:solidFill>
                <a:srgbClr val="000000"/>
              </a:solidFill>
            </a:endParaRPr>
          </a:p>
        </p:txBody>
      </p:sp>
    </p:spTree>
    <p:extLst>
      <p:ext uri="{BB962C8B-B14F-4D97-AF65-F5344CB8AC3E}">
        <p14:creationId xmlns:p14="http://schemas.microsoft.com/office/powerpoint/2010/main" val="3543613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xfrm>
            <a:off x="1149350" y="682625"/>
            <a:ext cx="4559300" cy="3419475"/>
          </a:xfrm>
          <a:ln/>
        </p:spPr>
      </p:sp>
      <p:sp>
        <p:nvSpPr>
          <p:cNvPr id="143363" name="Notes Placeholder 2"/>
          <p:cNvSpPr>
            <a:spLocks noGrp="1"/>
          </p:cNvSpPr>
          <p:nvPr>
            <p:ph type="body" idx="1"/>
          </p:nvPr>
        </p:nvSpPr>
        <p:spPr>
          <a:noFill/>
        </p:spPr>
        <p:txBody>
          <a:bodyPr/>
          <a:lstStyle/>
          <a:p>
            <a:r>
              <a:rPr lang="en-US">
                <a:latin typeface="Arial" panose="020B0604020202020204" pitchFamily="34" charset="0"/>
              </a:rPr>
              <a:t>In genetic level, without metabolism And energy production…</a:t>
            </a:r>
            <a:endParaRPr lang="fa-IR">
              <a:latin typeface="Arial" panose="020B0604020202020204" pitchFamily="34" charset="0"/>
            </a:endParaRPr>
          </a:p>
        </p:txBody>
      </p:sp>
      <p:sp>
        <p:nvSpPr>
          <p:cNvPr id="143364"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20F758FF-2B63-41AA-AC79-8386D966CFB7}" type="slidenum">
              <a:rPr lang="fa-IR"/>
              <a:pPr>
                <a:spcBef>
                  <a:spcPct val="0"/>
                </a:spcBef>
              </a:pPr>
              <a:t>23</a:t>
            </a:fld>
            <a:endParaRPr lang="fa-IR"/>
          </a:p>
        </p:txBody>
      </p:sp>
    </p:spTree>
    <p:extLst>
      <p:ext uri="{BB962C8B-B14F-4D97-AF65-F5344CB8AC3E}">
        <p14:creationId xmlns:p14="http://schemas.microsoft.com/office/powerpoint/2010/main" val="947551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a:xfrm>
            <a:off x="1149350" y="682625"/>
            <a:ext cx="4559300" cy="3419475"/>
          </a:xfrm>
          <a:ln/>
        </p:spPr>
      </p:sp>
      <p:sp>
        <p:nvSpPr>
          <p:cNvPr id="146435" name="Notes Placeholder 2"/>
          <p:cNvSpPr>
            <a:spLocks noGrp="1"/>
          </p:cNvSpPr>
          <p:nvPr>
            <p:ph type="body" idx="1"/>
          </p:nvPr>
        </p:nvSpPr>
        <p:spPr>
          <a:noFill/>
        </p:spPr>
        <p:txBody>
          <a:bodyPr/>
          <a:lstStyle/>
          <a:p>
            <a:r>
              <a:rPr lang="en-US" dirty="0">
                <a:latin typeface="Arial" panose="020B0604020202020204" pitchFamily="34" charset="0"/>
              </a:rPr>
              <a:t>Capsid, Capsomer Nucleocapsid, Envelope, ( Spike= peplomer), Virion</a:t>
            </a:r>
            <a:endParaRPr lang="fa-IR" dirty="0">
              <a:latin typeface="Arial" panose="020B0604020202020204" pitchFamily="34" charset="0"/>
            </a:endParaRPr>
          </a:p>
        </p:txBody>
      </p:sp>
      <p:sp>
        <p:nvSpPr>
          <p:cNvPr id="146436"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B0505BD5-9C0F-4D88-B6E2-B0FDCF3ADF96}" type="slidenum">
              <a:rPr lang="fa-IR"/>
              <a:pPr>
                <a:spcBef>
                  <a:spcPct val="0"/>
                </a:spcBef>
              </a:pPr>
              <a:t>25</a:t>
            </a:fld>
            <a:endParaRPr lang="fa-IR"/>
          </a:p>
        </p:txBody>
      </p:sp>
    </p:spTree>
    <p:extLst>
      <p:ext uri="{BB962C8B-B14F-4D97-AF65-F5344CB8AC3E}">
        <p14:creationId xmlns:p14="http://schemas.microsoft.com/office/powerpoint/2010/main" val="38523894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xfrm>
            <a:off x="1149350" y="682625"/>
            <a:ext cx="4559300" cy="3419475"/>
          </a:xfrm>
          <a:ln/>
        </p:spPr>
      </p:sp>
      <p:sp>
        <p:nvSpPr>
          <p:cNvPr id="149507" name="Notes Placeholder 2"/>
          <p:cNvSpPr>
            <a:spLocks noGrp="1"/>
          </p:cNvSpPr>
          <p:nvPr>
            <p:ph type="body" idx="1"/>
          </p:nvPr>
        </p:nvSpPr>
        <p:spPr>
          <a:noFill/>
        </p:spPr>
        <p:txBody>
          <a:bodyPr/>
          <a:lstStyle/>
          <a:p>
            <a:r>
              <a:rPr lang="en-US">
                <a:latin typeface="Arial" panose="020B0604020202020204" pitchFamily="34" charset="0"/>
              </a:rPr>
              <a:t>Capsid, Capsomer Nucleocapsid, Envelope, ( Spike= peplomer), Virion</a:t>
            </a:r>
            <a:endParaRPr lang="fa-IR">
              <a:latin typeface="Arial" panose="020B0604020202020204" pitchFamily="34" charset="0"/>
            </a:endParaRPr>
          </a:p>
        </p:txBody>
      </p:sp>
      <p:sp>
        <p:nvSpPr>
          <p:cNvPr id="149508"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A66FECB-A1D9-430D-AD4B-04053EB6640C}" type="slidenum">
              <a:rPr lang="fa-IR"/>
              <a:pPr>
                <a:spcBef>
                  <a:spcPct val="0"/>
                </a:spcBef>
              </a:pPr>
              <a:t>27</a:t>
            </a:fld>
            <a:endParaRPr lang="fa-IR"/>
          </a:p>
        </p:txBody>
      </p:sp>
    </p:spTree>
    <p:extLst>
      <p:ext uri="{BB962C8B-B14F-4D97-AF65-F5344CB8AC3E}">
        <p14:creationId xmlns:p14="http://schemas.microsoft.com/office/powerpoint/2010/main" val="2112246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a:ln/>
        </p:spPr>
      </p:sp>
      <p:sp>
        <p:nvSpPr>
          <p:cNvPr id="152579" name="Notes Placeholder 2"/>
          <p:cNvSpPr>
            <a:spLocks noGrp="1"/>
          </p:cNvSpPr>
          <p:nvPr>
            <p:ph type="body" idx="1"/>
          </p:nvPr>
        </p:nvSpPr>
        <p:spPr>
          <a:noFill/>
        </p:spPr>
        <p:txBody>
          <a:bodyPr/>
          <a:lstStyle/>
          <a:p>
            <a:endParaRPr lang="fa-IR">
              <a:latin typeface="Arial" panose="020B0604020202020204" pitchFamily="34" charset="0"/>
            </a:endParaRPr>
          </a:p>
        </p:txBody>
      </p:sp>
      <p:sp>
        <p:nvSpPr>
          <p:cNvPr id="152580"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25A6EAF-1CA7-4895-B534-53D1EEBCFAF3}" type="slidenum">
              <a:rPr lang="en-US">
                <a:solidFill>
                  <a:srgbClr val="000000"/>
                </a:solidFill>
              </a:rPr>
              <a:pPr>
                <a:spcBef>
                  <a:spcPct val="0"/>
                </a:spcBef>
              </a:pPr>
              <a:t>29</a:t>
            </a:fld>
            <a:endParaRPr lang="en-US">
              <a:solidFill>
                <a:srgbClr val="000000"/>
              </a:solidFill>
            </a:endParaRPr>
          </a:p>
        </p:txBody>
      </p:sp>
    </p:spTree>
    <p:extLst>
      <p:ext uri="{BB962C8B-B14F-4D97-AF65-F5344CB8AC3E}">
        <p14:creationId xmlns:p14="http://schemas.microsoft.com/office/powerpoint/2010/main" val="3690837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a:xfrm>
            <a:off x="1149350" y="682625"/>
            <a:ext cx="4559300" cy="3419475"/>
          </a:xfrm>
          <a:ln/>
        </p:spPr>
      </p:sp>
      <p:sp>
        <p:nvSpPr>
          <p:cNvPr id="154627" name="Notes Placeholder 2"/>
          <p:cNvSpPr>
            <a:spLocks noGrp="1"/>
          </p:cNvSpPr>
          <p:nvPr>
            <p:ph type="body" idx="1"/>
          </p:nvPr>
        </p:nvSpPr>
        <p:spPr>
          <a:noFill/>
        </p:spPr>
        <p:txBody>
          <a:bodyPr/>
          <a:lstStyle/>
          <a:p>
            <a:pPr>
              <a:buFontTx/>
              <a:buChar char="-"/>
            </a:pPr>
            <a:r>
              <a:rPr lang="en-US">
                <a:latin typeface="Arial" panose="020B0604020202020204" pitchFamily="34" charset="0"/>
              </a:rPr>
              <a:t>Electron microscopy, cryoelectron microscopy, and x-ray diffraction techniques have made it possible to resolve the basic morphology of viruses.</a:t>
            </a:r>
          </a:p>
          <a:p>
            <a:pPr>
              <a:buFontTx/>
              <a:buChar char="-"/>
            </a:pPr>
            <a:r>
              <a:rPr lang="en-US">
                <a:latin typeface="Arial" panose="020B0604020202020204" pitchFamily="34" charset="0"/>
              </a:rPr>
              <a:t> X-ray crystallography can provide atomic resolution information, generally at a level of 0.2–0.3 nm. The specimen must be crystalline, and this has only been achieved with small, nonenveloped viruses.</a:t>
            </a:r>
          </a:p>
          <a:p>
            <a:pPr>
              <a:buFontTx/>
              <a:buChar char="-"/>
            </a:pPr>
            <a:endParaRPr lang="fa-IR">
              <a:latin typeface="Arial" panose="020B0604020202020204" pitchFamily="34" charset="0"/>
            </a:endParaRPr>
          </a:p>
        </p:txBody>
      </p:sp>
      <p:sp>
        <p:nvSpPr>
          <p:cNvPr id="154628" name="Slide Number Placeholder 3"/>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algn="l" rtl="0" eaLnBrk="0" fontAlgn="base" hangingPunct="0">
              <a:spcBef>
                <a:spcPct val="30000"/>
              </a:spcBef>
              <a:spcAft>
                <a:spcPct val="0"/>
              </a:spcAft>
              <a:defRPr sz="1200">
                <a:solidFill>
                  <a:schemeClr val="tx1"/>
                </a:solidFill>
                <a:latin typeface="Arial" panose="020B0604020202020204" pitchFamily="34" charset="0"/>
              </a:defRPr>
            </a:lvl6pPr>
            <a:lvl7pPr marL="2971800" indent="-228600" algn="l" rtl="0" eaLnBrk="0" fontAlgn="base" hangingPunct="0">
              <a:spcBef>
                <a:spcPct val="30000"/>
              </a:spcBef>
              <a:spcAft>
                <a:spcPct val="0"/>
              </a:spcAft>
              <a:defRPr sz="1200">
                <a:solidFill>
                  <a:schemeClr val="tx1"/>
                </a:solidFill>
                <a:latin typeface="Arial" panose="020B0604020202020204" pitchFamily="34" charset="0"/>
              </a:defRPr>
            </a:lvl7pPr>
            <a:lvl8pPr marL="3429000" indent="-228600" algn="l" rtl="0" eaLnBrk="0" fontAlgn="base" hangingPunct="0">
              <a:spcBef>
                <a:spcPct val="30000"/>
              </a:spcBef>
              <a:spcAft>
                <a:spcPct val="0"/>
              </a:spcAft>
              <a:defRPr sz="1200">
                <a:solidFill>
                  <a:schemeClr val="tx1"/>
                </a:solidFill>
                <a:latin typeface="Arial" panose="020B0604020202020204" pitchFamily="34" charset="0"/>
              </a:defRPr>
            </a:lvl8pPr>
            <a:lvl9pPr marL="3886200" indent="-228600" algn="l" rtl="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BA50D91-E001-42EA-A3FB-FC581C6054B4}" type="slidenum">
              <a:rPr lang="fa-IR"/>
              <a:pPr>
                <a:spcBef>
                  <a:spcPct val="0"/>
                </a:spcBef>
              </a:pPr>
              <a:t>30</a:t>
            </a:fld>
            <a:endParaRPr lang="fa-IR"/>
          </a:p>
        </p:txBody>
      </p:sp>
    </p:spTree>
    <p:extLst>
      <p:ext uri="{BB962C8B-B14F-4D97-AF65-F5344CB8AC3E}">
        <p14:creationId xmlns:p14="http://schemas.microsoft.com/office/powerpoint/2010/main" val="3422912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themeOverride" Target="../theme/themeOverride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C778378-1C46-4C8B-A6E8-76920691B6B3}" type="slidenum">
              <a:rPr lang="en-US"/>
              <a:pPr>
                <a:defRPr/>
              </a:pPr>
              <a:t>‹#›</a:t>
            </a:fld>
            <a:endParaRPr lang="en-US"/>
          </a:p>
        </p:txBody>
      </p:sp>
    </p:spTree>
    <p:extLst>
      <p:ext uri="{BB962C8B-B14F-4D97-AF65-F5344CB8AC3E}">
        <p14:creationId xmlns:p14="http://schemas.microsoft.com/office/powerpoint/2010/main" val="1955967599"/>
      </p:ext>
    </p:extLst>
  </p:cSld>
  <p:clrMapOvr>
    <a:masterClrMapping/>
  </p:clrMapOvr>
  <p:transition spd="slow">
    <p:strips dir="ru"/>
    <p:sndAc>
      <p:stSnd>
        <p:snd r:embed="rId1" name="bomb.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8454176-78F3-412C-A37E-17A98C9EA0A1}" type="slidenum">
              <a:rPr lang="en-US"/>
              <a:pPr>
                <a:defRPr/>
              </a:pPr>
              <a:t>‹#›</a:t>
            </a:fld>
            <a:endParaRPr lang="en-US"/>
          </a:p>
        </p:txBody>
      </p:sp>
    </p:spTree>
    <p:extLst>
      <p:ext uri="{BB962C8B-B14F-4D97-AF65-F5344CB8AC3E}">
        <p14:creationId xmlns:p14="http://schemas.microsoft.com/office/powerpoint/2010/main" val="968835654"/>
      </p:ext>
    </p:extLst>
  </p:cSld>
  <p:clrMapOvr>
    <a:masterClrMapping/>
  </p:clrMapOvr>
  <p:transition spd="slow">
    <p:strips dir="ru"/>
    <p:sndAc>
      <p:stSnd>
        <p:snd r:embed="rId1" name="bomb.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785DB0B-4F7F-44BC-BE01-E07F87094EDA}" type="slidenum">
              <a:rPr lang="en-US"/>
              <a:pPr>
                <a:defRPr/>
              </a:pPr>
              <a:t>‹#›</a:t>
            </a:fld>
            <a:endParaRPr lang="en-US"/>
          </a:p>
        </p:txBody>
      </p:sp>
    </p:spTree>
    <p:extLst>
      <p:ext uri="{BB962C8B-B14F-4D97-AF65-F5344CB8AC3E}">
        <p14:creationId xmlns:p14="http://schemas.microsoft.com/office/powerpoint/2010/main" val="3499631022"/>
      </p:ext>
    </p:extLst>
  </p:cSld>
  <p:clrMapOvr>
    <a:masterClrMapping/>
  </p:clrMapOvr>
  <p:transition spd="slow">
    <p:strips dir="ru"/>
    <p:sndAc>
      <p:stSnd>
        <p:snd r:embed="rId1" name="bomb.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85E2747-BD2F-4FC0-AA9D-83D936C48284}" type="slidenum">
              <a:rPr lang="en-US"/>
              <a:pPr>
                <a:defRPr/>
              </a:pPr>
              <a:t>‹#›</a:t>
            </a:fld>
            <a:endParaRPr lang="en-US"/>
          </a:p>
        </p:txBody>
      </p:sp>
    </p:spTree>
    <p:extLst>
      <p:ext uri="{BB962C8B-B14F-4D97-AF65-F5344CB8AC3E}">
        <p14:creationId xmlns:p14="http://schemas.microsoft.com/office/powerpoint/2010/main" val="2910700231"/>
      </p:ext>
    </p:extLst>
  </p:cSld>
  <p:clrMapOvr>
    <a:masterClrMapping/>
  </p:clrMapOvr>
  <p:transition spd="slow">
    <p:strips dir="ru"/>
    <p:sndAc>
      <p:stSnd>
        <p:snd r:embed="rId1" name="bomb.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600200"/>
            <a:ext cx="4038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938588"/>
            <a:ext cx="4038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0CAE87AD-207A-42B8-8E14-9FEC28FF4451}" type="slidenum">
              <a:rPr lang="en-US"/>
              <a:pPr>
                <a:defRPr/>
              </a:pPr>
              <a:t>‹#›</a:t>
            </a:fld>
            <a:endParaRPr lang="en-US"/>
          </a:p>
        </p:txBody>
      </p:sp>
    </p:spTree>
    <p:extLst>
      <p:ext uri="{BB962C8B-B14F-4D97-AF65-F5344CB8AC3E}">
        <p14:creationId xmlns:p14="http://schemas.microsoft.com/office/powerpoint/2010/main" val="2682874130"/>
      </p:ext>
    </p:extLst>
  </p:cSld>
  <p:clrMapOvr>
    <a:masterClrMapping/>
  </p:clrMapOvr>
  <p:transition spd="slow">
    <p:strips dir="ru"/>
    <p:sndAc>
      <p:stSnd>
        <p:snd r:embed="rId1" name="bomb.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ight Triangle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grpSp>
        <p:nvGrpSpPr>
          <p:cNvPr id="5" name="Group 16"/>
          <p:cNvGrpSpPr>
            <a:grpSpLocks/>
          </p:cNvGrpSpPr>
          <p:nvPr/>
        </p:nvGrpSpPr>
        <p:grpSpPr bwMode="auto">
          <a:xfrm>
            <a:off x="-3175" y="4953000"/>
            <a:ext cx="9147175" cy="1911350"/>
            <a:chOff x="-3765" y="4832896"/>
            <a:chExt cx="9147765" cy="2032192"/>
          </a:xfrm>
        </p:grpSpPr>
        <p:sp>
          <p:nvSpPr>
            <p:cNvPr id="6" name="Freeform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prstClr val="black"/>
                </a:solidFill>
                <a:latin typeface="Arial" pitchFamily="34" charset="0"/>
                <a:cs typeface="Arial" pitchFamily="34" charset="0"/>
              </a:endParaRPr>
            </a:p>
          </p:txBody>
        </p:sp>
        <p:sp>
          <p:nvSpPr>
            <p:cNvPr id="7" name="Freeform 19"/>
            <p:cNvSpPr>
              <a:spLocks/>
            </p:cNvSpPr>
            <p:nvPr/>
          </p:nvSpPr>
          <p:spPr bwMode="auto">
            <a:xfrm>
              <a:off x="35443" y="5135526"/>
              <a:ext cx="9108557"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0" y="0"/>
                  </a:moveTo>
                  <a:lnTo>
                    <a:pt x="5760" y="0"/>
                  </a:lnTo>
                  <a:lnTo>
                    <a:pt x="5760" y="528"/>
                  </a:lnTo>
                  <a:lnTo>
                    <a:pt x="48" y="0"/>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8" name="Freeform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10" name="Straight Connector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Title 8"/>
          <p:cNvSpPr>
            <a:spLocks noGrp="1"/>
          </p:cNvSpPr>
          <p:nvPr>
            <p:ph type="ctrTitle"/>
          </p:nvPr>
        </p:nvSpPr>
        <p:spPr>
          <a:xfrm>
            <a:off x="685800" y="1752602"/>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en-US"/>
              <a:t>Click to edit Master title style</a:t>
            </a:r>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11" name="Date Placeholder 29"/>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2" name="Footer Placeholder 18"/>
          <p:cNvSpPr>
            <a:spLocks noGrp="1"/>
          </p:cNvSpPr>
          <p:nvPr>
            <p:ph type="ftr" sz="quarter" idx="11"/>
          </p:nvPr>
        </p:nvSpPr>
        <p:spPr/>
        <p:txBody>
          <a:bodyPr/>
          <a:lstStyle>
            <a:lvl1pPr>
              <a:defRPr>
                <a:solidFill>
                  <a:srgbClr val="DDDDDD">
                    <a:tint val="20000"/>
                  </a:srgbClr>
                </a:solidFill>
                <a:latin typeface="Comic Sans MS" pitchFamily="66" charset="0"/>
                <a:cs typeface="+mn-cs"/>
              </a:defRPr>
            </a:lvl1pPr>
            <a:extLst/>
          </a:lstStyle>
          <a:p>
            <a:pPr>
              <a:defRPr/>
            </a:pPr>
            <a:endParaRPr lang="en-US"/>
          </a:p>
        </p:txBody>
      </p:sp>
      <p:sp>
        <p:nvSpPr>
          <p:cNvPr id="13" name="Slide Number Placeholder 2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6828DC7B-7BE2-4959-BB10-42C01D79B2B0}" type="slidenum">
              <a:rPr lang="en-US"/>
              <a:pPr>
                <a:defRPr/>
              </a:pPr>
              <a:t>‹#›</a:t>
            </a:fld>
            <a:endParaRPr lang="en-US"/>
          </a:p>
        </p:txBody>
      </p:sp>
    </p:spTree>
    <p:extLst>
      <p:ext uri="{BB962C8B-B14F-4D97-AF65-F5344CB8AC3E}">
        <p14:creationId xmlns:p14="http://schemas.microsoft.com/office/powerpoint/2010/main" val="12003278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itle 6"/>
          <p:cNvSpPr>
            <a:spLocks noGrp="1"/>
          </p:cNvSpPr>
          <p:nvPr>
            <p:ph type="title"/>
          </p:nvPr>
        </p:nvSpPr>
        <p:spPr/>
        <p:txBody>
          <a:bodyPr rtlCol="0"/>
          <a:lstStyle/>
          <a:p>
            <a:r>
              <a:rPr lang="en-US"/>
              <a:t>Click to edit Master title style</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071D4BB9-F8E8-438F-9E58-DD32935AFD71}" type="slidenum">
              <a:rPr lang="en-US"/>
              <a:pPr>
                <a:defRPr/>
              </a:pPr>
              <a:t>‹#›</a:t>
            </a:fld>
            <a:endParaRPr lang="en-US"/>
          </a:p>
        </p:txBody>
      </p:sp>
    </p:spTree>
    <p:extLst>
      <p:ext uri="{BB962C8B-B14F-4D97-AF65-F5344CB8AC3E}">
        <p14:creationId xmlns:p14="http://schemas.microsoft.com/office/powerpoint/2010/main" val="37542198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Chevron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5" name="Chevron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2" name="Title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en-US"/>
              <a:t>Click to edit Master title style</a:t>
            </a:r>
          </a:p>
        </p:txBody>
      </p:sp>
      <p:sp>
        <p:nvSpPr>
          <p:cNvPr id="3" name="Text Placeholder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7" name="Footer Placeholder 4"/>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8" name="Slide Number Placeholder 5"/>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53BF97FA-7408-480D-A7CA-18C702E2B86A}" type="slidenum">
              <a:rPr lang="en-US"/>
              <a:pPr>
                <a:defRPr/>
              </a:pPr>
              <a:t>‹#›</a:t>
            </a:fld>
            <a:endParaRPr lang="en-US"/>
          </a:p>
        </p:txBody>
      </p:sp>
    </p:spTree>
    <p:extLst>
      <p:ext uri="{BB962C8B-B14F-4D97-AF65-F5344CB8AC3E}">
        <p14:creationId xmlns:p14="http://schemas.microsoft.com/office/powerpoint/2010/main" val="2431656951"/>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9"/>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481329"/>
            <a:ext cx="4038600" cy="4525963"/>
          </a:xfrm>
        </p:spPr>
        <p:txBody>
          <a:bodyPr/>
          <a:lstStyle>
            <a:lvl1pPr>
              <a:defRPr sz="2800"/>
            </a:lvl1pPr>
            <a:lvl2pPr>
              <a:defRPr sz="24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7"/>
          <p:cNvSpPr>
            <a:spLocks noGrp="1"/>
          </p:cNvSpPr>
          <p:nvPr>
            <p:ph type="title"/>
          </p:nvPr>
        </p:nvSpPr>
        <p:spPr/>
        <p:txBody>
          <a:bodyPr rtlCol="0"/>
          <a:lstStyle/>
          <a:p>
            <a:r>
              <a:rPr lang="en-US"/>
              <a:t>Click to edit Master title style</a:t>
            </a:r>
          </a:p>
        </p:txBody>
      </p:sp>
      <p:sp>
        <p:nvSpPr>
          <p:cNvPr id="5" name="Date Placeholder 4"/>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6" name="Footer Placeholder 5"/>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C916DF74-24BB-45B1-9924-1D40306C2B2F}" type="slidenum">
              <a:rPr lang="en-US"/>
              <a:pPr>
                <a:defRPr/>
              </a:pPr>
              <a:t>‹#›</a:t>
            </a:fld>
            <a:endParaRPr lang="en-US"/>
          </a:p>
        </p:txBody>
      </p:sp>
    </p:spTree>
    <p:extLst>
      <p:ext uri="{BB962C8B-B14F-4D97-AF65-F5344CB8AC3E}">
        <p14:creationId xmlns:p14="http://schemas.microsoft.com/office/powerpoint/2010/main" val="1879977880"/>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extLst/>
          </a:lstStyle>
          <a:p>
            <a:r>
              <a:rPr lang="en-US"/>
              <a:t>Click to edit Master title style</a:t>
            </a:r>
          </a:p>
        </p:txBody>
      </p:sp>
      <p:sp>
        <p:nvSpPr>
          <p:cNvPr id="3" name="Text Placeholder 2"/>
          <p:cNvSpPr>
            <a:spLocks noGrp="1"/>
          </p:cNvSpPr>
          <p:nvPr>
            <p:ph type="body" idx="1"/>
          </p:nvPr>
        </p:nvSpPr>
        <p:spPr>
          <a:xfrm>
            <a:off x="457201"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45027"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457201" y="1444295"/>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5026" y="1444295"/>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8" name="Footer Placeholder 7"/>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9" name="Slide Number Placeholder 8"/>
          <p:cNvSpPr>
            <a:spLocks noGrp="1"/>
          </p:cNvSpPr>
          <p:nvPr>
            <p:ph type="sldNum" sz="quarter" idx="12"/>
          </p:nvPr>
        </p:nvSpPr>
        <p:spPr/>
        <p:txBody>
          <a:bodyPr/>
          <a:lstStyle>
            <a:lvl1pPr>
              <a:defRPr smtClean="0">
                <a:latin typeface="Comic Sans MS" panose="030F0702030302020204" pitchFamily="66" charset="0"/>
              </a:defRPr>
            </a:lvl1pPr>
          </a:lstStyle>
          <a:p>
            <a:pPr>
              <a:defRPr/>
            </a:pPr>
            <a:fld id="{9BC59A74-3B10-4475-A1AD-B1FA4DDB3182}" type="slidenum">
              <a:rPr lang="en-US"/>
              <a:pPr>
                <a:defRPr/>
              </a:pPr>
              <a:t>‹#›</a:t>
            </a:fld>
            <a:endParaRPr lang="en-US"/>
          </a:p>
        </p:txBody>
      </p:sp>
    </p:spTree>
    <p:extLst>
      <p:ext uri="{BB962C8B-B14F-4D97-AF65-F5344CB8AC3E}">
        <p14:creationId xmlns:p14="http://schemas.microsoft.com/office/powerpoint/2010/main" val="2342382184"/>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rtlCol="0"/>
          <a:lstStyle/>
          <a:p>
            <a:r>
              <a:rPr lang="en-US"/>
              <a:t>Click to edit Master title style</a:t>
            </a:r>
          </a:p>
        </p:txBody>
      </p:sp>
      <p:sp>
        <p:nvSpPr>
          <p:cNvPr id="3" name="Date Placeholder 2"/>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4" name="Footer Placeholder 3"/>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5" name="Slide Number Placeholder 4"/>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39AD5337-5C99-405F-B581-734EB073DF95}" type="slidenum">
              <a:rPr lang="en-US"/>
              <a:pPr>
                <a:defRPr/>
              </a:pPr>
              <a:t>‹#›</a:t>
            </a:fld>
            <a:endParaRPr lang="en-US"/>
          </a:p>
        </p:txBody>
      </p:sp>
    </p:spTree>
    <p:extLst>
      <p:ext uri="{BB962C8B-B14F-4D97-AF65-F5344CB8AC3E}">
        <p14:creationId xmlns:p14="http://schemas.microsoft.com/office/powerpoint/2010/main" val="247383356"/>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4C40E22-8827-4B19-B5C0-AB185F794655}" type="slidenum">
              <a:rPr lang="en-US"/>
              <a:pPr>
                <a:defRPr/>
              </a:pPr>
              <a:t>‹#›</a:t>
            </a:fld>
            <a:endParaRPr lang="en-US"/>
          </a:p>
        </p:txBody>
      </p:sp>
    </p:spTree>
    <p:extLst>
      <p:ext uri="{BB962C8B-B14F-4D97-AF65-F5344CB8AC3E}">
        <p14:creationId xmlns:p14="http://schemas.microsoft.com/office/powerpoint/2010/main" val="1653635163"/>
      </p:ext>
    </p:extLst>
  </p:cSld>
  <p:clrMapOvr>
    <a:masterClrMapping/>
  </p:clrMapOvr>
  <p:transition spd="slow">
    <p:strips dir="ru"/>
    <p:sndAc>
      <p:stSnd>
        <p:snd r:embed="rId1" name="bomb.wav"/>
      </p:stSnd>
    </p:sndAc>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9" name="Text Placeholder 8"/>
          <p:cNvSpPr>
            <a:spLocks noGrp="1"/>
          </p:cNvSpPr>
          <p:nvPr>
            <p:ph type="body" sz="quarter" idx="13"/>
          </p:nvPr>
        </p:nvSpPr>
        <p:spPr>
          <a:xfrm>
            <a:off x="571500" y="6357938"/>
            <a:ext cx="914400" cy="91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3" name="Date Placeholder 4"/>
          <p:cNvSpPr>
            <a:spLocks noGrp="1"/>
          </p:cNvSpPr>
          <p:nvPr>
            <p:ph type="dt" sz="half" idx="14"/>
          </p:nvPr>
        </p:nvSpPr>
        <p:spPr/>
        <p:txBody>
          <a:bodyPr/>
          <a:lstStyle>
            <a:lvl1pPr>
              <a:defRPr>
                <a:latin typeface="Comic Sans MS" pitchFamily="66" charset="0"/>
                <a:cs typeface="+mn-cs"/>
              </a:defRPr>
            </a:lvl1pPr>
          </a:lstStyle>
          <a:p>
            <a:pPr>
              <a:defRPr/>
            </a:pPr>
            <a:endParaRPr lang="en-US"/>
          </a:p>
        </p:txBody>
      </p:sp>
      <p:sp>
        <p:nvSpPr>
          <p:cNvPr id="4" name="Slide Number Placeholder 5"/>
          <p:cNvSpPr>
            <a:spLocks noGrp="1"/>
          </p:cNvSpPr>
          <p:nvPr>
            <p:ph type="sldNum" sz="quarter" idx="15"/>
          </p:nvPr>
        </p:nvSpPr>
        <p:spPr/>
        <p:txBody>
          <a:bodyPr/>
          <a:lstStyle>
            <a:lvl1pPr>
              <a:defRPr smtClean="0">
                <a:latin typeface="Comic Sans MS" panose="030F0702030302020204" pitchFamily="66" charset="0"/>
              </a:defRPr>
            </a:lvl1pPr>
          </a:lstStyle>
          <a:p>
            <a:pPr>
              <a:defRPr/>
            </a:pPr>
            <a:fld id="{713BA17F-037F-4576-8EDA-1E3093490E75}" type="slidenum">
              <a:rPr lang="en-US"/>
              <a:pPr>
                <a:defRPr/>
              </a:pPr>
              <a:t>‹#›</a:t>
            </a:fld>
            <a:endParaRPr lang="en-US"/>
          </a:p>
        </p:txBody>
      </p:sp>
      <p:sp>
        <p:nvSpPr>
          <p:cNvPr id="5" name="Footer Placeholder 6"/>
          <p:cNvSpPr>
            <a:spLocks noGrp="1"/>
          </p:cNvSpPr>
          <p:nvPr>
            <p:ph type="ftr" sz="quarter" idx="16"/>
          </p:nvPr>
        </p:nvSpPr>
        <p:spPr/>
        <p:txBody>
          <a:bodyPr/>
          <a:lstStyle>
            <a:lvl1pPr>
              <a:defRPr>
                <a:latin typeface="Comic Sans MS" pitchFamily="66" charset="0"/>
                <a:cs typeface="+mn-cs"/>
              </a:defRPr>
            </a:lvl1pPr>
          </a:lstStyle>
          <a:p>
            <a:pPr>
              <a:defRPr/>
            </a:pPr>
            <a:endParaRPr lang="en-US"/>
          </a:p>
        </p:txBody>
      </p:sp>
    </p:spTree>
    <p:extLst>
      <p:ext uri="{BB962C8B-B14F-4D97-AF65-F5344CB8AC3E}">
        <p14:creationId xmlns:p14="http://schemas.microsoft.com/office/powerpoint/2010/main" val="3755953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en-US"/>
              <a:t>Click to edit Master title style</a:t>
            </a:r>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en-US"/>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6" name="Footer Placeholder 5"/>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Comic Sans MS" panose="030F0702030302020204" pitchFamily="66" charset="0"/>
              </a:defRPr>
            </a:lvl1pPr>
          </a:lstStyle>
          <a:p>
            <a:pPr>
              <a:defRPr/>
            </a:pPr>
            <a:fld id="{6355EAB9-23BD-4303-8DDB-BA4D784F1A9E}" type="slidenum">
              <a:rPr lang="en-US"/>
              <a:pPr>
                <a:defRPr/>
              </a:pPr>
              <a:t>‹#›</a:t>
            </a:fld>
            <a:endParaRPr lang="en-US"/>
          </a:p>
        </p:txBody>
      </p:sp>
    </p:spTree>
    <p:extLst>
      <p:ext uri="{BB962C8B-B14F-4D97-AF65-F5344CB8AC3E}">
        <p14:creationId xmlns:p14="http://schemas.microsoft.com/office/powerpoint/2010/main" val="3097711985"/>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Freeform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srgbClr val="FFFFFF"/>
              </a:solidFill>
              <a:latin typeface="Arial" pitchFamily="34" charset="0"/>
              <a:cs typeface="Arial" pitchFamily="34" charset="0"/>
            </a:endParaRPr>
          </a:p>
        </p:txBody>
      </p:sp>
      <p:sp>
        <p:nvSpPr>
          <p:cNvPr id="6" name="Freeform 16"/>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7" name="Right Triangle 6"/>
          <p:cNvSpPr>
            <a:spLocks/>
          </p:cNvSpPr>
          <p:nvPr/>
        </p:nvSpPr>
        <p:spPr bwMode="auto">
          <a:xfrm>
            <a:off x="-6043" y="5791254"/>
            <a:ext cx="3402315"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8" name="Straight Connector 7"/>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Chevron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10" name="Chevron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eaLnBrk="1" hangingPunct="1">
              <a:defRPr/>
            </a:pPr>
            <a:endParaRPr lang="en-US">
              <a:solidFill>
                <a:srgbClr val="FFFFFF"/>
              </a:solidFill>
            </a:endParaRPr>
          </a:p>
        </p:txBody>
      </p:sp>
      <p:sp>
        <p:nvSpPr>
          <p:cNvPr id="4" name="Text Placeholder 3"/>
          <p:cNvSpPr>
            <a:spLocks noGrp="1"/>
          </p:cNvSpPr>
          <p:nvPr>
            <p:ph type="body" sz="half" idx="2"/>
          </p:nvPr>
        </p:nvSpPr>
        <p:spPr>
          <a:xfrm>
            <a:off x="1141232" y="5443403"/>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en-US"/>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en-US" noProof="0"/>
              <a:t>Click icon to add picture</a:t>
            </a:r>
            <a:endParaRPr lang="en-US" noProof="0" dirty="0"/>
          </a:p>
        </p:txBody>
      </p:sp>
      <p:sp>
        <p:nvSpPr>
          <p:cNvPr id="2" name="Title 1"/>
          <p:cNvSpPr>
            <a:spLocks noGrp="1"/>
          </p:cNvSpPr>
          <p:nvPr>
            <p:ph type="title"/>
          </p:nvPr>
        </p:nvSpPr>
        <p:spPr>
          <a:xfrm>
            <a:off x="228600" y="4865123"/>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en-US"/>
              <a:t>Click to edit Master title style</a:t>
            </a:r>
          </a:p>
        </p:txBody>
      </p:sp>
      <p:sp>
        <p:nvSpPr>
          <p:cNvPr id="11" name="Date Placeholder 4"/>
          <p:cNvSpPr>
            <a:spLocks noGrp="1"/>
          </p:cNvSpPr>
          <p:nvPr>
            <p:ph type="dt" sz="half" idx="10"/>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2" name="Footer Placeholder 5"/>
          <p:cNvSpPr>
            <a:spLocks noGrp="1"/>
          </p:cNvSpPr>
          <p:nvPr>
            <p:ph type="ftr" sz="quarter" idx="11"/>
          </p:nvPr>
        </p:nvSpPr>
        <p:spPr/>
        <p:txBody>
          <a:bodyPr/>
          <a:lstStyle>
            <a:lvl1pPr>
              <a:defRPr>
                <a:solidFill>
                  <a:srgbClr val="FFFFFF"/>
                </a:solidFill>
                <a:latin typeface="Comic Sans MS" pitchFamily="66" charset="0"/>
                <a:cs typeface="+mn-cs"/>
              </a:defRPr>
            </a:lvl1pPr>
            <a:extLst/>
          </a:lstStyle>
          <a:p>
            <a:pPr>
              <a:defRPr/>
            </a:pPr>
            <a:endParaRPr lang="en-US"/>
          </a:p>
        </p:txBody>
      </p:sp>
      <p:sp>
        <p:nvSpPr>
          <p:cNvPr id="13" name="Slide Number Placeholder 6"/>
          <p:cNvSpPr>
            <a:spLocks noGrp="1"/>
          </p:cNvSpPr>
          <p:nvPr>
            <p:ph type="sldNum" sz="quarter" idx="12"/>
          </p:nvPr>
        </p:nvSpPr>
        <p:spPr/>
        <p:txBody>
          <a:bodyPr/>
          <a:lstStyle>
            <a:lvl1pPr>
              <a:defRPr smtClean="0">
                <a:solidFill>
                  <a:srgbClr val="FFFFFF"/>
                </a:solidFill>
                <a:latin typeface="Comic Sans MS" panose="030F0702030302020204" pitchFamily="66" charset="0"/>
              </a:defRPr>
            </a:lvl1pPr>
          </a:lstStyle>
          <a:p>
            <a:pPr>
              <a:defRPr/>
            </a:pPr>
            <a:fld id="{4FADEF39-1BD7-4288-B4F1-F8C278FCBA6E}" type="slidenum">
              <a:rPr lang="en-US"/>
              <a:pPr>
                <a:defRPr/>
              </a:pPr>
              <a:t>‹#›</a:t>
            </a:fld>
            <a:endParaRPr lang="en-US"/>
          </a:p>
        </p:txBody>
      </p:sp>
    </p:spTree>
    <p:extLst>
      <p:ext uri="{BB962C8B-B14F-4D97-AF65-F5344CB8AC3E}">
        <p14:creationId xmlns:p14="http://schemas.microsoft.com/office/powerpoint/2010/main" val="994861314"/>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57200" y="1481330"/>
            <a:ext cx="8229600" cy="438607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77EECB9D-0083-4A02-83A4-B77BB4BAE936}" type="slidenum">
              <a:rPr lang="en-US"/>
              <a:pPr>
                <a:defRPr/>
              </a:pPr>
              <a:t>‹#›</a:t>
            </a:fld>
            <a:endParaRPr lang="en-US"/>
          </a:p>
        </p:txBody>
      </p:sp>
    </p:spTree>
    <p:extLst>
      <p:ext uri="{BB962C8B-B14F-4D97-AF65-F5344CB8AC3E}">
        <p14:creationId xmlns:p14="http://schemas.microsoft.com/office/powerpoint/2010/main" val="6453837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4" y="274641"/>
            <a:ext cx="1777471" cy="559276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1"/>
            <a:ext cx="6324600" cy="559276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atin typeface="Comic Sans MS" pitchFamily="66" charset="0"/>
                <a:cs typeface="+mn-cs"/>
              </a:defRPr>
            </a:lvl1pPr>
            <a:extLst/>
          </a:lstStyle>
          <a:p>
            <a:pPr>
              <a:defRPr/>
            </a:pPr>
            <a:endParaRPr lang="en-US"/>
          </a:p>
        </p:txBody>
      </p:sp>
      <p:sp>
        <p:nvSpPr>
          <p:cNvPr id="5" name="Footer Placeholder 4"/>
          <p:cNvSpPr>
            <a:spLocks noGrp="1"/>
          </p:cNvSpPr>
          <p:nvPr>
            <p:ph type="ftr" sz="quarter" idx="11"/>
          </p:nvPr>
        </p:nvSpPr>
        <p:spPr/>
        <p:txBody>
          <a:bodyPr/>
          <a:lstStyle>
            <a:lvl1pPr>
              <a:defRPr>
                <a:latin typeface="Comic Sans MS" pitchFamily="66" charset="0"/>
                <a:cs typeface="+mn-cs"/>
              </a:defRPr>
            </a:lvl1pPr>
            <a:extLst/>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AB6A8232-298C-4670-B9D6-2A50D93E167E}" type="slidenum">
              <a:rPr lang="en-US"/>
              <a:pPr>
                <a:defRPr/>
              </a:pPr>
              <a:t>‹#›</a:t>
            </a:fld>
            <a:endParaRPr lang="en-US"/>
          </a:p>
        </p:txBody>
      </p:sp>
    </p:spTree>
    <p:extLst>
      <p:ext uri="{BB962C8B-B14F-4D97-AF65-F5344CB8AC3E}">
        <p14:creationId xmlns:p14="http://schemas.microsoft.com/office/powerpoint/2010/main" val="11399346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500813" y="6072188"/>
            <a:ext cx="2133600" cy="476250"/>
          </a:xfrm>
        </p:spPr>
        <p:txBody>
          <a:bodyPr/>
          <a:lstStyle>
            <a:lvl1pPr>
              <a:defRPr>
                <a:latin typeface="Comic Sans MS" pitchFamily="66" charset="0"/>
                <a:cs typeface="+mn-cs"/>
              </a:defRPr>
            </a:lvl1pPr>
          </a:lstStyle>
          <a:p>
            <a:pPr>
              <a:defRPr/>
            </a:pPr>
            <a:endParaRPr lang="en-US"/>
          </a:p>
        </p:txBody>
      </p:sp>
      <p:sp>
        <p:nvSpPr>
          <p:cNvPr id="3" name="Rectangle 5"/>
          <p:cNvSpPr>
            <a:spLocks noGrp="1" noChangeArrowheads="1"/>
          </p:cNvSpPr>
          <p:nvPr>
            <p:ph type="ftr" sz="quarter" idx="11"/>
          </p:nvPr>
        </p:nvSpPr>
        <p:spPr/>
        <p:txBody>
          <a:bodyPr/>
          <a:lstStyle>
            <a:lvl1pPr>
              <a:defRPr>
                <a:latin typeface="Comic Sans MS" pitchFamily="66" charset="0"/>
                <a:cs typeface="+mn-cs"/>
              </a:defRPr>
            </a:lvl1pPr>
          </a:lstStyle>
          <a:p>
            <a:pPr>
              <a:defRPr/>
            </a:pPr>
            <a:endParaRPr lang="en-US"/>
          </a:p>
        </p:txBody>
      </p:sp>
    </p:spTree>
    <p:extLst>
      <p:ext uri="{BB962C8B-B14F-4D97-AF65-F5344CB8AC3E}">
        <p14:creationId xmlns:p14="http://schemas.microsoft.com/office/powerpoint/2010/main" val="14251682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5" name="Rectangle 20"/>
          <p:cNvSpPr>
            <a:spLocks noChangeArrowheads="1"/>
          </p:cNvSpPr>
          <p:nvPr/>
        </p:nvSpPr>
        <p:spPr bwMode="white">
          <a:xfrm>
            <a:off x="8991600" y="3175"/>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6" name="Rectangle 23"/>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7" name="Rectangle 24"/>
          <p:cNvSpPr>
            <a:spLocks noChangeArrowheads="1"/>
          </p:cNvSpPr>
          <p:nvPr/>
        </p:nvSpPr>
        <p:spPr bwMode="white">
          <a:xfrm>
            <a:off x="0" y="0"/>
            <a:ext cx="9144000" cy="25146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1" name="Straight Connector 10"/>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2" name="Rectangle 11"/>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a:t>Click to edit Master subtitle style</a:t>
            </a:r>
          </a:p>
        </p:txBody>
      </p:sp>
      <p:sp>
        <p:nvSpPr>
          <p:cNvPr id="8" name="Title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en-US"/>
              <a:t>Click to edit Master title style</a:t>
            </a:r>
          </a:p>
        </p:txBody>
      </p:sp>
      <p:sp>
        <p:nvSpPr>
          <p:cNvPr id="15" name="Date Placeholder 27"/>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84717D61-2B1A-420A-AC36-847825C33064}" type="datetimeFigureOut">
              <a:rPr lang="en-US"/>
              <a:pPr>
                <a:defRPr/>
              </a:pPr>
              <a:t>10/24/2020</a:t>
            </a:fld>
            <a:endParaRPr lang="en-US" dirty="0"/>
          </a:p>
        </p:txBody>
      </p:sp>
      <p:sp>
        <p:nvSpPr>
          <p:cNvPr id="16" name="Footer Placeholder 16"/>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17" name="Slide Number Placeholder 28"/>
          <p:cNvSpPr>
            <a:spLocks noGrp="1"/>
          </p:cNvSpPr>
          <p:nvPr>
            <p:ph type="sldNum" sz="quarter" idx="12"/>
          </p:nvPr>
        </p:nvSpPr>
        <p:spPr>
          <a:xfrm>
            <a:off x="4343400" y="2198688"/>
            <a:ext cx="457200" cy="441325"/>
          </a:xfrm>
        </p:spPr>
        <p:txBody>
          <a:bodyPr/>
          <a:lstStyle>
            <a:lvl1pPr>
              <a:defRPr smtClean="0">
                <a:latin typeface="Comic Sans MS" panose="030F0702030302020204" pitchFamily="66" charset="0"/>
              </a:defRPr>
            </a:lvl1pPr>
          </a:lstStyle>
          <a:p>
            <a:pPr>
              <a:defRPr/>
            </a:pPr>
            <a:fld id="{618CC74C-9F64-4F89-8348-56D35E91C396}" type="slidenum">
              <a:rPr lang="en-US"/>
              <a:pPr>
                <a:defRPr/>
              </a:pPr>
              <a:t>‹#›</a:t>
            </a:fld>
            <a:endParaRPr lang="en-US"/>
          </a:p>
        </p:txBody>
      </p:sp>
    </p:spTree>
    <p:extLst>
      <p:ext uri="{BB962C8B-B14F-4D97-AF65-F5344CB8AC3E}">
        <p14:creationId xmlns:p14="http://schemas.microsoft.com/office/powerpoint/2010/main" val="4170685437"/>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a:t>Click to edit Master title style</a:t>
            </a:r>
          </a:p>
        </p:txBody>
      </p:sp>
      <p:sp>
        <p:nvSpPr>
          <p:cNvPr id="8" name="Content Placeholder 7"/>
          <p:cNvSpPr>
            <a:spLocks noGrp="1"/>
          </p:cNvSpPr>
          <p:nvPr>
            <p:ph sz="quarter" idx="1"/>
          </p:nvPr>
        </p:nvSpPr>
        <p:spPr>
          <a:xfrm>
            <a:off x="301752" y="1527048"/>
            <a:ext cx="8503920"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FEDE5916-3E57-4152-BE0C-2C8127EBB735}" type="datetimeFigureOut">
              <a:rPr lang="en-US"/>
              <a:pPr>
                <a:defRPr/>
              </a:pPr>
              <a:t>10/24/2020</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6" name="Slide Number Placeholder 5"/>
          <p:cNvSpPr>
            <a:spLocks noGrp="1"/>
          </p:cNvSpPr>
          <p:nvPr>
            <p:ph type="sldNum" sz="quarter" idx="12"/>
          </p:nvPr>
        </p:nvSpPr>
        <p:spPr>
          <a:xfrm>
            <a:off x="4362450" y="1027113"/>
            <a:ext cx="457200" cy="441325"/>
          </a:xfrm>
        </p:spPr>
        <p:txBody>
          <a:bodyPr/>
          <a:lstStyle>
            <a:lvl1pPr>
              <a:defRPr smtClean="0">
                <a:latin typeface="Comic Sans MS" panose="030F0702030302020204" pitchFamily="66" charset="0"/>
              </a:defRPr>
            </a:lvl1pPr>
          </a:lstStyle>
          <a:p>
            <a:pPr>
              <a:defRPr/>
            </a:pPr>
            <a:fld id="{9C1135A7-D1C7-4147-846E-E455D47AE798}" type="slidenum">
              <a:rPr lang="en-US"/>
              <a:pPr>
                <a:defRPr/>
              </a:pPr>
              <a:t>‹#›</a:t>
            </a:fld>
            <a:endParaRPr lang="en-US"/>
          </a:p>
        </p:txBody>
      </p:sp>
    </p:spTree>
    <p:extLst>
      <p:ext uri="{BB962C8B-B14F-4D97-AF65-F5344CB8AC3E}">
        <p14:creationId xmlns:p14="http://schemas.microsoft.com/office/powerpoint/2010/main" val="2197885336"/>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5"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6" name="Rectangle 23"/>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7" name="Rectangle 24"/>
          <p:cNvSpPr>
            <a:spLocks noChangeArrowheads="1"/>
          </p:cNvSpPr>
          <p:nvPr/>
        </p:nvSpPr>
        <p:spPr bwMode="white">
          <a:xfrm>
            <a:off x="8991600" y="1905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8" name="Rectangle 25"/>
          <p:cNvSpPr>
            <a:spLocks noChangeArrowheads="1"/>
          </p:cNvSpPr>
          <p:nvPr/>
        </p:nvSpPr>
        <p:spPr bwMode="white">
          <a:xfrm>
            <a:off x="152400" y="2286000"/>
            <a:ext cx="8832850" cy="304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9" name="Rectangle 26"/>
          <p:cNvSpPr>
            <a:spLocks noChangeArrowheads="1"/>
          </p:cNvSpPr>
          <p:nvPr/>
        </p:nvSpPr>
        <p:spPr bwMode="auto">
          <a:xfrm>
            <a:off x="155575" y="142875"/>
            <a:ext cx="8832850" cy="2139950"/>
          </a:xfrm>
          <a:prstGeom prst="rect">
            <a:avLst/>
          </a:prstGeom>
          <a:solidFill>
            <a:schemeClr val="accent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10" name="Rectangle 9"/>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2" name="Straight Connector 11"/>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3" name="Oval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4" name="Oval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3" name="Text Placeholder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en-US"/>
              <a:t>Click to edit Master title style</a:t>
            </a:r>
          </a:p>
        </p:txBody>
      </p:sp>
      <p:sp>
        <p:nvSpPr>
          <p:cNvPr id="15" name="Footer Placeholder 4"/>
          <p:cNvSpPr>
            <a:spLocks noGrp="1"/>
          </p:cNvSpPr>
          <p:nvPr>
            <p:ph type="ftr" sz="quarter" idx="10"/>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16" name="Date Placeholder 3"/>
          <p:cNvSpPr>
            <a:spLocks noGrp="1"/>
          </p:cNvSpPr>
          <p:nvPr>
            <p:ph type="dt" sz="half" idx="11"/>
          </p:nvPr>
        </p:nvSpPr>
        <p:spPr/>
        <p:txBody>
          <a:bodyPr/>
          <a:lstStyle>
            <a:lvl1pPr fontAlgn="base">
              <a:spcBef>
                <a:spcPct val="0"/>
              </a:spcBef>
              <a:spcAft>
                <a:spcPct val="0"/>
              </a:spcAft>
              <a:defRPr>
                <a:latin typeface="Comic Sans MS" pitchFamily="66" charset="0"/>
              </a:defRPr>
            </a:lvl1pPr>
          </a:lstStyle>
          <a:p>
            <a:pPr>
              <a:defRPr/>
            </a:pPr>
            <a:fld id="{1C131B83-7243-4732-A054-26018D36D37A}" type="datetimeFigureOut">
              <a:rPr lang="en-US"/>
              <a:pPr>
                <a:defRPr/>
              </a:pPr>
              <a:t>10/24/2020</a:t>
            </a:fld>
            <a:endParaRPr lang="en-US" dirty="0"/>
          </a:p>
        </p:txBody>
      </p:sp>
      <p:sp>
        <p:nvSpPr>
          <p:cNvPr id="17" name="Slide Number Placeholder 5"/>
          <p:cNvSpPr>
            <a:spLocks noGrp="1"/>
          </p:cNvSpPr>
          <p:nvPr>
            <p:ph type="sldNum" sz="quarter" idx="12"/>
          </p:nvPr>
        </p:nvSpPr>
        <p:spPr>
          <a:xfrm>
            <a:off x="4343400" y="2198688"/>
            <a:ext cx="457200" cy="441325"/>
          </a:xfrm>
        </p:spPr>
        <p:txBody>
          <a:bodyPr/>
          <a:lstStyle>
            <a:lvl1pPr>
              <a:defRPr smtClean="0">
                <a:latin typeface="Comic Sans MS" panose="030F0702030302020204" pitchFamily="66" charset="0"/>
              </a:defRPr>
            </a:lvl1pPr>
          </a:lstStyle>
          <a:p>
            <a:pPr>
              <a:defRPr/>
            </a:pPr>
            <a:fld id="{1761B2F7-BA98-4A35-8921-1CC9B4DAE041}" type="slidenum">
              <a:rPr lang="en-US"/>
              <a:pPr>
                <a:defRPr/>
              </a:pPr>
              <a:t>‹#›</a:t>
            </a:fld>
            <a:endParaRPr lang="en-US"/>
          </a:p>
        </p:txBody>
      </p:sp>
    </p:spTree>
    <p:extLst>
      <p:ext uri="{BB962C8B-B14F-4D97-AF65-F5344CB8AC3E}">
        <p14:creationId xmlns:p14="http://schemas.microsoft.com/office/powerpoint/2010/main" val="1024683493"/>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5" name="Straight Connector 19"/>
          <p:cNvSpPr>
            <a:spLocks noChangeShapeType="1"/>
          </p:cNvSpPr>
          <p:nvPr/>
        </p:nvSpPr>
        <p:spPr bwMode="auto">
          <a:xfrm flipV="1">
            <a:off x="4562475" y="1576388"/>
            <a:ext cx="9525" cy="4818062"/>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fa-IR"/>
          </a:p>
        </p:txBody>
      </p:sp>
      <p:sp>
        <p:nvSpPr>
          <p:cNvPr id="2" name="Title 1"/>
          <p:cNvSpPr>
            <a:spLocks noGrp="1"/>
          </p:cNvSpPr>
          <p:nvPr>
            <p:ph type="title"/>
          </p:nvPr>
        </p:nvSpPr>
        <p:spPr>
          <a:xfrm>
            <a:off x="301752" y="228600"/>
            <a:ext cx="8534400" cy="758952"/>
          </a:xfrm>
        </p:spPr>
        <p:txBody>
          <a:bodyPr/>
          <a:lstStyle/>
          <a:p>
            <a:r>
              <a:rPr lang="en-US"/>
              <a:t>Click to edit Master title style</a:t>
            </a:r>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p:cNvSpPr>
            <a:spLocks noGrp="1"/>
          </p:cNvSpPr>
          <p:nvPr>
            <p:ph type="dt" sz="half" idx="10"/>
          </p:nvPr>
        </p:nvSpPr>
        <p:spPr>
          <a:xfrm>
            <a:off x="5791200" y="6410325"/>
            <a:ext cx="3044825" cy="365125"/>
          </a:xfrm>
        </p:spPr>
        <p:txBody>
          <a:bodyPr/>
          <a:lstStyle>
            <a:lvl1pPr fontAlgn="base">
              <a:spcBef>
                <a:spcPct val="0"/>
              </a:spcBef>
              <a:spcAft>
                <a:spcPct val="0"/>
              </a:spcAft>
              <a:defRPr>
                <a:latin typeface="Comic Sans MS" pitchFamily="66" charset="0"/>
              </a:defRPr>
            </a:lvl1pPr>
          </a:lstStyle>
          <a:p>
            <a:pPr>
              <a:defRPr/>
            </a:pPr>
            <a:fld id="{C24AEBC3-2726-4196-B786-20753782F9DB}" type="datetimeFigureOut">
              <a:rPr lang="en-US"/>
              <a:pPr>
                <a:defRPr/>
              </a:pPr>
              <a:t>10/24/2020</a:t>
            </a:fld>
            <a:endParaRPr lang="en-US" dirty="0"/>
          </a:p>
        </p:txBody>
      </p:sp>
      <p:sp>
        <p:nvSpPr>
          <p:cNvPr id="7" name="Footer Placeholder 5"/>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8" name="Slide Number Placeholder 6"/>
          <p:cNvSpPr>
            <a:spLocks noGrp="1"/>
          </p:cNvSpPr>
          <p:nvPr>
            <p:ph type="sldNum" sz="quarter" idx="12"/>
          </p:nvPr>
        </p:nvSpPr>
        <p:spPr/>
        <p:txBody>
          <a:bodyPr/>
          <a:lstStyle>
            <a:lvl1pPr>
              <a:defRPr smtClean="0">
                <a:latin typeface="Comic Sans MS" panose="030F0702030302020204" pitchFamily="66" charset="0"/>
              </a:defRPr>
            </a:lvl1pPr>
          </a:lstStyle>
          <a:p>
            <a:pPr>
              <a:defRPr/>
            </a:pPr>
            <a:fld id="{9E7AD2A7-835A-4586-9BE3-71601CCA10EA}" type="slidenum">
              <a:rPr lang="en-US"/>
              <a:pPr>
                <a:defRPr/>
              </a:pPr>
              <a:t>‹#›</a:t>
            </a:fld>
            <a:endParaRPr lang="en-US"/>
          </a:p>
        </p:txBody>
      </p:sp>
    </p:spTree>
    <p:extLst>
      <p:ext uri="{BB962C8B-B14F-4D97-AF65-F5344CB8AC3E}">
        <p14:creationId xmlns:p14="http://schemas.microsoft.com/office/powerpoint/2010/main" val="1428903717"/>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D4953E8-9F54-44DC-A616-2506B082E00E}" type="slidenum">
              <a:rPr lang="en-US"/>
              <a:pPr>
                <a:defRPr/>
              </a:pPr>
              <a:t>‹#›</a:t>
            </a:fld>
            <a:endParaRPr lang="en-US"/>
          </a:p>
        </p:txBody>
      </p:sp>
    </p:spTree>
    <p:extLst>
      <p:ext uri="{BB962C8B-B14F-4D97-AF65-F5344CB8AC3E}">
        <p14:creationId xmlns:p14="http://schemas.microsoft.com/office/powerpoint/2010/main" val="1757156571"/>
      </p:ext>
    </p:extLst>
  </p:cSld>
  <p:clrMapOvr>
    <a:masterClrMapping/>
  </p:clrMapOvr>
  <p:transition spd="slow">
    <p:strips dir="ru"/>
    <p:sndAc>
      <p:stSnd>
        <p:snd r:embed="rId1" name="bomb.wav"/>
      </p:stSnd>
    </p:sndAc>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7" name="Straight Connector 19"/>
          <p:cNvSpPr>
            <a:spLocks noChangeShapeType="1"/>
          </p:cNvSpPr>
          <p:nvPr/>
        </p:nvSpPr>
        <p:spPr bwMode="auto">
          <a:xfrm flipV="1">
            <a:off x="4572000" y="2200275"/>
            <a:ext cx="0" cy="4187825"/>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fa-IR"/>
          </a:p>
        </p:txBody>
      </p:sp>
      <p:sp>
        <p:nvSpPr>
          <p:cNvPr id="8" name="Rectangle 20"/>
          <p:cNvSpPr>
            <a:spLocks noChangeArrowheads="1"/>
          </p:cNvSpPr>
          <p:nvPr/>
        </p:nvSpPr>
        <p:spPr bwMode="white">
          <a:xfrm>
            <a:off x="0" y="0"/>
            <a:ext cx="9144000" cy="14478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9" name="Rectangle 23"/>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10"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11" name="Rectangle 25"/>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12" name="Rectangle 11"/>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3" name="Rectangle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4" name="Straight Connector 13"/>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5" name="Rectangle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6" name="Oval 15"/>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7" name="Oval 1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en-US"/>
              <a:t>Click to edit Master text styles</a:t>
            </a:r>
          </a:p>
        </p:txBody>
      </p:sp>
      <p:sp>
        <p:nvSpPr>
          <p:cNvPr id="24" name="Content Placeholder 23"/>
          <p:cNvSpPr>
            <a:spLocks noGrp="1"/>
          </p:cNvSpPr>
          <p:nvPr>
            <p:ph sz="quarter" idx="2"/>
          </p:nvPr>
        </p:nvSpPr>
        <p:spPr>
          <a:xfrm>
            <a:off x="301752" y="2471383"/>
            <a:ext cx="4041648" cy="38184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Content Placeholder 25"/>
          <p:cNvSpPr>
            <a:spLocks noGrp="1"/>
          </p:cNvSpPr>
          <p:nvPr>
            <p:ph sz="quarter" idx="4"/>
          </p:nvPr>
        </p:nvSpPr>
        <p:spPr>
          <a:xfrm>
            <a:off x="4800600" y="2471383"/>
            <a:ext cx="4038600" cy="382219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itle 22"/>
          <p:cNvSpPr>
            <a:spLocks noGrp="1"/>
          </p:cNvSpPr>
          <p:nvPr>
            <p:ph type="title"/>
          </p:nvPr>
        </p:nvSpPr>
        <p:spPr/>
        <p:txBody>
          <a:bodyPr rtlCol="0"/>
          <a:lstStyle/>
          <a:p>
            <a:r>
              <a:rPr lang="en-US"/>
              <a:t>Click to edit Master title style</a:t>
            </a:r>
          </a:p>
        </p:txBody>
      </p:sp>
      <p:sp>
        <p:nvSpPr>
          <p:cNvPr id="18" name="Date Placeholder 6"/>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03EE2260-E94F-4143-AE53-918DDC1CEE86}" type="datetimeFigureOut">
              <a:rPr lang="en-US"/>
              <a:pPr>
                <a:defRPr/>
              </a:pPr>
              <a:t>10/24/2020</a:t>
            </a:fld>
            <a:endParaRPr lang="en-US" dirty="0"/>
          </a:p>
        </p:txBody>
      </p:sp>
      <p:sp>
        <p:nvSpPr>
          <p:cNvPr id="19" name="Footer Placeholder 7"/>
          <p:cNvSpPr>
            <a:spLocks noGrp="1"/>
          </p:cNvSpPr>
          <p:nvPr>
            <p:ph type="ftr" sz="quarter" idx="11"/>
          </p:nvPr>
        </p:nvSpPr>
        <p:spPr>
          <a:xfrm>
            <a:off x="304800" y="6410325"/>
            <a:ext cx="3581400" cy="365125"/>
          </a:xfrm>
        </p:spPr>
        <p:txBody>
          <a:bodyPr/>
          <a:lstStyle>
            <a:lvl1pPr fontAlgn="base">
              <a:spcBef>
                <a:spcPct val="0"/>
              </a:spcBef>
              <a:spcAft>
                <a:spcPct val="0"/>
              </a:spcAft>
              <a:defRPr>
                <a:latin typeface="Comic Sans MS" pitchFamily="66" charset="0"/>
              </a:defRPr>
            </a:lvl1pPr>
          </a:lstStyle>
          <a:p>
            <a:pPr>
              <a:defRPr/>
            </a:pPr>
            <a:endParaRPr lang="en-US"/>
          </a:p>
        </p:txBody>
      </p:sp>
      <p:sp>
        <p:nvSpPr>
          <p:cNvPr id="20" name="Slide Number Placeholder 8"/>
          <p:cNvSpPr>
            <a:spLocks noGrp="1"/>
          </p:cNvSpPr>
          <p:nvPr>
            <p:ph type="sldNum" sz="quarter" idx="12"/>
          </p:nvPr>
        </p:nvSpPr>
        <p:spPr>
          <a:xfrm>
            <a:off x="4343400" y="1042988"/>
            <a:ext cx="457200" cy="441325"/>
          </a:xfrm>
        </p:spPr>
        <p:txBody>
          <a:bodyPr/>
          <a:lstStyle>
            <a:lvl1pPr>
              <a:defRPr smtClean="0">
                <a:latin typeface="Comic Sans MS" panose="030F0702030302020204" pitchFamily="66" charset="0"/>
              </a:defRPr>
            </a:lvl1pPr>
          </a:lstStyle>
          <a:p>
            <a:pPr>
              <a:defRPr/>
            </a:pPr>
            <a:fld id="{56D32298-3E9B-4D07-B3F2-8854B3CA72BF}" type="slidenum">
              <a:rPr lang="en-US"/>
              <a:pPr>
                <a:defRPr/>
              </a:pPr>
              <a:t>‹#›</a:t>
            </a:fld>
            <a:endParaRPr lang="en-US"/>
          </a:p>
        </p:txBody>
      </p:sp>
    </p:spTree>
    <p:extLst>
      <p:ext uri="{BB962C8B-B14F-4D97-AF65-F5344CB8AC3E}">
        <p14:creationId xmlns:p14="http://schemas.microsoft.com/office/powerpoint/2010/main" val="1324679634"/>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6CFCA774-3F54-462B-8D6B-E5E7C741E821}" type="datetimeFigureOut">
              <a:rPr lang="en-US"/>
              <a:pPr>
                <a:defRPr/>
              </a:pPr>
              <a:t>10/24/2020</a:t>
            </a:fld>
            <a:endParaRPr lang="en-US" dirty="0"/>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5" name="Slide Number Placeholder 4"/>
          <p:cNvSpPr>
            <a:spLocks noGrp="1"/>
          </p:cNvSpPr>
          <p:nvPr>
            <p:ph type="sldNum" sz="quarter" idx="12"/>
          </p:nvPr>
        </p:nvSpPr>
        <p:spPr>
          <a:xfrm>
            <a:off x="4343400" y="1036638"/>
            <a:ext cx="457200" cy="441325"/>
          </a:xfrm>
        </p:spPr>
        <p:txBody>
          <a:bodyPr/>
          <a:lstStyle>
            <a:lvl1pPr>
              <a:defRPr smtClean="0">
                <a:latin typeface="Comic Sans MS" panose="030F0702030302020204" pitchFamily="66" charset="0"/>
              </a:defRPr>
            </a:lvl1pPr>
          </a:lstStyle>
          <a:p>
            <a:pPr>
              <a:defRPr/>
            </a:pPr>
            <a:fld id="{B20D5713-CC61-4831-84C5-9918A7FAA9DD}" type="slidenum">
              <a:rPr lang="en-US"/>
              <a:pPr>
                <a:defRPr/>
              </a:pPr>
              <a:t>‹#›</a:t>
            </a:fld>
            <a:endParaRPr lang="en-US"/>
          </a:p>
        </p:txBody>
      </p:sp>
    </p:spTree>
    <p:extLst>
      <p:ext uri="{BB962C8B-B14F-4D97-AF65-F5344CB8AC3E}">
        <p14:creationId xmlns:p14="http://schemas.microsoft.com/office/powerpoint/2010/main" val="33616601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3" name="Rectangle 20"/>
          <p:cNvSpPr>
            <a:spLocks noChangeArrowheads="1"/>
          </p:cNvSpPr>
          <p:nvPr/>
        </p:nvSpPr>
        <p:spPr bwMode="white">
          <a:xfrm>
            <a:off x="0" y="0"/>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4" name="Rectangle 23"/>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5"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6" name="Rectangle 5"/>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7" name="Rectangle 6"/>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8" name="Date Placeholder 1"/>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F914F95A-FC68-4CB4-BA99-12871D43A49E}" type="datetimeFigureOut">
              <a:rPr lang="en-US"/>
              <a:pPr>
                <a:defRPr/>
              </a:pPr>
              <a:t>10/24/2020</a:t>
            </a:fld>
            <a:endParaRPr lang="en-US" dirty="0"/>
          </a:p>
        </p:txBody>
      </p:sp>
      <p:sp>
        <p:nvSpPr>
          <p:cNvPr id="9" name="Footer Placeholder 2"/>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10" name="Slide Number Placeholder 3"/>
          <p:cNvSpPr>
            <a:spLocks noGrp="1"/>
          </p:cNvSpPr>
          <p:nvPr>
            <p:ph type="sldNum" sz="quarter" idx="12"/>
          </p:nvPr>
        </p:nvSpPr>
        <p:spPr>
          <a:xfrm>
            <a:off x="4267200" y="6324600"/>
            <a:ext cx="609600" cy="441325"/>
          </a:xfrm>
        </p:spPr>
        <p:txBody>
          <a:bodyPr/>
          <a:lstStyle>
            <a:lvl1pPr>
              <a:defRPr smtClean="0">
                <a:solidFill>
                  <a:srgbClr val="FFFFFF"/>
                </a:solidFill>
                <a:latin typeface="Comic Sans MS" panose="030F0702030302020204" pitchFamily="66" charset="0"/>
              </a:defRPr>
            </a:lvl1pPr>
          </a:lstStyle>
          <a:p>
            <a:pPr>
              <a:defRPr/>
            </a:pPr>
            <a:fld id="{7D19E4DF-A065-42C4-A6EC-AE57078E77B8}" type="slidenum">
              <a:rPr lang="en-US"/>
              <a:pPr>
                <a:defRPr/>
              </a:pPr>
              <a:t>‹#›</a:t>
            </a:fld>
            <a:endParaRPr lang="en-US"/>
          </a:p>
        </p:txBody>
      </p:sp>
    </p:spTree>
    <p:extLst>
      <p:ext uri="{BB962C8B-B14F-4D97-AF65-F5344CB8AC3E}">
        <p14:creationId xmlns:p14="http://schemas.microsoft.com/office/powerpoint/2010/main" val="414246945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7" name="Rectangle 23"/>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8" name="Rectangle 24"/>
          <p:cNvSpPr>
            <a:spLocks noChangeArrowheads="1"/>
          </p:cNvSpPr>
          <p:nvPr/>
        </p:nvSpPr>
        <p:spPr bwMode="white">
          <a:xfrm>
            <a:off x="0" y="0"/>
            <a:ext cx="9144000" cy="119063"/>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9" name="Rectangle 25"/>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10" name="Rectangle 9"/>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1" name="Rectangle 10"/>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2" name="Straight Connector 11"/>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2" name="Title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en-US"/>
              <a:t>Click to edit Master title style</a:t>
            </a:r>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en-US"/>
              <a:t>Click to edit Master text styles</a:t>
            </a:r>
          </a:p>
        </p:txBody>
      </p:sp>
      <p:sp>
        <p:nvSpPr>
          <p:cNvPr id="20" name="Content Placeholder 19"/>
          <p:cNvSpPr>
            <a:spLocks noGrp="1"/>
          </p:cNvSpPr>
          <p:nvPr>
            <p:ph sz="quarter" idx="1"/>
          </p:nvPr>
        </p:nvSpPr>
        <p:spPr>
          <a:xfrm>
            <a:off x="3124200" y="685800"/>
            <a:ext cx="5638800" cy="5410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6"/>
          <p:cNvSpPr>
            <a:spLocks noGrp="1"/>
          </p:cNvSpPr>
          <p:nvPr>
            <p:ph type="sldNum" sz="quarter" idx="10"/>
          </p:nvPr>
        </p:nvSpPr>
        <p:spPr>
          <a:xfrm>
            <a:off x="1371600" y="312738"/>
            <a:ext cx="457200" cy="441325"/>
          </a:xfrm>
        </p:spPr>
        <p:txBody>
          <a:bodyPr/>
          <a:lstStyle>
            <a:lvl1pPr>
              <a:defRPr smtClean="0">
                <a:latin typeface="Comic Sans MS" panose="030F0702030302020204" pitchFamily="66" charset="0"/>
              </a:defRPr>
            </a:lvl1pPr>
          </a:lstStyle>
          <a:p>
            <a:pPr>
              <a:defRPr/>
            </a:pPr>
            <a:fld id="{AE010FA2-0AA4-4978-A5A4-27B78158A554}" type="slidenum">
              <a:rPr lang="en-US"/>
              <a:pPr>
                <a:defRPr/>
              </a:pPr>
              <a:t>‹#›</a:t>
            </a:fld>
            <a:endParaRPr lang="en-US"/>
          </a:p>
        </p:txBody>
      </p:sp>
      <p:sp>
        <p:nvSpPr>
          <p:cNvPr id="17" name="Date Placeholder 4"/>
          <p:cNvSpPr>
            <a:spLocks noGrp="1"/>
          </p:cNvSpPr>
          <p:nvPr>
            <p:ph type="dt" sz="half" idx="11"/>
          </p:nvPr>
        </p:nvSpPr>
        <p:spPr/>
        <p:txBody>
          <a:bodyPr/>
          <a:lstStyle>
            <a:lvl1pPr fontAlgn="base">
              <a:spcBef>
                <a:spcPct val="0"/>
              </a:spcBef>
              <a:spcAft>
                <a:spcPct val="0"/>
              </a:spcAft>
              <a:defRPr>
                <a:latin typeface="Comic Sans MS" pitchFamily="66" charset="0"/>
              </a:defRPr>
            </a:lvl1pPr>
          </a:lstStyle>
          <a:p>
            <a:pPr>
              <a:defRPr/>
            </a:pPr>
            <a:fld id="{1129FD4B-8CA8-4977-95FA-744BD2018395}" type="datetimeFigureOut">
              <a:rPr lang="en-US"/>
              <a:pPr>
                <a:defRPr/>
              </a:pPr>
              <a:t>10/24/2020</a:t>
            </a:fld>
            <a:endParaRPr lang="en-US" dirty="0"/>
          </a:p>
        </p:txBody>
      </p:sp>
      <p:sp>
        <p:nvSpPr>
          <p:cNvPr id="18" name="Footer Placeholder 5"/>
          <p:cNvSpPr>
            <a:spLocks noGrp="1"/>
          </p:cNvSpPr>
          <p:nvPr>
            <p:ph type="ftr" sz="quarter" idx="12"/>
          </p:nvPr>
        </p:nvSpPr>
        <p:spPr>
          <a:xfrm>
            <a:off x="301625" y="6410325"/>
            <a:ext cx="3382963" cy="366713"/>
          </a:xfrm>
        </p:spPr>
        <p:txBody>
          <a:bodyPr/>
          <a:lstStyle>
            <a:lvl1pPr fontAlgn="base">
              <a:spcBef>
                <a:spcPct val="0"/>
              </a:spcBef>
              <a:spcAft>
                <a:spcPct val="0"/>
              </a:spcAft>
              <a:defRPr>
                <a:latin typeface="Comic Sans MS" pitchFamily="66" charset="0"/>
              </a:defRPr>
            </a:lvl1pPr>
          </a:lstStyle>
          <a:p>
            <a:pPr>
              <a:defRPr/>
            </a:pPr>
            <a:endParaRPr lang="en-US"/>
          </a:p>
        </p:txBody>
      </p:sp>
    </p:spTree>
    <p:extLst>
      <p:ext uri="{BB962C8B-B14F-4D97-AF65-F5344CB8AC3E}">
        <p14:creationId xmlns:p14="http://schemas.microsoft.com/office/powerpoint/2010/main" val="525481860"/>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6" name="Rectangle 20"/>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7" name="Rectangle 23"/>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8" name="Rectangle 24"/>
          <p:cNvSpPr>
            <a:spLocks noChangeArrowheads="1"/>
          </p:cNvSpPr>
          <p:nvPr/>
        </p:nvSpPr>
        <p:spPr bwMode="white">
          <a:xfrm>
            <a:off x="0" y="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9" name="Rectangle 25"/>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10" name="Rectangle 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1" name="Rectangle 10"/>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2" name="Rectangle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3" name="Oval 12"/>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4" name="Oval 13"/>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5" name="Rectangle 14"/>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en-US"/>
              <a:t>Click to edit Master title style</a:t>
            </a:r>
          </a:p>
        </p:txBody>
      </p:sp>
      <p:sp>
        <p:nvSpPr>
          <p:cNvPr id="3" name="Picture Placeholder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en-US" noProof="0" dirty="0"/>
              <a:t>Click icon to add picture</a:t>
            </a:r>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en-US"/>
              <a:t>Click to edit Master text styles</a:t>
            </a:r>
          </a:p>
        </p:txBody>
      </p:sp>
      <p:sp>
        <p:nvSpPr>
          <p:cNvPr id="16" name="Slide Number Placeholder 6"/>
          <p:cNvSpPr>
            <a:spLocks noGrp="1"/>
          </p:cNvSpPr>
          <p:nvPr>
            <p:ph type="sldNum" sz="quarter" idx="10"/>
          </p:nvPr>
        </p:nvSpPr>
        <p:spPr>
          <a:xfrm>
            <a:off x="1371600" y="312738"/>
            <a:ext cx="457200" cy="441325"/>
          </a:xfrm>
        </p:spPr>
        <p:txBody>
          <a:bodyPr/>
          <a:lstStyle>
            <a:lvl1pPr>
              <a:defRPr smtClean="0">
                <a:latin typeface="Comic Sans MS" panose="030F0702030302020204" pitchFamily="66" charset="0"/>
              </a:defRPr>
            </a:lvl1pPr>
          </a:lstStyle>
          <a:p>
            <a:pPr>
              <a:defRPr/>
            </a:pPr>
            <a:fld id="{D92FC5C8-E670-46B4-9BB8-BBA9B481C2B7}" type="slidenum">
              <a:rPr lang="en-US"/>
              <a:pPr>
                <a:defRPr/>
              </a:pPr>
              <a:t>‹#›</a:t>
            </a:fld>
            <a:endParaRPr lang="en-US"/>
          </a:p>
        </p:txBody>
      </p:sp>
      <p:sp>
        <p:nvSpPr>
          <p:cNvPr id="17" name="Date Placeholder 4"/>
          <p:cNvSpPr>
            <a:spLocks noGrp="1"/>
          </p:cNvSpPr>
          <p:nvPr>
            <p:ph type="dt" sz="half" idx="11"/>
          </p:nvPr>
        </p:nvSpPr>
        <p:spPr>
          <a:xfrm>
            <a:off x="5788025" y="6405563"/>
            <a:ext cx="3044825" cy="365125"/>
          </a:xfrm>
        </p:spPr>
        <p:txBody>
          <a:bodyPr/>
          <a:lstStyle>
            <a:lvl1pPr fontAlgn="base">
              <a:spcBef>
                <a:spcPct val="0"/>
              </a:spcBef>
              <a:spcAft>
                <a:spcPct val="0"/>
              </a:spcAft>
              <a:defRPr>
                <a:latin typeface="Comic Sans MS" pitchFamily="66" charset="0"/>
              </a:defRPr>
            </a:lvl1pPr>
          </a:lstStyle>
          <a:p>
            <a:pPr>
              <a:defRPr/>
            </a:pPr>
            <a:fld id="{BC55BFFA-42B3-47E7-BA74-F0AC80E19DEE}" type="datetimeFigureOut">
              <a:rPr lang="en-US"/>
              <a:pPr>
                <a:defRPr/>
              </a:pPr>
              <a:t>10/24/2020</a:t>
            </a:fld>
            <a:endParaRPr lang="en-US" dirty="0"/>
          </a:p>
        </p:txBody>
      </p:sp>
      <p:sp>
        <p:nvSpPr>
          <p:cNvPr id="18" name="Footer Placeholder 5"/>
          <p:cNvSpPr>
            <a:spLocks noGrp="1"/>
          </p:cNvSpPr>
          <p:nvPr>
            <p:ph type="ftr" sz="quarter" idx="12"/>
          </p:nvPr>
        </p:nvSpPr>
        <p:spPr>
          <a:xfrm>
            <a:off x="301625" y="6410325"/>
            <a:ext cx="3584575" cy="366713"/>
          </a:xfrm>
        </p:spPr>
        <p:txBody>
          <a:bodyPr/>
          <a:lstStyle>
            <a:lvl1pPr fontAlgn="base">
              <a:spcBef>
                <a:spcPct val="0"/>
              </a:spcBef>
              <a:spcAft>
                <a:spcPct val="0"/>
              </a:spcAft>
              <a:defRPr>
                <a:latin typeface="Comic Sans MS" pitchFamily="66" charset="0"/>
              </a:defRPr>
            </a:lvl1pPr>
          </a:lstStyle>
          <a:p>
            <a:pPr>
              <a:defRPr/>
            </a:pPr>
            <a:endParaRPr lang="en-US"/>
          </a:p>
        </p:txBody>
      </p:sp>
    </p:spTree>
    <p:extLst>
      <p:ext uri="{BB962C8B-B14F-4D97-AF65-F5344CB8AC3E}">
        <p14:creationId xmlns:p14="http://schemas.microsoft.com/office/powerpoint/2010/main" val="410108930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EE272F82-9FCF-43C4-AF71-0924C25F9659}" type="datetimeFigureOut">
              <a:rPr lang="en-US"/>
              <a:pPr>
                <a:defRPr/>
              </a:pPr>
              <a:t>10/24/2020</a:t>
            </a:fld>
            <a:endParaRPr lang="en-US" dirty="0"/>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92E74D30-87F5-44E5-AAE3-0EC01C8DF34D}" type="slidenum">
              <a:rPr lang="en-US"/>
              <a:pPr>
                <a:defRPr/>
              </a:pPr>
              <a:t>‹#›</a:t>
            </a:fld>
            <a:endParaRPr lang="en-US"/>
          </a:p>
        </p:txBody>
      </p:sp>
    </p:spTree>
    <p:extLst>
      <p:ext uri="{BB962C8B-B14F-4D97-AF65-F5344CB8AC3E}">
        <p14:creationId xmlns:p14="http://schemas.microsoft.com/office/powerpoint/2010/main" val="70125346"/>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4" name="Rectangle 19"/>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5" name="Rectangle 20"/>
          <p:cNvSpPr>
            <a:spLocks noChangeArrowheads="1"/>
          </p:cNvSpPr>
          <p:nvPr/>
        </p:nvSpPr>
        <p:spPr bwMode="white">
          <a:xfrm>
            <a:off x="7010400" y="0"/>
            <a:ext cx="21336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6" name="Rectangle 23"/>
          <p:cNvSpPr>
            <a:spLocks noChangeArrowheads="1"/>
          </p:cNvSpPr>
          <p:nvPr/>
        </p:nvSpPr>
        <p:spPr bwMode="white">
          <a:xfrm>
            <a:off x="0" y="0"/>
            <a:ext cx="9144000" cy="15557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7" name="Rectangle 24"/>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8" name="Rectangle 7"/>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9" name="Rectangle 8"/>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0" name="Straight Connector 9"/>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1" name="Oval 10"/>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2" name="Oval 11"/>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3" name="Vertical Text Placeholder 2"/>
          <p:cNvSpPr>
            <a:spLocks noGrp="1"/>
          </p:cNvSpPr>
          <p:nvPr>
            <p:ph type="body" orient="vert" idx="1"/>
          </p:nvPr>
        </p:nvSpPr>
        <p:spPr>
          <a:xfrm>
            <a:off x="304800" y="304800"/>
            <a:ext cx="6553200" cy="582136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7391400" y="304801"/>
            <a:ext cx="1447800" cy="5851525"/>
          </a:xfrm>
        </p:spPr>
        <p:txBody>
          <a:bodyPr vert="eaVert"/>
          <a:lstStyle/>
          <a:p>
            <a:r>
              <a:rPr lang="en-US"/>
              <a:t>Click to edit Master title style</a:t>
            </a:r>
          </a:p>
        </p:txBody>
      </p:sp>
      <p:sp>
        <p:nvSpPr>
          <p:cNvPr id="13" name="Slide Number Placeholder 5"/>
          <p:cNvSpPr>
            <a:spLocks noGrp="1"/>
          </p:cNvSpPr>
          <p:nvPr>
            <p:ph type="sldNum" sz="quarter" idx="10"/>
          </p:nvPr>
        </p:nvSpPr>
        <p:spPr>
          <a:xfrm>
            <a:off x="6915150" y="3009900"/>
            <a:ext cx="457200" cy="441325"/>
          </a:xfrm>
        </p:spPr>
        <p:txBody>
          <a:bodyPr/>
          <a:lstStyle>
            <a:lvl1pPr>
              <a:defRPr smtClean="0">
                <a:latin typeface="Comic Sans MS" panose="030F0702030302020204" pitchFamily="66" charset="0"/>
              </a:defRPr>
            </a:lvl1pPr>
          </a:lstStyle>
          <a:p>
            <a:pPr>
              <a:defRPr/>
            </a:pPr>
            <a:fld id="{E587E1C8-9953-4930-8142-B1861EC16396}" type="slidenum">
              <a:rPr lang="en-US"/>
              <a:pPr>
                <a:defRPr/>
              </a:pPr>
              <a:t>‹#›</a:t>
            </a:fld>
            <a:endParaRPr lang="en-US"/>
          </a:p>
        </p:txBody>
      </p:sp>
      <p:sp>
        <p:nvSpPr>
          <p:cNvPr id="14" name="Date Placeholder 3"/>
          <p:cNvSpPr>
            <a:spLocks noGrp="1"/>
          </p:cNvSpPr>
          <p:nvPr>
            <p:ph type="dt" sz="half" idx="11"/>
          </p:nvPr>
        </p:nvSpPr>
        <p:spPr/>
        <p:txBody>
          <a:bodyPr/>
          <a:lstStyle>
            <a:lvl1pPr fontAlgn="base">
              <a:spcBef>
                <a:spcPct val="0"/>
              </a:spcBef>
              <a:spcAft>
                <a:spcPct val="0"/>
              </a:spcAft>
              <a:defRPr>
                <a:latin typeface="Comic Sans MS" pitchFamily="66" charset="0"/>
              </a:defRPr>
            </a:lvl1pPr>
          </a:lstStyle>
          <a:p>
            <a:pPr>
              <a:defRPr/>
            </a:pPr>
            <a:fld id="{79E4691A-53B0-467C-89AD-886CB58C9D28}" type="datetimeFigureOut">
              <a:rPr lang="en-US"/>
              <a:pPr>
                <a:defRPr/>
              </a:pPr>
              <a:t>10/24/2020</a:t>
            </a:fld>
            <a:endParaRPr lang="en-US" dirty="0"/>
          </a:p>
        </p:txBody>
      </p:sp>
      <p:sp>
        <p:nvSpPr>
          <p:cNvPr id="15" name="Footer Placeholder 4"/>
          <p:cNvSpPr>
            <a:spLocks noGrp="1"/>
          </p:cNvSpPr>
          <p:nvPr>
            <p:ph type="ftr" sz="quarter" idx="12"/>
          </p:nvPr>
        </p:nvSpPr>
        <p:spPr/>
        <p:txBody>
          <a:bodyPr/>
          <a:lstStyle>
            <a:lvl1pPr fontAlgn="base">
              <a:spcBef>
                <a:spcPct val="0"/>
              </a:spcBef>
              <a:spcAft>
                <a:spcPct val="0"/>
              </a:spcAft>
              <a:defRPr>
                <a:latin typeface="Comic Sans MS" pitchFamily="66" charset="0"/>
              </a:defRPr>
            </a:lvl1pPr>
          </a:lstStyle>
          <a:p>
            <a:pPr>
              <a:defRPr/>
            </a:pPr>
            <a:endParaRPr lang="en-US"/>
          </a:p>
        </p:txBody>
      </p:sp>
    </p:spTree>
    <p:extLst>
      <p:ext uri="{BB962C8B-B14F-4D97-AF65-F5344CB8AC3E}">
        <p14:creationId xmlns:p14="http://schemas.microsoft.com/office/powerpoint/2010/main" val="3599565381"/>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401DBE3B-1D26-4ED6-A3FE-4E53D8C567E3}" type="datetimeFigureOut">
              <a:rPr lang="en-US"/>
              <a:pPr>
                <a:defRPr/>
              </a:pPr>
              <a:t>10/24/2020</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3A91F41B-90FF-429E-9651-0E796A78C209}" type="slidenum">
              <a:rPr lang="en-US"/>
              <a:pPr>
                <a:defRPr/>
              </a:pPr>
              <a:t>‹#›</a:t>
            </a:fld>
            <a:endParaRPr lang="en-US"/>
          </a:p>
        </p:txBody>
      </p:sp>
    </p:spTree>
    <p:extLst>
      <p:ext uri="{BB962C8B-B14F-4D97-AF65-F5344CB8AC3E}">
        <p14:creationId xmlns:p14="http://schemas.microsoft.com/office/powerpoint/2010/main" val="40742122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E8DD1E1A-5FE9-4006-B38C-0BE3C86F0C06}" type="datetimeFigureOut">
              <a:rPr lang="en-US"/>
              <a:pPr>
                <a:defRPr/>
              </a:pPr>
              <a:t>10/24/2020</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490AF483-4CB1-4985-8813-75B9B72639F5}" type="slidenum">
              <a:rPr lang="en-US"/>
              <a:pPr>
                <a:defRPr/>
              </a:pPr>
              <a:t>‹#›</a:t>
            </a:fld>
            <a:endParaRPr lang="en-US"/>
          </a:p>
        </p:txBody>
      </p:sp>
    </p:spTree>
    <p:extLst>
      <p:ext uri="{BB962C8B-B14F-4D97-AF65-F5344CB8AC3E}">
        <p14:creationId xmlns:p14="http://schemas.microsoft.com/office/powerpoint/2010/main" val="16116354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A7359D27-F78F-4704-A540-31CCCD69F271}" type="datetimeFigureOut">
              <a:rPr lang="en-US"/>
              <a:pPr>
                <a:defRPr/>
              </a:pPr>
              <a:t>10/24/2020</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6737827C-D8A8-4427-B3FA-FBF2BED873BC}" type="slidenum">
              <a:rPr lang="en-US"/>
              <a:pPr>
                <a:defRPr/>
              </a:pPr>
              <a:t>‹#›</a:t>
            </a:fld>
            <a:endParaRPr lang="en-US"/>
          </a:p>
        </p:txBody>
      </p:sp>
    </p:spTree>
    <p:extLst>
      <p:ext uri="{BB962C8B-B14F-4D97-AF65-F5344CB8AC3E}">
        <p14:creationId xmlns:p14="http://schemas.microsoft.com/office/powerpoint/2010/main" val="3609089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930CEA8-3560-45B9-83AD-862F550B08C1}" type="slidenum">
              <a:rPr lang="en-US"/>
              <a:pPr>
                <a:defRPr/>
              </a:pPr>
              <a:t>‹#›</a:t>
            </a:fld>
            <a:endParaRPr lang="en-US"/>
          </a:p>
        </p:txBody>
      </p:sp>
    </p:spTree>
    <p:extLst>
      <p:ext uri="{BB962C8B-B14F-4D97-AF65-F5344CB8AC3E}">
        <p14:creationId xmlns:p14="http://schemas.microsoft.com/office/powerpoint/2010/main" val="1812538508"/>
      </p:ext>
    </p:extLst>
  </p:cSld>
  <p:clrMapOvr>
    <a:masterClrMapping/>
  </p:clrMapOvr>
  <p:transition spd="slow">
    <p:strips dir="ru"/>
    <p:sndAc>
      <p:stSnd>
        <p:snd r:embed="rId1" name="bomb.wav"/>
      </p:stSnd>
    </p:sndAc>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701E12C7-40E8-48FF-ACA3-E485AA988582}" type="datetimeFigureOut">
              <a:rPr lang="en-US"/>
              <a:pPr>
                <a:defRPr/>
              </a:pPr>
              <a:t>10/24/2020</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Comic Sans MS" panose="030F0702030302020204" pitchFamily="66" charset="0"/>
              </a:defRPr>
            </a:lvl1pPr>
          </a:lstStyle>
          <a:p>
            <a:pPr>
              <a:defRPr/>
            </a:pPr>
            <a:fld id="{9FA75776-99B9-4307-8026-7CE023E06111}" type="slidenum">
              <a:rPr lang="en-US"/>
              <a:pPr>
                <a:defRPr/>
              </a:pPr>
              <a:t>‹#›</a:t>
            </a:fld>
            <a:endParaRPr lang="en-US"/>
          </a:p>
        </p:txBody>
      </p:sp>
    </p:spTree>
    <p:extLst>
      <p:ext uri="{BB962C8B-B14F-4D97-AF65-F5344CB8AC3E}">
        <p14:creationId xmlns:p14="http://schemas.microsoft.com/office/powerpoint/2010/main" val="402351299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1F0031B5-D7EB-4A9D-9402-CF328BAEE579}" type="datetimeFigureOut">
              <a:rPr lang="en-US"/>
              <a:pPr>
                <a:defRPr/>
              </a:pPr>
              <a:t>10/24/2020</a:t>
            </a:fld>
            <a:endParaRPr lang="en-US"/>
          </a:p>
        </p:txBody>
      </p:sp>
      <p:sp>
        <p:nvSpPr>
          <p:cNvPr id="8" name="Footer Placeholder 7"/>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9" name="Slide Number Placeholder 8"/>
          <p:cNvSpPr>
            <a:spLocks noGrp="1"/>
          </p:cNvSpPr>
          <p:nvPr>
            <p:ph type="sldNum" sz="quarter" idx="12"/>
          </p:nvPr>
        </p:nvSpPr>
        <p:spPr/>
        <p:txBody>
          <a:bodyPr/>
          <a:lstStyle>
            <a:lvl1pPr>
              <a:defRPr smtClean="0">
                <a:latin typeface="Comic Sans MS" panose="030F0702030302020204" pitchFamily="66" charset="0"/>
              </a:defRPr>
            </a:lvl1pPr>
          </a:lstStyle>
          <a:p>
            <a:pPr>
              <a:defRPr/>
            </a:pPr>
            <a:fld id="{F16180E8-27A5-4707-BFB8-CFD10D5C85DA}" type="slidenum">
              <a:rPr lang="en-US"/>
              <a:pPr>
                <a:defRPr/>
              </a:pPr>
              <a:t>‹#›</a:t>
            </a:fld>
            <a:endParaRPr lang="en-US"/>
          </a:p>
        </p:txBody>
      </p:sp>
    </p:spTree>
    <p:extLst>
      <p:ext uri="{BB962C8B-B14F-4D97-AF65-F5344CB8AC3E}">
        <p14:creationId xmlns:p14="http://schemas.microsoft.com/office/powerpoint/2010/main" val="203568899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14AC29F2-18B8-4EA0-9EE5-978F6AD0CCDF}" type="datetimeFigureOut">
              <a:rPr lang="en-US"/>
              <a:pPr>
                <a:defRPr/>
              </a:pPr>
              <a:t>10/24/2020</a:t>
            </a:fld>
            <a:endParaRPr lang="en-US"/>
          </a:p>
        </p:txBody>
      </p:sp>
      <p:sp>
        <p:nvSpPr>
          <p:cNvPr id="4" name="Footer Placeholder 3"/>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5" name="Slide Number Placeholder 4"/>
          <p:cNvSpPr>
            <a:spLocks noGrp="1"/>
          </p:cNvSpPr>
          <p:nvPr>
            <p:ph type="sldNum" sz="quarter" idx="12"/>
          </p:nvPr>
        </p:nvSpPr>
        <p:spPr/>
        <p:txBody>
          <a:bodyPr/>
          <a:lstStyle>
            <a:lvl1pPr>
              <a:defRPr smtClean="0">
                <a:latin typeface="Comic Sans MS" panose="030F0702030302020204" pitchFamily="66" charset="0"/>
              </a:defRPr>
            </a:lvl1pPr>
          </a:lstStyle>
          <a:p>
            <a:pPr>
              <a:defRPr/>
            </a:pPr>
            <a:fld id="{E7C56BFE-7940-4C27-8A62-A747FAA793DA}" type="slidenum">
              <a:rPr lang="en-US"/>
              <a:pPr>
                <a:defRPr/>
              </a:pPr>
              <a:t>‹#›</a:t>
            </a:fld>
            <a:endParaRPr lang="en-US"/>
          </a:p>
        </p:txBody>
      </p:sp>
    </p:spTree>
    <p:extLst>
      <p:ext uri="{BB962C8B-B14F-4D97-AF65-F5344CB8AC3E}">
        <p14:creationId xmlns:p14="http://schemas.microsoft.com/office/powerpoint/2010/main" val="23904348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67C48B2D-8778-4E2B-98E8-785F49CA3CFA}" type="datetimeFigureOut">
              <a:rPr lang="en-US"/>
              <a:pPr>
                <a:defRPr/>
              </a:pPr>
              <a:t>10/24/2020</a:t>
            </a:fld>
            <a:endParaRPr lang="en-US"/>
          </a:p>
        </p:txBody>
      </p:sp>
      <p:sp>
        <p:nvSpPr>
          <p:cNvPr id="3" name="Footer Placeholder 2"/>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4" name="Slide Number Placeholder 3"/>
          <p:cNvSpPr>
            <a:spLocks noGrp="1"/>
          </p:cNvSpPr>
          <p:nvPr>
            <p:ph type="sldNum" sz="quarter" idx="12"/>
          </p:nvPr>
        </p:nvSpPr>
        <p:spPr/>
        <p:txBody>
          <a:bodyPr/>
          <a:lstStyle>
            <a:lvl1pPr>
              <a:defRPr smtClean="0">
                <a:latin typeface="Comic Sans MS" panose="030F0702030302020204" pitchFamily="66" charset="0"/>
              </a:defRPr>
            </a:lvl1pPr>
          </a:lstStyle>
          <a:p>
            <a:pPr>
              <a:defRPr/>
            </a:pPr>
            <a:fld id="{3C29B0A6-84AC-41F1-87C4-3044211F7C4E}" type="slidenum">
              <a:rPr lang="en-US"/>
              <a:pPr>
                <a:defRPr/>
              </a:pPr>
              <a:t>‹#›</a:t>
            </a:fld>
            <a:endParaRPr lang="en-US"/>
          </a:p>
        </p:txBody>
      </p:sp>
    </p:spTree>
    <p:extLst>
      <p:ext uri="{BB962C8B-B14F-4D97-AF65-F5344CB8AC3E}">
        <p14:creationId xmlns:p14="http://schemas.microsoft.com/office/powerpoint/2010/main" val="36397489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2839D8D5-936A-441E-AD2D-180A52BC00C8}" type="datetimeFigureOut">
              <a:rPr lang="en-US"/>
              <a:pPr>
                <a:defRPr/>
              </a:pPr>
              <a:t>10/24/2020</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Comic Sans MS" panose="030F0702030302020204" pitchFamily="66" charset="0"/>
              </a:defRPr>
            </a:lvl1pPr>
          </a:lstStyle>
          <a:p>
            <a:pPr>
              <a:defRPr/>
            </a:pPr>
            <a:fld id="{64984CE1-89EB-4A0E-B50C-3FA5F32CB765}" type="slidenum">
              <a:rPr lang="en-US"/>
              <a:pPr>
                <a:defRPr/>
              </a:pPr>
              <a:t>‹#›</a:t>
            </a:fld>
            <a:endParaRPr lang="en-US"/>
          </a:p>
        </p:txBody>
      </p:sp>
    </p:spTree>
    <p:extLst>
      <p:ext uri="{BB962C8B-B14F-4D97-AF65-F5344CB8AC3E}">
        <p14:creationId xmlns:p14="http://schemas.microsoft.com/office/powerpoint/2010/main" val="32286672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E4357F35-6F82-4E33-B950-EEFFC6BCF00C}" type="datetimeFigureOut">
              <a:rPr lang="en-US"/>
              <a:pPr>
                <a:defRPr/>
              </a:pPr>
              <a:t>10/24/2020</a:t>
            </a:fld>
            <a:endParaRPr lang="en-US"/>
          </a:p>
        </p:txBody>
      </p:sp>
      <p:sp>
        <p:nvSpPr>
          <p:cNvPr id="6" name="Footer Placeholder 5"/>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7" name="Slide Number Placeholder 6"/>
          <p:cNvSpPr>
            <a:spLocks noGrp="1"/>
          </p:cNvSpPr>
          <p:nvPr>
            <p:ph type="sldNum" sz="quarter" idx="12"/>
          </p:nvPr>
        </p:nvSpPr>
        <p:spPr/>
        <p:txBody>
          <a:bodyPr/>
          <a:lstStyle>
            <a:lvl1pPr>
              <a:defRPr smtClean="0">
                <a:latin typeface="Comic Sans MS" panose="030F0702030302020204" pitchFamily="66" charset="0"/>
              </a:defRPr>
            </a:lvl1pPr>
          </a:lstStyle>
          <a:p>
            <a:pPr>
              <a:defRPr/>
            </a:pPr>
            <a:fld id="{311F16C7-E678-4B8E-A6D8-AF056F23E4C3}" type="slidenum">
              <a:rPr lang="en-US"/>
              <a:pPr>
                <a:defRPr/>
              </a:pPr>
              <a:t>‹#›</a:t>
            </a:fld>
            <a:endParaRPr lang="en-US"/>
          </a:p>
        </p:txBody>
      </p:sp>
    </p:spTree>
    <p:extLst>
      <p:ext uri="{BB962C8B-B14F-4D97-AF65-F5344CB8AC3E}">
        <p14:creationId xmlns:p14="http://schemas.microsoft.com/office/powerpoint/2010/main" val="39420822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E79446F8-9495-4950-9475-7CA2DA7236DC}" type="datetimeFigureOut">
              <a:rPr lang="en-US"/>
              <a:pPr>
                <a:defRPr/>
              </a:pPr>
              <a:t>10/24/2020</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2176552F-19E9-4C49-A7CE-839C2FB7FC25}" type="slidenum">
              <a:rPr lang="en-US"/>
              <a:pPr>
                <a:defRPr/>
              </a:pPr>
              <a:t>‹#›</a:t>
            </a:fld>
            <a:endParaRPr lang="en-US"/>
          </a:p>
        </p:txBody>
      </p:sp>
    </p:spTree>
    <p:extLst>
      <p:ext uri="{BB962C8B-B14F-4D97-AF65-F5344CB8AC3E}">
        <p14:creationId xmlns:p14="http://schemas.microsoft.com/office/powerpoint/2010/main" val="349320419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fontAlgn="base">
              <a:spcBef>
                <a:spcPct val="0"/>
              </a:spcBef>
              <a:spcAft>
                <a:spcPct val="0"/>
              </a:spcAft>
              <a:defRPr>
                <a:latin typeface="Comic Sans MS" pitchFamily="66" charset="0"/>
              </a:defRPr>
            </a:lvl1pPr>
          </a:lstStyle>
          <a:p>
            <a:pPr>
              <a:defRPr/>
            </a:pPr>
            <a:fld id="{3C7C3E63-7E69-49F2-BCD3-A2F8C7560B2E}" type="datetimeFigureOut">
              <a:rPr lang="en-US"/>
              <a:pPr>
                <a:defRPr/>
              </a:pPr>
              <a:t>10/24/2020</a:t>
            </a:fld>
            <a:endParaRPr lang="en-US"/>
          </a:p>
        </p:txBody>
      </p:sp>
      <p:sp>
        <p:nvSpPr>
          <p:cNvPr id="5" name="Footer Placeholder 4"/>
          <p:cNvSpPr>
            <a:spLocks noGrp="1"/>
          </p:cNvSpPr>
          <p:nvPr>
            <p:ph type="ftr" sz="quarter" idx="11"/>
          </p:nvPr>
        </p:nvSpPr>
        <p:spPr/>
        <p:txBody>
          <a:bodyPr/>
          <a:lstStyle>
            <a:lvl1pPr fontAlgn="base">
              <a:spcBef>
                <a:spcPct val="0"/>
              </a:spcBef>
              <a:spcAft>
                <a:spcPct val="0"/>
              </a:spcAft>
              <a:defRPr>
                <a:latin typeface="Comic Sans MS" pitchFamily="66" charset="0"/>
              </a:defRPr>
            </a:lvl1pPr>
          </a:lstStyle>
          <a:p>
            <a:pPr>
              <a:defRPr/>
            </a:pPr>
            <a:endParaRPr lang="en-US"/>
          </a:p>
        </p:txBody>
      </p:sp>
      <p:sp>
        <p:nvSpPr>
          <p:cNvPr id="6" name="Slide Number Placeholder 5"/>
          <p:cNvSpPr>
            <a:spLocks noGrp="1"/>
          </p:cNvSpPr>
          <p:nvPr>
            <p:ph type="sldNum" sz="quarter" idx="12"/>
          </p:nvPr>
        </p:nvSpPr>
        <p:spPr/>
        <p:txBody>
          <a:bodyPr/>
          <a:lstStyle>
            <a:lvl1pPr>
              <a:defRPr smtClean="0">
                <a:latin typeface="Comic Sans MS" panose="030F0702030302020204" pitchFamily="66" charset="0"/>
              </a:defRPr>
            </a:lvl1pPr>
          </a:lstStyle>
          <a:p>
            <a:pPr>
              <a:defRPr/>
            </a:pPr>
            <a:fld id="{A6A8BD17-33D5-4199-B1C7-E7E9E09B5A74}" type="slidenum">
              <a:rPr lang="en-US"/>
              <a:pPr>
                <a:defRPr/>
              </a:pPr>
              <a:t>‹#›</a:t>
            </a:fld>
            <a:endParaRPr lang="en-US"/>
          </a:p>
        </p:txBody>
      </p:sp>
    </p:spTree>
    <p:extLst>
      <p:ext uri="{BB962C8B-B14F-4D97-AF65-F5344CB8AC3E}">
        <p14:creationId xmlns:p14="http://schemas.microsoft.com/office/powerpoint/2010/main" val="2940744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1046BC9-6F0D-4308-AE15-2C1D5D1B2ECA}" type="slidenum">
              <a:rPr lang="en-US"/>
              <a:pPr>
                <a:defRPr/>
              </a:pPr>
              <a:t>‹#›</a:t>
            </a:fld>
            <a:endParaRPr lang="en-US"/>
          </a:p>
        </p:txBody>
      </p:sp>
    </p:spTree>
    <p:extLst>
      <p:ext uri="{BB962C8B-B14F-4D97-AF65-F5344CB8AC3E}">
        <p14:creationId xmlns:p14="http://schemas.microsoft.com/office/powerpoint/2010/main" val="928104252"/>
      </p:ext>
    </p:extLst>
  </p:cSld>
  <p:clrMapOvr>
    <a:masterClrMapping/>
  </p:clrMapOvr>
  <p:transition spd="slow">
    <p:strips dir="ru"/>
    <p:sndAc>
      <p:stSnd>
        <p:snd r:embed="rId1" name="bomb.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EE6390B-635D-4C56-BD7C-4F34BBF71FD6}" type="slidenum">
              <a:rPr lang="en-US"/>
              <a:pPr>
                <a:defRPr/>
              </a:pPr>
              <a:t>‹#›</a:t>
            </a:fld>
            <a:endParaRPr lang="en-US"/>
          </a:p>
        </p:txBody>
      </p:sp>
    </p:spTree>
    <p:extLst>
      <p:ext uri="{BB962C8B-B14F-4D97-AF65-F5344CB8AC3E}">
        <p14:creationId xmlns:p14="http://schemas.microsoft.com/office/powerpoint/2010/main" val="4172014471"/>
      </p:ext>
    </p:extLst>
  </p:cSld>
  <p:clrMapOvr>
    <a:masterClrMapping/>
  </p:clrMapOvr>
  <p:transition spd="slow">
    <p:strips dir="ru"/>
    <p:sndAc>
      <p:stSnd>
        <p:snd r:embed="rId1" name="bomb.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5D649E4-68D1-48B9-8BEB-F250A0625DDC}" type="slidenum">
              <a:rPr lang="en-US"/>
              <a:pPr>
                <a:defRPr/>
              </a:pPr>
              <a:t>‹#›</a:t>
            </a:fld>
            <a:endParaRPr lang="en-US"/>
          </a:p>
        </p:txBody>
      </p:sp>
    </p:spTree>
    <p:extLst>
      <p:ext uri="{BB962C8B-B14F-4D97-AF65-F5344CB8AC3E}">
        <p14:creationId xmlns:p14="http://schemas.microsoft.com/office/powerpoint/2010/main" val="1076753762"/>
      </p:ext>
    </p:extLst>
  </p:cSld>
  <p:clrMapOvr>
    <a:masterClrMapping/>
  </p:clrMapOvr>
  <p:transition spd="slow">
    <p:strips dir="ru"/>
    <p:sndAc>
      <p:stSnd>
        <p:snd r:embed="rId1" name="bomb.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492383C-E2D4-41A5-877D-B13275D9F6B2}" type="slidenum">
              <a:rPr lang="en-US"/>
              <a:pPr>
                <a:defRPr/>
              </a:pPr>
              <a:t>‹#›</a:t>
            </a:fld>
            <a:endParaRPr lang="en-US"/>
          </a:p>
        </p:txBody>
      </p:sp>
    </p:spTree>
    <p:extLst>
      <p:ext uri="{BB962C8B-B14F-4D97-AF65-F5344CB8AC3E}">
        <p14:creationId xmlns:p14="http://schemas.microsoft.com/office/powerpoint/2010/main" val="2741655777"/>
      </p:ext>
    </p:extLst>
  </p:cSld>
  <p:clrMapOvr>
    <a:masterClrMapping/>
  </p:clrMapOvr>
  <p:transition spd="slow">
    <p:strips dir="ru"/>
    <p:sndAc>
      <p:stSnd>
        <p:snd r:embed="rId1" name="bomb.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784FABE-0BE1-491F-9D53-9F4BCE2E9671}" type="slidenum">
              <a:rPr lang="en-US"/>
              <a:pPr>
                <a:defRPr/>
              </a:pPr>
              <a:t>‹#›</a:t>
            </a:fld>
            <a:endParaRPr lang="en-US"/>
          </a:p>
        </p:txBody>
      </p:sp>
    </p:spTree>
    <p:extLst>
      <p:ext uri="{BB962C8B-B14F-4D97-AF65-F5344CB8AC3E}">
        <p14:creationId xmlns:p14="http://schemas.microsoft.com/office/powerpoint/2010/main" val="1766062889"/>
      </p:ext>
    </p:extLst>
  </p:cSld>
  <p:clrMapOvr>
    <a:masterClrMapping/>
  </p:clrMapOvr>
  <p:transition spd="slow">
    <p:strips dir="ru"/>
    <p:sndAc>
      <p:stSnd>
        <p:snd r:embed="rId1" name="bomb.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vmlDrawing" Target="../drawings/vmlDrawing1.v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theme" Target="../theme/theme4.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atin typeface="Arial" panose="020B0604020202020204" pitchFamily="34" charset="0"/>
              </a:defRPr>
            </a:lvl1pPr>
          </a:lstStyle>
          <a:p>
            <a:pPr>
              <a:defRPr/>
            </a:pPr>
            <a:fld id="{8A625732-AB9B-4D11-A8AA-EA1B0F297730}" type="slidenum">
              <a:rPr lang="en-US"/>
              <a:pPr>
                <a:defRPr/>
              </a:pPr>
              <a:t>‹#›</a:t>
            </a:fld>
            <a:endParaRPr lang="en-US"/>
          </a:p>
        </p:txBody>
      </p:sp>
      <p:graphicFrame>
        <p:nvGraphicFramePr>
          <p:cNvPr id="1031" name="Object 13"/>
          <p:cNvGraphicFramePr>
            <a:graphicFrameLocks noChangeAspect="1"/>
          </p:cNvGraphicFramePr>
          <p:nvPr userDrawn="1"/>
        </p:nvGraphicFramePr>
        <p:xfrm>
          <a:off x="123825" y="90488"/>
          <a:ext cx="8896350" cy="6677025"/>
        </p:xfrm>
        <a:graphic>
          <a:graphicData uri="http://schemas.openxmlformats.org/presentationml/2006/ole">
            <mc:AlternateContent xmlns:mc="http://schemas.openxmlformats.org/markup-compatibility/2006">
              <mc:Choice xmlns:v="urn:schemas-microsoft-com:vml" Requires="v">
                <p:oleObj spid="_x0000_s1056" name="Image" r:id="rId17" imgW="11868690" imgH="8907872" progId="Photoshop.Image.6">
                  <p:embed/>
                </p:oleObj>
              </mc:Choice>
              <mc:Fallback>
                <p:oleObj name="Image" r:id="rId17" imgW="11868690" imgH="8907872" progId="Photoshop.Image.6">
                  <p:embed/>
                  <p:pic>
                    <p:nvPicPr>
                      <p:cNvPr id="0" name="Object 1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3825" y="90488"/>
                        <a:ext cx="8896350" cy="667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2" name="Text Box 16"/>
          <p:cNvSpPr txBox="1">
            <a:spLocks noChangeArrowheads="1"/>
          </p:cNvSpPr>
          <p:nvPr userDrawn="1"/>
        </p:nvSpPr>
        <p:spPr bwMode="auto">
          <a:xfrm>
            <a:off x="0" y="6096000"/>
            <a:ext cx="773113" cy="3667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eaLnBrk="1" hangingPunct="1">
              <a:defRPr/>
            </a:pPr>
            <a:r>
              <a:rPr lang="en-US">
                <a:hlinkClick r:id="" action="ppaction://hlinkshowjump?jump=previousslide"/>
              </a:rPr>
              <a:t>BACK</a:t>
            </a:r>
            <a:endParaRPr lang="en-US"/>
          </a:p>
        </p:txBody>
      </p:sp>
      <p:sp>
        <p:nvSpPr>
          <p:cNvPr id="1033" name="Text Box 17"/>
          <p:cNvSpPr txBox="1">
            <a:spLocks noChangeArrowheads="1"/>
          </p:cNvSpPr>
          <p:nvPr userDrawn="1"/>
        </p:nvSpPr>
        <p:spPr bwMode="auto">
          <a:xfrm>
            <a:off x="8313738" y="6096000"/>
            <a:ext cx="830262" cy="366713"/>
          </a:xfrm>
          <a:prstGeom prst="rect">
            <a:avLst/>
          </a:prstGeom>
          <a:solidFill>
            <a:schemeClr val="tx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eaLnBrk="1" hangingPunct="1">
              <a:defRPr/>
            </a:pPr>
            <a:r>
              <a:rPr lang="en-US">
                <a:hlinkClick r:id="" action="ppaction://hlinkshowjump?jump=nextslide"/>
              </a:rPr>
              <a:t>NEXT</a:t>
            </a:r>
            <a:endParaRPr lang="en-US"/>
          </a:p>
        </p:txBody>
      </p:sp>
    </p:spTree>
  </p:cSld>
  <p:clrMap bg1="lt1" tx1="dk1" bg2="lt2" tx2="dk2" accent1="accent1" accent2="accent2" accent3="accent3" accent4="accent4" accent5="accent5" accent6="accent6" hlink="hlink" folHlink="folHlink"/>
  <p:sldLayoutIdLst>
    <p:sldLayoutId id="2147484891" r:id="rId1"/>
    <p:sldLayoutId id="2147484892" r:id="rId2"/>
    <p:sldLayoutId id="2147484893" r:id="rId3"/>
    <p:sldLayoutId id="2147484894" r:id="rId4"/>
    <p:sldLayoutId id="2147484895" r:id="rId5"/>
    <p:sldLayoutId id="2147484896" r:id="rId6"/>
    <p:sldLayoutId id="2147484897" r:id="rId7"/>
    <p:sldLayoutId id="2147484898" r:id="rId8"/>
    <p:sldLayoutId id="2147484899" r:id="rId9"/>
    <p:sldLayoutId id="2147484900" r:id="rId10"/>
    <p:sldLayoutId id="2147484901" r:id="rId11"/>
    <p:sldLayoutId id="2147484902" r:id="rId12"/>
    <p:sldLayoutId id="2147484903" r:id="rId13"/>
  </p:sldLayoutIdLst>
  <p:transition spd="slow">
    <p:strips dir="ru"/>
    <p:sndAc>
      <p:stSnd>
        <p:snd r:embed="rId16" name="bomb.wav"/>
      </p:stSnd>
    </p:sndAc>
  </p:transition>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p>
            <a:pPr algn="ctr" eaLnBrk="1" hangingPunct="1">
              <a:defRPr/>
            </a:pPr>
            <a:endParaRPr lang="en-US">
              <a:solidFill>
                <a:prstClr val="black"/>
              </a:solidFill>
              <a:latin typeface="Arial" pitchFamily="34" charset="0"/>
              <a:cs typeface="Arial" pitchFamily="34" charset="0"/>
            </a:endParaRPr>
          </a:p>
        </p:txBody>
      </p:sp>
      <p:sp>
        <p:nvSpPr>
          <p:cNvPr id="2051" name="Freeform 11"/>
          <p:cNvSpPr>
            <a:spLocks/>
          </p:cNvSpPr>
          <p:nvPr/>
        </p:nvSpPr>
        <p:spPr bwMode="auto">
          <a:xfrm>
            <a:off x="-53975" y="5784850"/>
            <a:ext cx="3802063" cy="838200"/>
          </a:xfrm>
          <a:custGeom>
            <a:avLst/>
            <a:gdLst>
              <a:gd name="T0" fmla="*/ 0 w 5760"/>
              <a:gd name="T1" fmla="*/ 0 h 528"/>
              <a:gd name="T2" fmla="*/ 2147483646 w 5760"/>
              <a:gd name="T3" fmla="*/ 0 h 528"/>
              <a:gd name="T4" fmla="*/ 2147483646 w 5760"/>
              <a:gd name="T5" fmla="*/ 2147483646 h 528"/>
              <a:gd name="T6" fmla="*/ 2147483646 w 5760"/>
              <a:gd name="T7" fmla="*/ 0 h 528"/>
              <a:gd name="T8" fmla="*/ 0 60000 65536"/>
              <a:gd name="T9" fmla="*/ 0 60000 65536"/>
              <a:gd name="T10" fmla="*/ 0 60000 65536"/>
              <a:gd name="T11" fmla="*/ 0 60000 65536"/>
              <a:gd name="T12" fmla="*/ 0 w 5760"/>
              <a:gd name="T13" fmla="*/ 0 h 528"/>
              <a:gd name="T14" fmla="*/ 5760 w 5760"/>
              <a:gd name="T15" fmla="*/ 528 h 528"/>
            </a:gdLst>
            <a:ahLst/>
            <a:cxnLst>
              <a:cxn ang="T8">
                <a:pos x="T0" y="T1"/>
              </a:cxn>
              <a:cxn ang="T9">
                <a:pos x="T2" y="T3"/>
              </a:cxn>
              <a:cxn ang="T10">
                <a:pos x="T4" y="T5"/>
              </a:cxn>
              <a:cxn ang="T11">
                <a:pos x="T6" y="T7"/>
              </a:cxn>
            </a:cxnLst>
            <a:rect l="T12" t="T13" r="T14" b="T15"/>
            <a:pathLst>
              <a:path w="5760" h="528">
                <a:moveTo>
                  <a:pt x="817" y="97"/>
                </a:moveTo>
                <a:lnTo>
                  <a:pt x="6408" y="682"/>
                </a:lnTo>
                <a:lnTo>
                  <a:pt x="5232" y="685"/>
                </a:lnTo>
                <a:lnTo>
                  <a:pt x="829" y="101"/>
                </a:lnTo>
              </a:path>
            </a:pathLst>
          </a:custGeom>
          <a:solidFill>
            <a:srgbClr val="000000"/>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fa-IR"/>
          </a:p>
        </p:txBody>
      </p:sp>
      <p:sp>
        <p:nvSpPr>
          <p:cNvPr id="14" name="Right Triangle 13"/>
          <p:cNvSpPr>
            <a:spLocks/>
          </p:cNvSpPr>
          <p:nvPr/>
        </p:nvSpPr>
        <p:spPr bwMode="auto">
          <a:xfrm>
            <a:off x="-6043" y="5791254"/>
            <a:ext cx="3402315"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p>
            <a:pPr algn="ctr" eaLnBrk="1" hangingPunct="1">
              <a:defRPr/>
            </a:pPr>
            <a:endParaRPr lang="en-US">
              <a:solidFill>
                <a:srgbClr val="FFFFFF"/>
              </a:solidFill>
            </a:endParaRPr>
          </a:p>
        </p:txBody>
      </p:sp>
      <p:cxnSp>
        <p:nvCxnSpPr>
          <p:cNvPr id="15" name="Straight Connector 14"/>
          <p:cNvCxnSpPr/>
          <p:nvPr/>
        </p:nvCxnSpPr>
        <p:spPr>
          <a:xfrm>
            <a:off x="-9237" y="5787739"/>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lang="en-US"/>
              <a:t>Click to edit Master title style</a:t>
            </a:r>
          </a:p>
        </p:txBody>
      </p:sp>
      <p:sp>
        <p:nvSpPr>
          <p:cNvPr id="2057" name="Text Placeholder 29"/>
          <p:cNvSpPr>
            <a:spLocks noGrp="1"/>
          </p:cNvSpPr>
          <p:nvPr>
            <p:ph type="body" idx="1"/>
          </p:nvPr>
        </p:nvSpPr>
        <p:spPr bwMode="auto">
          <a:xfrm>
            <a:off x="457200" y="14811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Date Placeholder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prstClr val="black"/>
                </a:solidFill>
                <a:latin typeface="Arial" pitchFamily="34" charset="0"/>
                <a:cs typeface="Arial" pitchFamily="34" charset="0"/>
              </a:defRPr>
            </a:lvl1pPr>
            <a:extLst/>
          </a:lstStyle>
          <a:p>
            <a:pPr>
              <a:defRPr/>
            </a:pPr>
            <a:endParaRPr lang="en-US"/>
          </a:p>
        </p:txBody>
      </p:sp>
      <p:sp>
        <p:nvSpPr>
          <p:cNvPr id="22" name="Footer Placeholder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prstClr val="black"/>
                </a:solidFill>
                <a:latin typeface="Arial" pitchFamily="34" charset="0"/>
                <a:cs typeface="Arial" pitchFamily="34" charset="0"/>
              </a:defRPr>
            </a:lvl1pPr>
            <a:extLst/>
          </a:lstStyle>
          <a:p>
            <a:pPr>
              <a:defRPr/>
            </a:pPr>
            <a:endParaRPr lang="en-US"/>
          </a:p>
        </p:txBody>
      </p:sp>
      <p:sp>
        <p:nvSpPr>
          <p:cNvPr id="18" name="Slide Number Placeholder 17"/>
          <p:cNvSpPr>
            <a:spLocks noGrp="1"/>
          </p:cNvSpPr>
          <p:nvPr>
            <p:ph type="sldNum" sz="quarter" idx="4"/>
          </p:nvPr>
        </p:nvSpPr>
        <p:spPr>
          <a:xfrm>
            <a:off x="8647113" y="6408738"/>
            <a:ext cx="366712" cy="36512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smtClean="0">
                <a:solidFill>
                  <a:srgbClr val="000000"/>
                </a:solidFill>
                <a:latin typeface="Arial" panose="020B0604020202020204" pitchFamily="34" charset="0"/>
                <a:cs typeface="Arial" panose="020B0604020202020204" pitchFamily="34" charset="0"/>
              </a:defRPr>
            </a:lvl1pPr>
          </a:lstStyle>
          <a:p>
            <a:pPr>
              <a:defRPr/>
            </a:pPr>
            <a:fld id="{8DFED57B-7866-4304-B9A6-7C0FCCE3D74A}" type="slidenum">
              <a:rPr lang="en-US"/>
              <a:pPr>
                <a:defRPr/>
              </a:pPr>
              <a:t>‹#›</a:t>
            </a:fld>
            <a:endParaRPr lang="en-US"/>
          </a:p>
        </p:txBody>
      </p:sp>
      <p:sp>
        <p:nvSpPr>
          <p:cNvPr id="2061" name="TextBox 10"/>
          <p:cNvSpPr txBox="1">
            <a:spLocks noChangeArrowheads="1"/>
          </p:cNvSpPr>
          <p:nvPr userDrawn="1"/>
        </p:nvSpPr>
        <p:spPr bwMode="auto">
          <a:xfrm rot="1182705">
            <a:off x="-311150" y="6145213"/>
            <a:ext cx="2143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omic Sans MS" pitchFamily="66" charset="0"/>
              </a:defRPr>
            </a:lvl1pPr>
            <a:lvl2pPr marL="742950" indent="-285750" eaLnBrk="0" hangingPunct="0">
              <a:defRPr>
                <a:solidFill>
                  <a:schemeClr val="tx1"/>
                </a:solidFill>
                <a:latin typeface="Comic Sans MS" pitchFamily="66" charset="0"/>
              </a:defRPr>
            </a:lvl2pPr>
            <a:lvl3pPr marL="1143000" indent="-228600" eaLnBrk="0" hangingPunct="0">
              <a:defRPr>
                <a:solidFill>
                  <a:schemeClr val="tx1"/>
                </a:solidFill>
                <a:latin typeface="Comic Sans MS" pitchFamily="66" charset="0"/>
              </a:defRPr>
            </a:lvl3pPr>
            <a:lvl4pPr marL="1600200" indent="-228600" eaLnBrk="0" hangingPunct="0">
              <a:defRPr>
                <a:solidFill>
                  <a:schemeClr val="tx1"/>
                </a:solidFill>
                <a:latin typeface="Comic Sans MS" pitchFamily="66" charset="0"/>
              </a:defRPr>
            </a:lvl4pPr>
            <a:lvl5pPr marL="2057400" indent="-228600" eaLnBrk="0" hangingPunct="0">
              <a:defRPr>
                <a:solidFill>
                  <a:schemeClr val="tx1"/>
                </a:solidFill>
                <a:latin typeface="Comic Sans MS" pitchFamily="66" charset="0"/>
              </a:defRPr>
            </a:lvl5pPr>
            <a:lvl6pPr marL="2514600" indent="-228600" eaLnBrk="0" fontAlgn="base" hangingPunct="0">
              <a:spcBef>
                <a:spcPct val="0"/>
              </a:spcBef>
              <a:spcAft>
                <a:spcPct val="0"/>
              </a:spcAft>
              <a:defRPr>
                <a:solidFill>
                  <a:schemeClr val="tx1"/>
                </a:solidFill>
                <a:latin typeface="Comic Sans MS" pitchFamily="66" charset="0"/>
              </a:defRPr>
            </a:lvl6pPr>
            <a:lvl7pPr marL="2971800" indent="-228600" eaLnBrk="0" fontAlgn="base" hangingPunct="0">
              <a:spcBef>
                <a:spcPct val="0"/>
              </a:spcBef>
              <a:spcAft>
                <a:spcPct val="0"/>
              </a:spcAft>
              <a:defRPr>
                <a:solidFill>
                  <a:schemeClr val="tx1"/>
                </a:solidFill>
                <a:latin typeface="Comic Sans MS" pitchFamily="66" charset="0"/>
              </a:defRPr>
            </a:lvl7pPr>
            <a:lvl8pPr marL="3429000" indent="-228600" eaLnBrk="0" fontAlgn="base" hangingPunct="0">
              <a:spcBef>
                <a:spcPct val="0"/>
              </a:spcBef>
              <a:spcAft>
                <a:spcPct val="0"/>
              </a:spcAft>
              <a:defRPr>
                <a:solidFill>
                  <a:schemeClr val="tx1"/>
                </a:solidFill>
                <a:latin typeface="Comic Sans MS" pitchFamily="66" charset="0"/>
              </a:defRPr>
            </a:lvl8pPr>
            <a:lvl9pPr marL="3886200" indent="-228600" eaLnBrk="0" fontAlgn="base" hangingPunct="0">
              <a:spcBef>
                <a:spcPct val="0"/>
              </a:spcBef>
              <a:spcAft>
                <a:spcPct val="0"/>
              </a:spcAft>
              <a:defRPr>
                <a:solidFill>
                  <a:schemeClr val="tx1"/>
                </a:solidFill>
                <a:latin typeface="Comic Sans MS" pitchFamily="66" charset="0"/>
              </a:defRPr>
            </a:lvl9pPr>
          </a:lstStyle>
          <a:p>
            <a:pPr algn="ctr" eaLnBrk="1" hangingPunct="1">
              <a:defRPr/>
            </a:pPr>
            <a:r>
              <a:rPr lang="en-US" sz="2000">
                <a:solidFill>
                  <a:srgbClr val="FFFFFF"/>
                </a:solidFill>
                <a:latin typeface="Edwardian Script ITC" pitchFamily="66" charset="0"/>
                <a:cs typeface="Arial" charset="0"/>
              </a:rPr>
              <a:t> </a:t>
            </a:r>
            <a:r>
              <a:rPr lang="en-US" sz="2000">
                <a:solidFill>
                  <a:srgbClr val="000000"/>
                </a:solidFill>
                <a:latin typeface="Edwardian Script ITC" pitchFamily="66" charset="0"/>
                <a:cs typeface="Arial" charset="0"/>
              </a:rPr>
              <a:t>Khansarinejad</a:t>
            </a:r>
            <a:endParaRPr lang="fa-IR" sz="2000">
              <a:solidFill>
                <a:srgbClr val="000000"/>
              </a:solidFill>
              <a:latin typeface="Edwardian Script ITC" pitchFamily="66" charset="0"/>
            </a:endParaRPr>
          </a:p>
        </p:txBody>
      </p:sp>
    </p:spTree>
  </p:cSld>
  <p:clrMap bg1="lt1" tx1="dk1" bg2="lt2" tx2="dk2" accent1="accent1" accent2="accent2" accent3="accent3" accent4="accent4" accent5="accent5" accent6="accent6" hlink="hlink" folHlink="folHlink"/>
  <p:sldLayoutIdLst>
    <p:sldLayoutId id="2147484904" r:id="rId1"/>
    <p:sldLayoutId id="2147484905" r:id="rId2"/>
    <p:sldLayoutId id="2147484906" r:id="rId3"/>
    <p:sldLayoutId id="2147484907" r:id="rId4"/>
    <p:sldLayoutId id="2147484908" r:id="rId5"/>
    <p:sldLayoutId id="2147484909" r:id="rId6"/>
    <p:sldLayoutId id="2147484910" r:id="rId7"/>
    <p:sldLayoutId id="2147484911" r:id="rId8"/>
    <p:sldLayoutId id="2147484912" r:id="rId9"/>
    <p:sldLayoutId id="2147484913" r:id="rId10"/>
    <p:sldLayoutId id="2147484914" r:id="rId11"/>
    <p:sldLayoutId id="2147484915" r:id="rId12"/>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defRPr>
      </a:lvl2pPr>
      <a:lvl3pPr algn="l" rtl="0" eaLnBrk="0" fontAlgn="base" hangingPunct="0">
        <a:spcBef>
          <a:spcPct val="0"/>
        </a:spcBef>
        <a:spcAft>
          <a:spcPct val="0"/>
        </a:spcAft>
        <a:defRPr sz="4100" b="1">
          <a:solidFill>
            <a:schemeClr val="tx2"/>
          </a:solidFill>
          <a:latin typeface="Lucida Sans Unicode" pitchFamily="34" charset="0"/>
        </a:defRPr>
      </a:lvl3pPr>
      <a:lvl4pPr algn="l" rtl="0" eaLnBrk="0" fontAlgn="base" hangingPunct="0">
        <a:spcBef>
          <a:spcPct val="0"/>
        </a:spcBef>
        <a:spcAft>
          <a:spcPct val="0"/>
        </a:spcAft>
        <a:defRPr sz="4100" b="1">
          <a:solidFill>
            <a:schemeClr val="tx2"/>
          </a:solidFill>
          <a:latin typeface="Lucida Sans Unicode" pitchFamily="34" charset="0"/>
        </a:defRPr>
      </a:lvl4pPr>
      <a:lvl5pPr algn="l" rtl="0" eaLnBrk="0" fontAlgn="base" hangingPunct="0">
        <a:spcBef>
          <a:spcPct val="0"/>
        </a:spcBef>
        <a:spcAft>
          <a:spcPct val="0"/>
        </a:spcAft>
        <a:defRPr sz="4100" b="1">
          <a:solidFill>
            <a:schemeClr val="tx2"/>
          </a:solidFill>
          <a:latin typeface="Lucida Sans Unicode" pitchFamily="34" charset="0"/>
        </a:defRPr>
      </a:lvl5pPr>
      <a:lvl6pPr marL="457200" algn="l" rtl="0" fontAlgn="base">
        <a:spcBef>
          <a:spcPct val="0"/>
        </a:spcBef>
        <a:spcAft>
          <a:spcPct val="0"/>
        </a:spcAft>
        <a:defRPr sz="4100" b="1">
          <a:solidFill>
            <a:schemeClr val="tx2"/>
          </a:solidFill>
          <a:latin typeface="Lucida Sans Unicode" pitchFamily="34" charset="0"/>
        </a:defRPr>
      </a:lvl6pPr>
      <a:lvl7pPr marL="914400" algn="l" rtl="0" fontAlgn="base">
        <a:spcBef>
          <a:spcPct val="0"/>
        </a:spcBef>
        <a:spcAft>
          <a:spcPct val="0"/>
        </a:spcAft>
        <a:defRPr sz="4100" b="1">
          <a:solidFill>
            <a:schemeClr val="tx2"/>
          </a:solidFill>
          <a:latin typeface="Lucida Sans Unicode" pitchFamily="34" charset="0"/>
        </a:defRPr>
      </a:lvl7pPr>
      <a:lvl8pPr marL="1371600" algn="l" rtl="0" fontAlgn="base">
        <a:spcBef>
          <a:spcPct val="0"/>
        </a:spcBef>
        <a:spcAft>
          <a:spcPct val="0"/>
        </a:spcAft>
        <a:defRPr sz="4100" b="1">
          <a:solidFill>
            <a:schemeClr val="tx2"/>
          </a:solidFill>
          <a:latin typeface="Lucida Sans Unicode" pitchFamily="34" charset="0"/>
        </a:defRPr>
      </a:lvl8pPr>
      <a:lvl9pPr marL="1828800" algn="l" rtl="0" fontAlgn="base">
        <a:spcBef>
          <a:spcPct val="0"/>
        </a:spcBef>
        <a:spcAft>
          <a:spcPct val="0"/>
        </a:spcAft>
        <a:defRPr sz="4100" b="1">
          <a:solidFill>
            <a:schemeClr val="tx2"/>
          </a:solidFill>
          <a:latin typeface="Lucida Sans Unicode"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anose="05040102010807070707"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anose="020B0604030504040204"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anose="05020102010507070707"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anose="05020102010507070707"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anose="05020102010507070707"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Rectangle 16"/>
          <p:cNvSpPr>
            <a:spLocks noChangeArrowheads="1"/>
          </p:cNvSpPr>
          <p:nvPr/>
        </p:nvSpPr>
        <p:spPr bwMode="white">
          <a:xfrm>
            <a:off x="0" y="6705600"/>
            <a:ext cx="9144000" cy="1524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3075" name="Rectangle 15"/>
          <p:cNvSpPr>
            <a:spLocks noChangeArrowheads="1"/>
          </p:cNvSpPr>
          <p:nvPr/>
        </p:nvSpPr>
        <p:spPr bwMode="white">
          <a:xfrm>
            <a:off x="0" y="0"/>
            <a:ext cx="9144000" cy="1393825"/>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3076" name="Rectangle 17"/>
          <p:cNvSpPr>
            <a:spLocks noChangeArrowheads="1"/>
          </p:cNvSpPr>
          <p:nvPr/>
        </p:nvSpPr>
        <p:spPr bwMode="white">
          <a:xfrm>
            <a:off x="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3077" name="Rectangle 18"/>
          <p:cNvSpPr>
            <a:spLocks noChangeArrowheads="1"/>
          </p:cNvSpPr>
          <p:nvPr/>
        </p:nvSpPr>
        <p:spPr bwMode="white">
          <a:xfrm>
            <a:off x="8991600" y="0"/>
            <a:ext cx="152400" cy="685800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a:solidFill>
                  <a:schemeClr val="tx1"/>
                </a:solidFill>
                <a:latin typeface="Comic Sans MS" panose="030F0702030302020204" pitchFamily="66" charset="0"/>
              </a:defRPr>
            </a:lvl1pPr>
            <a:lvl2pPr marL="742950" indent="-285750" eaLnBrk="0" hangingPunct="0">
              <a:defRPr>
                <a:solidFill>
                  <a:schemeClr val="tx1"/>
                </a:solidFill>
                <a:latin typeface="Comic Sans MS" panose="030F0702030302020204" pitchFamily="66" charset="0"/>
              </a:defRPr>
            </a:lvl2pPr>
            <a:lvl3pPr marL="1143000" indent="-228600" eaLnBrk="0" hangingPunct="0">
              <a:defRPr>
                <a:solidFill>
                  <a:schemeClr val="tx1"/>
                </a:solidFill>
                <a:latin typeface="Comic Sans MS" panose="030F0702030302020204" pitchFamily="66" charset="0"/>
              </a:defRPr>
            </a:lvl3pPr>
            <a:lvl4pPr marL="1600200" indent="-228600" eaLnBrk="0" hangingPunct="0">
              <a:defRPr>
                <a:solidFill>
                  <a:schemeClr val="tx1"/>
                </a:solidFill>
                <a:latin typeface="Comic Sans MS" panose="030F0702030302020204" pitchFamily="66" charset="0"/>
              </a:defRPr>
            </a:lvl4pPr>
            <a:lvl5pPr marL="2057400" indent="-228600" eaLnBrk="0" hangingPunct="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defRPr/>
            </a:pPr>
            <a:endParaRPr lang="fa-IR">
              <a:solidFill>
                <a:srgbClr val="000000"/>
              </a:solidFill>
              <a:latin typeface="Georgia" panose="02040502050405020303" pitchFamily="18" charset="0"/>
            </a:endParaRPr>
          </a:p>
        </p:txBody>
      </p:sp>
      <p:sp>
        <p:nvSpPr>
          <p:cNvPr id="9" name="Rectangle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4" name="Date Placeholder 13"/>
          <p:cNvSpPr>
            <a:spLocks noGrp="1"/>
          </p:cNvSpPr>
          <p:nvPr>
            <p:ph type="dt" sz="half" idx="2"/>
          </p:nvPr>
        </p:nvSpPr>
        <p:spPr>
          <a:xfrm>
            <a:off x="5791200" y="6405563"/>
            <a:ext cx="3044825" cy="365125"/>
          </a:xfrm>
          <a:prstGeom prst="rect">
            <a:avLst/>
          </a:prstGeom>
        </p:spPr>
        <p:txBody>
          <a:bodyPr vert="horz"/>
          <a:lstStyle>
            <a:lvl1pPr algn="r" eaLnBrk="1" fontAlgn="auto" latinLnBrk="0" hangingPunct="1">
              <a:spcBef>
                <a:spcPts val="0"/>
              </a:spcBef>
              <a:spcAft>
                <a:spcPts val="0"/>
              </a:spcAft>
              <a:defRPr kumimoji="0" sz="1400">
                <a:solidFill>
                  <a:srgbClr val="FFFFFF"/>
                </a:solidFill>
                <a:latin typeface="Georgia"/>
              </a:defRPr>
            </a:lvl1pPr>
          </a:lstStyle>
          <a:p>
            <a:pPr>
              <a:defRPr/>
            </a:pPr>
            <a:fld id="{11F06B81-052C-409D-9859-946723472685}" type="datetimeFigureOut">
              <a:rPr lang="en-US"/>
              <a:pPr>
                <a:defRPr/>
              </a:pPr>
              <a:t>10/24/2020</a:t>
            </a:fld>
            <a:endParaRPr lang="en-US" dirty="0"/>
          </a:p>
        </p:txBody>
      </p:sp>
      <p:sp>
        <p:nvSpPr>
          <p:cNvPr id="3" name="Footer Placeholder 2"/>
          <p:cNvSpPr>
            <a:spLocks noGrp="1"/>
          </p:cNvSpPr>
          <p:nvPr>
            <p:ph type="ftr" sz="quarter" idx="3"/>
          </p:nvPr>
        </p:nvSpPr>
        <p:spPr>
          <a:xfrm>
            <a:off x="304800" y="6410325"/>
            <a:ext cx="3581400" cy="366713"/>
          </a:xfrm>
          <a:prstGeom prst="rect">
            <a:avLst/>
          </a:prstGeom>
        </p:spPr>
        <p:txBody>
          <a:bodyPr vert="horz"/>
          <a:lstStyle>
            <a:lvl1pPr algn="l" eaLnBrk="1" fontAlgn="auto" latinLnBrk="0" hangingPunct="1">
              <a:spcBef>
                <a:spcPts val="0"/>
              </a:spcBef>
              <a:spcAft>
                <a:spcPts val="0"/>
              </a:spcAft>
              <a:defRPr kumimoji="0" sz="1200">
                <a:solidFill>
                  <a:srgbClr val="FFFFFF"/>
                </a:solidFill>
                <a:latin typeface="Georgia"/>
              </a:defRPr>
            </a:lvl1pPr>
          </a:lstStyle>
          <a:p>
            <a:pPr>
              <a:defRPr/>
            </a:pPr>
            <a:endParaRPr lang="en-US"/>
          </a:p>
        </p:txBody>
      </p:sp>
      <p:sp>
        <p:nvSpPr>
          <p:cNvPr id="8" name="Rectangle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0" name="Straight Connector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dirty="0">
              <a:solidFill>
                <a:prstClr val="black"/>
              </a:solidFill>
              <a:latin typeface="Georgia"/>
            </a:endParaRPr>
          </a:p>
        </p:txBody>
      </p:sp>
      <p:sp>
        <p:nvSpPr>
          <p:cNvPr id="12" name="Oval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15" name="Oval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prstClr val="white"/>
              </a:solidFill>
            </a:endParaRPr>
          </a:p>
        </p:txBody>
      </p:sp>
      <p:sp>
        <p:nvSpPr>
          <p:cNvPr id="23" name="Slide Number Placeholder 22"/>
          <p:cNvSpPr>
            <a:spLocks noGrp="1"/>
          </p:cNvSpPr>
          <p:nvPr>
            <p:ph type="sldNum" sz="quarter" idx="4"/>
          </p:nvPr>
        </p:nvSpPr>
        <p:spPr>
          <a:xfrm>
            <a:off x="4343400" y="1039813"/>
            <a:ext cx="457200" cy="441325"/>
          </a:xfrm>
          <a:prstGeom prst="rect">
            <a:avLst/>
          </a:prstGeom>
        </p:spPr>
        <p:txBody>
          <a:bodyPr vert="horz" wrap="square" lIns="45720" tIns="45720" rIns="45720" bIns="45720" numCol="1" anchor="ctr" anchorCtr="0" compatLnSpc="1">
            <a:prstTxWarp prst="textNoShape">
              <a:avLst/>
            </a:prstTxWarp>
            <a:normAutofit/>
          </a:bodyPr>
          <a:lstStyle>
            <a:lvl1pPr algn="ctr" eaLnBrk="1" hangingPunct="1">
              <a:defRPr sz="1600" smtClean="0">
                <a:solidFill>
                  <a:srgbClr val="9D2512"/>
                </a:solidFill>
                <a:latin typeface="Georgia" panose="02040502050405020303" pitchFamily="18" charset="0"/>
              </a:defRPr>
            </a:lvl1pPr>
          </a:lstStyle>
          <a:p>
            <a:pPr>
              <a:defRPr/>
            </a:pPr>
            <a:fld id="{73141361-4053-4C2D-8AFC-3482F36D24B0}" type="slidenum">
              <a:rPr lang="en-US"/>
              <a:pPr>
                <a:defRPr/>
              </a:pPr>
              <a:t>‹#›</a:t>
            </a:fld>
            <a:endParaRPr lang="en-US"/>
          </a:p>
        </p:txBody>
      </p:sp>
      <p:sp>
        <p:nvSpPr>
          <p:cNvPr id="3086" name="Title Placeholder 21"/>
          <p:cNvSpPr>
            <a:spLocks noGrp="1"/>
          </p:cNvSpPr>
          <p:nvPr>
            <p:ph type="title"/>
          </p:nvPr>
        </p:nvSpPr>
        <p:spPr bwMode="auto">
          <a:xfrm>
            <a:off x="301625" y="228600"/>
            <a:ext cx="8534400"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3087" name="Text Placeholder 12"/>
          <p:cNvSpPr>
            <a:spLocks noGrp="1"/>
          </p:cNvSpPr>
          <p:nvPr>
            <p:ph type="body" idx="1"/>
          </p:nvPr>
        </p:nvSpPr>
        <p:spPr bwMode="auto">
          <a:xfrm>
            <a:off x="301625" y="1524000"/>
            <a:ext cx="8534400" cy="459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4916" r:id="rId1"/>
    <p:sldLayoutId id="2147484917" r:id="rId2"/>
    <p:sldLayoutId id="2147484918" r:id="rId3"/>
    <p:sldLayoutId id="2147484919" r:id="rId4"/>
    <p:sldLayoutId id="2147484920" r:id="rId5"/>
    <p:sldLayoutId id="2147484921" r:id="rId6"/>
    <p:sldLayoutId id="2147484922" r:id="rId7"/>
    <p:sldLayoutId id="2147484923" r:id="rId8"/>
    <p:sldLayoutId id="2147484924" r:id="rId9"/>
    <p:sldLayoutId id="2147484925" r:id="rId10"/>
    <p:sldLayoutId id="2147484926" r:id="rId11"/>
  </p:sldLayoutIdLst>
  <p:txStyles>
    <p:titleStyle>
      <a:lvl1pPr algn="ctr" rtl="0" eaLnBrk="0" fontAlgn="base" hangingPunct="0">
        <a:spcBef>
          <a:spcPct val="0"/>
        </a:spcBef>
        <a:spcAft>
          <a:spcPct val="0"/>
        </a:spcAft>
        <a:defRPr sz="3300" kern="1200">
          <a:solidFill>
            <a:srgbClr val="9D2512"/>
          </a:solidFill>
          <a:latin typeface="+mj-lt"/>
          <a:ea typeface="+mj-ea"/>
          <a:cs typeface="+mj-cs"/>
        </a:defRPr>
      </a:lvl1pPr>
      <a:lvl2pPr algn="ctr" rtl="0" eaLnBrk="0" fontAlgn="base" hangingPunct="0">
        <a:spcBef>
          <a:spcPct val="0"/>
        </a:spcBef>
        <a:spcAft>
          <a:spcPct val="0"/>
        </a:spcAft>
        <a:defRPr sz="3300">
          <a:solidFill>
            <a:srgbClr val="9D2512"/>
          </a:solidFill>
          <a:latin typeface="Georgia" pitchFamily="18" charset="0"/>
        </a:defRPr>
      </a:lvl2pPr>
      <a:lvl3pPr algn="ctr" rtl="0" eaLnBrk="0" fontAlgn="base" hangingPunct="0">
        <a:spcBef>
          <a:spcPct val="0"/>
        </a:spcBef>
        <a:spcAft>
          <a:spcPct val="0"/>
        </a:spcAft>
        <a:defRPr sz="3300">
          <a:solidFill>
            <a:srgbClr val="9D2512"/>
          </a:solidFill>
          <a:latin typeface="Georgia" pitchFamily="18" charset="0"/>
        </a:defRPr>
      </a:lvl3pPr>
      <a:lvl4pPr algn="ctr" rtl="0" eaLnBrk="0" fontAlgn="base" hangingPunct="0">
        <a:spcBef>
          <a:spcPct val="0"/>
        </a:spcBef>
        <a:spcAft>
          <a:spcPct val="0"/>
        </a:spcAft>
        <a:defRPr sz="3300">
          <a:solidFill>
            <a:srgbClr val="9D2512"/>
          </a:solidFill>
          <a:latin typeface="Georgia" pitchFamily="18" charset="0"/>
        </a:defRPr>
      </a:lvl4pPr>
      <a:lvl5pPr algn="ctr" rtl="0" eaLnBrk="0" fontAlgn="base" hangingPunct="0">
        <a:spcBef>
          <a:spcPct val="0"/>
        </a:spcBef>
        <a:spcAft>
          <a:spcPct val="0"/>
        </a:spcAft>
        <a:defRPr sz="3300">
          <a:solidFill>
            <a:srgbClr val="9D2512"/>
          </a:solidFill>
          <a:latin typeface="Georgia" pitchFamily="18" charset="0"/>
        </a:defRPr>
      </a:lvl5pPr>
      <a:lvl6pPr marL="457200" algn="ctr" rtl="0" fontAlgn="base">
        <a:spcBef>
          <a:spcPct val="0"/>
        </a:spcBef>
        <a:spcAft>
          <a:spcPct val="0"/>
        </a:spcAft>
        <a:defRPr sz="3300">
          <a:solidFill>
            <a:srgbClr val="9D2512"/>
          </a:solidFill>
          <a:latin typeface="Georgia" pitchFamily="18" charset="0"/>
        </a:defRPr>
      </a:lvl6pPr>
      <a:lvl7pPr marL="914400" algn="ctr" rtl="0" fontAlgn="base">
        <a:spcBef>
          <a:spcPct val="0"/>
        </a:spcBef>
        <a:spcAft>
          <a:spcPct val="0"/>
        </a:spcAft>
        <a:defRPr sz="3300">
          <a:solidFill>
            <a:srgbClr val="9D2512"/>
          </a:solidFill>
          <a:latin typeface="Georgia" pitchFamily="18" charset="0"/>
        </a:defRPr>
      </a:lvl7pPr>
      <a:lvl8pPr marL="1371600" algn="ctr" rtl="0" fontAlgn="base">
        <a:spcBef>
          <a:spcPct val="0"/>
        </a:spcBef>
        <a:spcAft>
          <a:spcPct val="0"/>
        </a:spcAft>
        <a:defRPr sz="3300">
          <a:solidFill>
            <a:srgbClr val="9D2512"/>
          </a:solidFill>
          <a:latin typeface="Georgia" pitchFamily="18" charset="0"/>
        </a:defRPr>
      </a:lvl8pPr>
      <a:lvl9pPr marL="1828800" algn="ctr" rtl="0" fontAlgn="base">
        <a:spcBef>
          <a:spcPct val="0"/>
        </a:spcBef>
        <a:spcAft>
          <a:spcPct val="0"/>
        </a:spcAft>
        <a:defRPr sz="3300">
          <a:solidFill>
            <a:srgbClr val="9D2512"/>
          </a:solidFill>
          <a:latin typeface="Georgia" pitchFamily="18" charset="0"/>
        </a:defRPr>
      </a:lvl9pPr>
    </p:titleStyle>
    <p:bodyStyle>
      <a:lvl1pPr marL="273050" indent="-273050" algn="l" rtl="0" eaLnBrk="0" fontAlgn="base" hangingPunct="0">
        <a:spcBef>
          <a:spcPct val="20000"/>
        </a:spcBef>
        <a:spcAft>
          <a:spcPct val="0"/>
        </a:spcAft>
        <a:buClr>
          <a:schemeClr val="accent1"/>
        </a:buClr>
        <a:buSzPct val="85000"/>
        <a:buFont typeface="Wingdings 2" panose="05020102010507070707" pitchFamily="18" charset="2"/>
        <a:buChar char=""/>
        <a:defRPr sz="2700" kern="1200">
          <a:solidFill>
            <a:schemeClr val="tx1"/>
          </a:solidFill>
          <a:latin typeface="+mn-lt"/>
          <a:ea typeface="+mn-ea"/>
          <a:cs typeface="+mn-cs"/>
        </a:defRPr>
      </a:lvl1pPr>
      <a:lvl2pPr marL="547688" indent="-273050" algn="l" rtl="0" eaLnBrk="0" fontAlgn="base" hangingPunct="0">
        <a:spcBef>
          <a:spcPct val="20000"/>
        </a:spcBef>
        <a:spcAft>
          <a:spcPct val="0"/>
        </a:spcAft>
        <a:buClr>
          <a:schemeClr val="accent2"/>
        </a:buClr>
        <a:buSzPct val="70000"/>
        <a:buFont typeface="Wingdings" panose="05000000000000000000" pitchFamily="2" charset="2"/>
        <a:buChar char=""/>
        <a:defRPr sz="2200" kern="1200">
          <a:solidFill>
            <a:schemeClr val="tx2"/>
          </a:solidFill>
          <a:latin typeface="+mn-lt"/>
          <a:ea typeface="+mn-ea"/>
          <a:cs typeface="+mn-cs"/>
        </a:defRPr>
      </a:lvl2pPr>
      <a:lvl3pPr marL="822325" indent="-228600" algn="l" rtl="0" eaLnBrk="0" fontAlgn="base" hangingPunct="0">
        <a:spcBef>
          <a:spcPct val="20000"/>
        </a:spcBef>
        <a:spcAft>
          <a:spcPct val="0"/>
        </a:spcAft>
        <a:buClr>
          <a:srgbClr val="B32C16"/>
        </a:buClr>
        <a:buSzPct val="75000"/>
        <a:buFont typeface="Wingdings 2" panose="05020102010507070707" pitchFamily="18" charset="2"/>
        <a:buChar char=""/>
        <a:defRPr sz="2000" kern="1200">
          <a:solidFill>
            <a:schemeClr val="tx1"/>
          </a:solidFill>
          <a:latin typeface="+mn-lt"/>
          <a:ea typeface="+mn-ea"/>
          <a:cs typeface="+mn-cs"/>
        </a:defRPr>
      </a:lvl3pPr>
      <a:lvl4pPr marL="1096963" indent="-228600" algn="l" rtl="0" eaLnBrk="0" fontAlgn="base" hangingPunct="0">
        <a:spcBef>
          <a:spcPct val="20000"/>
        </a:spcBef>
        <a:spcAft>
          <a:spcPct val="0"/>
        </a:spcAft>
        <a:buClr>
          <a:srgbClr val="F5CD2D"/>
        </a:buClr>
        <a:buSzPct val="70000"/>
        <a:buFont typeface="Wingdings" panose="05000000000000000000" pitchFamily="2" charset="2"/>
        <a:buChar char=""/>
        <a:defRPr sz="2000" kern="1200">
          <a:solidFill>
            <a:schemeClr val="tx2"/>
          </a:solidFill>
          <a:latin typeface="+mn-lt"/>
          <a:ea typeface="+mn-ea"/>
          <a:cs typeface="+mn-cs"/>
        </a:defRPr>
      </a:lvl4pPr>
      <a:lvl5pPr marL="1371600" indent="-228600" algn="l" rtl="0" eaLnBrk="0" fontAlgn="base" hangingPunct="0">
        <a:spcBef>
          <a:spcPct val="20000"/>
        </a:spcBef>
        <a:spcAft>
          <a:spcPct val="0"/>
        </a:spcAft>
        <a:buClr>
          <a:srgbClr val="AEBAD5"/>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921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black">
                    <a:tint val="75000"/>
                  </a:prstClr>
                </a:solidFill>
                <a:latin typeface="Calibri"/>
              </a:defRPr>
            </a:lvl1pPr>
          </a:lstStyle>
          <a:p>
            <a:pPr>
              <a:defRPr/>
            </a:pPr>
            <a:fld id="{B7B8EEDA-716F-46DA-A7E8-CF75A04E2D6B}" type="datetimeFigureOut">
              <a:rPr lang="en-US"/>
              <a:pPr>
                <a:defRPr/>
              </a:pPr>
              <a:t>10/24/2020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black">
                    <a:tint val="75000"/>
                  </a:prstClr>
                </a:solidFill>
                <a:latin typeface="Calibri"/>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latin typeface="Calibri" panose="020F0502020204030204" pitchFamily="34" charset="0"/>
              </a:defRPr>
            </a:lvl1pPr>
          </a:lstStyle>
          <a:p>
            <a:pPr>
              <a:defRPr/>
            </a:pPr>
            <a:fld id="{2154B0A0-8656-483A-A6B5-661779FFE2A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6.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8.xml"/><Relationship Id="rId7" Type="http://schemas.openxmlformats.org/officeDocument/2006/relationships/image" Target="../media/image6.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6.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6.png"/><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6.png"/><Relationship Id="rId5" Type="http://schemas.openxmlformats.org/officeDocument/2006/relationships/image" Target="../media/image25.jpeg"/><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audio" Target="../media/media15.m4a"/><Relationship Id="rId7" Type="http://schemas.openxmlformats.org/officeDocument/2006/relationships/image" Target="../media/image26.png"/><Relationship Id="rId12" Type="http://schemas.openxmlformats.org/officeDocument/2006/relationships/image" Target="../media/image6.png"/><Relationship Id="rId2" Type="http://schemas.microsoft.com/office/2007/relationships/media" Target="../media/media15.m4a"/><Relationship Id="rId1" Type="http://schemas.openxmlformats.org/officeDocument/2006/relationships/vmlDrawing" Target="../drawings/vmlDrawing2.vml"/><Relationship Id="rId6" Type="http://schemas.openxmlformats.org/officeDocument/2006/relationships/oleObject" Target="../embeddings/oleObject2.bin"/><Relationship Id="rId11" Type="http://schemas.openxmlformats.org/officeDocument/2006/relationships/image" Target="../media/image28.wmf"/><Relationship Id="rId5" Type="http://schemas.openxmlformats.org/officeDocument/2006/relationships/audio" Target="../media/audio1.wav"/><Relationship Id="rId10" Type="http://schemas.openxmlformats.org/officeDocument/2006/relationships/image" Target="../media/image27.png"/><Relationship Id="rId4" Type="http://schemas.openxmlformats.org/officeDocument/2006/relationships/slideLayout" Target="../slideLayouts/slideLayout2.xml"/><Relationship Id="rId9" Type="http://schemas.openxmlformats.org/officeDocument/2006/relationships/oleObject" Target="../embeddings/oleObject4.bin"/></Relationships>
</file>

<file path=ppt/slides/_rels/slide17.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audio" Target="../media/media16.m4a"/><Relationship Id="rId7" Type="http://schemas.openxmlformats.org/officeDocument/2006/relationships/image" Target="../media/image31.jpeg"/><Relationship Id="rId12" Type="http://schemas.openxmlformats.org/officeDocument/2006/relationships/image" Target="../media/image6.png"/><Relationship Id="rId2" Type="http://schemas.microsoft.com/office/2007/relationships/media" Target="../media/media16.m4a"/><Relationship Id="rId1" Type="http://schemas.openxmlformats.org/officeDocument/2006/relationships/vmlDrawing" Target="../drawings/vmlDrawing3.vml"/><Relationship Id="rId6" Type="http://schemas.openxmlformats.org/officeDocument/2006/relationships/image" Target="../media/image30.jpeg"/><Relationship Id="rId11" Type="http://schemas.openxmlformats.org/officeDocument/2006/relationships/image" Target="../media/image29.png"/><Relationship Id="rId5" Type="http://schemas.openxmlformats.org/officeDocument/2006/relationships/audio" Target="../media/audio1.wav"/><Relationship Id="rId10" Type="http://schemas.openxmlformats.org/officeDocument/2006/relationships/oleObject" Target="../embeddings/oleObject5.bin"/><Relationship Id="rId4" Type="http://schemas.openxmlformats.org/officeDocument/2006/relationships/slideLayout" Target="../slideLayouts/slideLayout2.xml"/><Relationship Id="rId9"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7.m4a"/><Relationship Id="rId1" Type="http://schemas.microsoft.com/office/2007/relationships/media" Target="../media/media17.m4a"/><Relationship Id="rId6" Type="http://schemas.openxmlformats.org/officeDocument/2006/relationships/image" Target="../media/image6.png"/><Relationship Id="rId5" Type="http://schemas.openxmlformats.org/officeDocument/2006/relationships/audio" Target="../media/audio1.wav"/><Relationship Id="rId4" Type="http://schemas.openxmlformats.org/officeDocument/2006/relationships/notesSlide" Target="../notesSlides/notesSlide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8.m4a"/><Relationship Id="rId1" Type="http://schemas.microsoft.com/office/2007/relationships/media" Target="../media/media18.m4a"/><Relationship Id="rId6" Type="http://schemas.openxmlformats.org/officeDocument/2006/relationships/image" Target="../media/image6.png"/><Relationship Id="rId5" Type="http://schemas.openxmlformats.org/officeDocument/2006/relationships/image" Target="../media/image34.jpeg"/><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6.png"/><Relationship Id="rId5" Type="http://schemas.openxmlformats.org/officeDocument/2006/relationships/image" Target="../media/image7.jpeg"/><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19.m4a"/><Relationship Id="rId1" Type="http://schemas.microsoft.com/office/2007/relationships/media" Target="../media/media19.m4a"/><Relationship Id="rId5" Type="http://schemas.openxmlformats.org/officeDocument/2006/relationships/image" Target="../media/image6.png"/><Relationship Id="rId4" Type="http://schemas.openxmlformats.org/officeDocument/2006/relationships/image" Target="../media/image36.wmf"/></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audio" Target="../media/media20.m4a"/><Relationship Id="rId1" Type="http://schemas.microsoft.com/office/2007/relationships/media" Target="../media/media20.m4a"/><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6.png"/><Relationship Id="rId2" Type="http://schemas.openxmlformats.org/officeDocument/2006/relationships/audio" Target="../media/media21.m4a"/><Relationship Id="rId1" Type="http://schemas.microsoft.com/office/2007/relationships/media" Target="../media/media21.m4a"/><Relationship Id="rId6" Type="http://schemas.openxmlformats.org/officeDocument/2006/relationships/image" Target="../media/image40.jpeg"/><Relationship Id="rId5" Type="http://schemas.openxmlformats.org/officeDocument/2006/relationships/image" Target="../media/image39.gif"/><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6.png"/><Relationship Id="rId2" Type="http://schemas.openxmlformats.org/officeDocument/2006/relationships/audio" Target="../media/media22.m4a"/><Relationship Id="rId1" Type="http://schemas.microsoft.com/office/2007/relationships/media" Target="../media/media22.m4a"/><Relationship Id="rId6" Type="http://schemas.openxmlformats.org/officeDocument/2006/relationships/image" Target="../media/image38.png"/><Relationship Id="rId5" Type="http://schemas.openxmlformats.org/officeDocument/2006/relationships/image" Target="../media/image41.png"/><Relationship Id="rId4" Type="http://schemas.openxmlformats.org/officeDocument/2006/relationships/notesSlide" Target="../notesSlides/notesSlide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audio" Target="../media/media23.m4a"/><Relationship Id="rId1" Type="http://schemas.microsoft.com/office/2007/relationships/media" Target="../media/media23.m4a"/><Relationship Id="rId4"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0.xml"/><Relationship Id="rId7" Type="http://schemas.openxmlformats.org/officeDocument/2006/relationships/image" Target="../media/image43.png"/><Relationship Id="rId2" Type="http://schemas.openxmlformats.org/officeDocument/2006/relationships/audio" Target="../media/media24.m4a"/><Relationship Id="rId1" Type="http://schemas.microsoft.com/office/2007/relationships/media" Target="../media/media24.m4a"/><Relationship Id="rId6" Type="http://schemas.openxmlformats.org/officeDocument/2006/relationships/image" Target="../media/image42.png"/><Relationship Id="rId5" Type="http://schemas.openxmlformats.org/officeDocument/2006/relationships/image" Target="../media/image38.png"/><Relationship Id="rId4" Type="http://schemas.openxmlformats.org/officeDocument/2006/relationships/notesSlide" Target="../notesSlides/notesSlide5.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audio" Target="../media/media25.m4a"/><Relationship Id="rId1" Type="http://schemas.microsoft.com/office/2007/relationships/media" Target="../media/media25.m4a"/><Relationship Id="rId5" Type="http://schemas.openxmlformats.org/officeDocument/2006/relationships/image" Target="../media/image6.png"/><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26.m4a"/><Relationship Id="rId1" Type="http://schemas.microsoft.com/office/2007/relationships/media" Target="../media/media26.m4a"/><Relationship Id="rId5" Type="http://schemas.openxmlformats.org/officeDocument/2006/relationships/image" Target="../media/image6.png"/><Relationship Id="rId4" Type="http://schemas.openxmlformats.org/officeDocument/2006/relationships/notesSlide" Target="../notesSlides/notesSlide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png"/><Relationship Id="rId5" Type="http://schemas.openxmlformats.org/officeDocument/2006/relationships/image" Target="../media/image8.jpeg"/><Relationship Id="rId4" Type="http://schemas.openxmlformats.org/officeDocument/2006/relationships/audio" Target="../media/audio1.wav"/></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6.png"/><Relationship Id="rId2" Type="http://schemas.openxmlformats.org/officeDocument/2006/relationships/audio" Target="../media/media27.m4a"/><Relationship Id="rId1" Type="http://schemas.microsoft.com/office/2007/relationships/media" Target="../media/media27.m4a"/><Relationship Id="rId6" Type="http://schemas.openxmlformats.org/officeDocument/2006/relationships/image" Target="../media/image45.gif"/><Relationship Id="rId5" Type="http://schemas.openxmlformats.org/officeDocument/2006/relationships/audio" Target="../media/audio2.wav"/><Relationship Id="rId4" Type="http://schemas.openxmlformats.org/officeDocument/2006/relationships/notesSlide" Target="../notesSlides/notesSlide7.xml"/></Relationships>
</file>

<file path=ppt/slides/_rels/slide3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28.m4a"/><Relationship Id="rId1" Type="http://schemas.microsoft.com/office/2007/relationships/media" Target="../media/media28.m4a"/><Relationship Id="rId5" Type="http://schemas.openxmlformats.org/officeDocument/2006/relationships/image" Target="../media/image6.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29.m4a"/><Relationship Id="rId1" Type="http://schemas.microsoft.com/office/2007/relationships/media" Target="../media/media29.m4a"/><Relationship Id="rId6" Type="http://schemas.openxmlformats.org/officeDocument/2006/relationships/image" Target="../media/image6.png"/><Relationship Id="rId5" Type="http://schemas.openxmlformats.org/officeDocument/2006/relationships/image" Target="../media/image49.png"/><Relationship Id="rId4" Type="http://schemas.openxmlformats.org/officeDocument/2006/relationships/image" Target="../media/image48.jpeg"/></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0.m4a"/><Relationship Id="rId1" Type="http://schemas.microsoft.com/office/2007/relationships/media" Target="../media/media30.m4a"/><Relationship Id="rId6" Type="http://schemas.openxmlformats.org/officeDocument/2006/relationships/image" Target="../media/image6.png"/><Relationship Id="rId5" Type="http://schemas.openxmlformats.org/officeDocument/2006/relationships/image" Target="../media/image51.jpeg"/><Relationship Id="rId4" Type="http://schemas.openxmlformats.org/officeDocument/2006/relationships/image" Target="../media/image50.jpe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audio" Target="../media/media31.m4a"/><Relationship Id="rId1" Type="http://schemas.microsoft.com/office/2007/relationships/media" Target="../media/media31.m4a"/><Relationship Id="rId5" Type="http://schemas.openxmlformats.org/officeDocument/2006/relationships/image" Target="../media/image6.png"/><Relationship Id="rId4" Type="http://schemas.openxmlformats.org/officeDocument/2006/relationships/image" Target="../media/image5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6.png"/><Relationship Id="rId5" Type="http://schemas.openxmlformats.org/officeDocument/2006/relationships/image" Target="../media/image10.jpeg"/><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6.png"/><Relationship Id="rId5" Type="http://schemas.openxmlformats.org/officeDocument/2006/relationships/image" Target="../media/image11.jpeg"/><Relationship Id="rId4" Type="http://schemas.openxmlformats.org/officeDocument/2006/relationships/audio" Target="../media/audio1.wav"/></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6.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6.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8.xml"/><Relationship Id="rId7" Type="http://schemas.openxmlformats.org/officeDocument/2006/relationships/image" Target="../media/image6.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WordArt 4"/>
          <p:cNvSpPr>
            <a:spLocks noChangeArrowheads="1" noChangeShapeType="1" noTextEdit="1"/>
          </p:cNvSpPr>
          <p:nvPr/>
        </p:nvSpPr>
        <p:spPr bwMode="auto">
          <a:xfrm>
            <a:off x="2438400" y="1641475"/>
            <a:ext cx="4638675" cy="2397125"/>
          </a:xfrm>
          <a:prstGeom prst="rect">
            <a:avLst/>
          </a:prstGeom>
        </p:spPr>
        <p:txBody>
          <a:bodyPr wrap="none" fromWordArt="1">
            <a:prstTxWarp prst="textWave1">
              <a:avLst>
                <a:gd name="adj1" fmla="val 3181"/>
                <a:gd name="adj2" fmla="val 0"/>
              </a:avLst>
            </a:prstTxWarp>
          </a:bodyPr>
          <a:lstStyle/>
          <a:p>
            <a:pPr algn="ctr"/>
            <a:r>
              <a:rPr lang="en-US" sz="3600" kern="10">
                <a:ln w="12700">
                  <a:solidFill>
                    <a:srgbClr val="EAEAEA"/>
                  </a:solidFill>
                  <a:round/>
                  <a:headEnd/>
                  <a:tailEnd/>
                </a:ln>
                <a:gradFill rotWithShape="1">
                  <a:gsLst>
                    <a:gs pos="0">
                      <a:srgbClr val="800080"/>
                    </a:gs>
                    <a:gs pos="100000">
                      <a:srgbClr val="3B003B"/>
                    </a:gs>
                  </a:gsLst>
                  <a:lin ang="5400000" scaled="1"/>
                </a:gradFill>
                <a:effectLst>
                  <a:outerShdw dist="35921" dir="2700000" sy="50000" kx="2115830" algn="bl" rotWithShape="0">
                    <a:srgbClr val="C0C0C0">
                      <a:alpha val="79999"/>
                    </a:srgbClr>
                  </a:outerShdw>
                </a:effectLst>
                <a:latin typeface="Arial Black" panose="020B0A04020102020204" pitchFamily="34" charset="0"/>
              </a:rPr>
              <a:t>VIRUSES!</a:t>
            </a:r>
            <a:endParaRPr lang="fa-IR" sz="3600" kern="10">
              <a:ln w="12700">
                <a:solidFill>
                  <a:srgbClr val="EAEAEA"/>
                </a:solidFill>
                <a:round/>
                <a:headEnd/>
                <a:tailEnd/>
              </a:ln>
              <a:gradFill rotWithShape="1">
                <a:gsLst>
                  <a:gs pos="0">
                    <a:srgbClr val="800080"/>
                  </a:gs>
                  <a:gs pos="100000">
                    <a:srgbClr val="3B003B"/>
                  </a:gs>
                </a:gsLst>
                <a:lin ang="5400000" scaled="1"/>
              </a:gradFill>
              <a:effectLst>
                <a:outerShdw dist="35921" dir="2700000" sy="50000" kx="2115830" algn="bl" rotWithShape="0">
                  <a:srgbClr val="C0C0C0">
                    <a:alpha val="79999"/>
                  </a:srgbClr>
                </a:outerShdw>
              </a:effectLst>
              <a:latin typeface="Arial Black" panose="020B0A04020102020204" pitchFamily="34" charset="0"/>
            </a:endParaRPr>
          </a:p>
        </p:txBody>
      </p:sp>
      <p:pic>
        <p:nvPicPr>
          <p:cNvPr id="114691"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4572000"/>
            <a:ext cx="1714500"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Recorded Sound">
            <a:hlinkClick r:id="" action="ppaction://media"/>
            <a:extLst>
              <a:ext uri="{FF2B5EF4-FFF2-40B4-BE49-F238E27FC236}">
                <a16:creationId xmlns:a16="http://schemas.microsoft.com/office/drawing/2014/main" id="{688584AC-E46F-42A3-A833-1469D0BC763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70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3838" y="838200"/>
            <a:ext cx="1463675"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931" name="Rectangle 3"/>
          <p:cNvSpPr>
            <a:spLocks noChangeArrowheads="1"/>
          </p:cNvSpPr>
          <p:nvPr/>
        </p:nvSpPr>
        <p:spPr bwMode="auto">
          <a:xfrm>
            <a:off x="822325" y="685800"/>
            <a:ext cx="52578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2000">
                <a:solidFill>
                  <a:srgbClr val="000000"/>
                </a:solidFill>
              </a:rPr>
              <a:t>On 12th February </a:t>
            </a:r>
            <a:r>
              <a:rPr lang="en-US" sz="2000">
                <a:solidFill>
                  <a:srgbClr val="FF0000"/>
                </a:solidFill>
              </a:rPr>
              <a:t>1892</a:t>
            </a:r>
            <a:r>
              <a:rPr lang="en-US" sz="2000">
                <a:solidFill>
                  <a:srgbClr val="000000"/>
                </a:solidFill>
              </a:rPr>
              <a:t>, </a:t>
            </a:r>
            <a:r>
              <a:rPr lang="en-US" sz="2000" b="1">
                <a:solidFill>
                  <a:srgbClr val="000000"/>
                </a:solidFill>
              </a:rPr>
              <a:t>Dmitri Iwanowski</a:t>
            </a:r>
            <a:r>
              <a:rPr lang="en-US" sz="2000">
                <a:solidFill>
                  <a:srgbClr val="000000"/>
                </a:solidFill>
              </a:rPr>
              <a:t>, a Russian botanist, presented a paper to the St. Petersburg Academy of Science which </a:t>
            </a:r>
            <a:r>
              <a:rPr lang="en-US" sz="2000">
                <a:solidFill>
                  <a:srgbClr val="002060"/>
                </a:solidFill>
              </a:rPr>
              <a:t>showed that extracts from diseased tobacco plants could transmit disease to other plants after passage through ceramic filters fine enough to retain the smallest known bacteria</a:t>
            </a:r>
            <a:r>
              <a:rPr lang="en-US" sz="2000">
                <a:solidFill>
                  <a:srgbClr val="000000"/>
                </a:solidFill>
              </a:rPr>
              <a:t>. This is generally recognized as the </a:t>
            </a:r>
            <a:r>
              <a:rPr lang="en-US" sz="2000">
                <a:solidFill>
                  <a:srgbClr val="FF0000"/>
                </a:solidFill>
              </a:rPr>
              <a:t>beginning of Virology</a:t>
            </a:r>
            <a:r>
              <a:rPr lang="en-US" sz="2000">
                <a:solidFill>
                  <a:srgbClr val="000000"/>
                </a:solidFill>
              </a:rPr>
              <a:t>. </a:t>
            </a:r>
          </a:p>
        </p:txBody>
      </p:sp>
      <p:sp>
        <p:nvSpPr>
          <p:cNvPr id="124932" name="Rectangle 5"/>
          <p:cNvSpPr>
            <a:spLocks noChangeArrowheads="1"/>
          </p:cNvSpPr>
          <p:nvPr/>
        </p:nvSpPr>
        <p:spPr bwMode="auto">
          <a:xfrm>
            <a:off x="6397625" y="2895600"/>
            <a:ext cx="18637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sz="1800">
                <a:solidFill>
                  <a:srgbClr val="000000"/>
                </a:solidFill>
              </a:rPr>
              <a:t>Dmitri Iwanowski </a:t>
            </a:r>
          </a:p>
          <a:p>
            <a:pPr algn="ctr" eaLnBrk="1" hangingPunct="1">
              <a:spcBef>
                <a:spcPct val="0"/>
              </a:spcBef>
              <a:buFontTx/>
              <a:buNone/>
            </a:pPr>
            <a:r>
              <a:rPr lang="en-US" sz="1800">
                <a:solidFill>
                  <a:srgbClr val="000000"/>
                </a:solidFill>
              </a:rPr>
              <a:t>(1864-1920)</a:t>
            </a:r>
          </a:p>
        </p:txBody>
      </p:sp>
      <p:sp>
        <p:nvSpPr>
          <p:cNvPr id="124933" name="Rectangle 6"/>
          <p:cNvSpPr>
            <a:spLocks noChangeArrowheads="1"/>
          </p:cNvSpPr>
          <p:nvPr/>
        </p:nvSpPr>
        <p:spPr bwMode="auto">
          <a:xfrm>
            <a:off x="958850" y="3886200"/>
            <a:ext cx="49847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2000">
                <a:solidFill>
                  <a:srgbClr val="000000"/>
                </a:solidFill>
              </a:rPr>
              <a:t>A few years later, in </a:t>
            </a:r>
            <a:r>
              <a:rPr lang="en-US" sz="2000">
                <a:solidFill>
                  <a:srgbClr val="FF0000"/>
                </a:solidFill>
              </a:rPr>
              <a:t>1898</a:t>
            </a:r>
            <a:r>
              <a:rPr lang="en-US" sz="2000">
                <a:solidFill>
                  <a:srgbClr val="000000"/>
                </a:solidFill>
              </a:rPr>
              <a:t>, </a:t>
            </a:r>
            <a:r>
              <a:rPr lang="en-US" sz="2000" b="1">
                <a:solidFill>
                  <a:srgbClr val="000000"/>
                </a:solidFill>
              </a:rPr>
              <a:t>Martinus Beijerinick</a:t>
            </a:r>
            <a:r>
              <a:rPr lang="en-US" sz="2000">
                <a:solidFill>
                  <a:srgbClr val="000000"/>
                </a:solidFill>
              </a:rPr>
              <a:t> </a:t>
            </a:r>
            <a:r>
              <a:rPr lang="en-US" sz="2000">
                <a:solidFill>
                  <a:srgbClr val="FF0000"/>
                </a:solidFill>
              </a:rPr>
              <a:t>confirmed</a:t>
            </a:r>
            <a:r>
              <a:rPr lang="en-US" sz="2000">
                <a:solidFill>
                  <a:srgbClr val="000000"/>
                </a:solidFill>
              </a:rPr>
              <a:t> &amp; extended Iwanowski's results on </a:t>
            </a:r>
            <a:r>
              <a:rPr lang="en-US" sz="2000">
                <a:solidFill>
                  <a:srgbClr val="FF0000"/>
                </a:solidFill>
              </a:rPr>
              <a:t>tobacco mosaic virus &amp; was the first to develop the modern idea of the virus</a:t>
            </a:r>
            <a:r>
              <a:rPr lang="en-US" sz="2000">
                <a:solidFill>
                  <a:srgbClr val="000000"/>
                </a:solidFill>
              </a:rPr>
              <a:t>, which he referred to as </a:t>
            </a:r>
            <a:r>
              <a:rPr lang="en-US" sz="2000">
                <a:solidFill>
                  <a:srgbClr val="002060"/>
                </a:solidFill>
              </a:rPr>
              <a:t>contagium vivum fluidum </a:t>
            </a:r>
            <a:r>
              <a:rPr lang="en-US" sz="2000">
                <a:solidFill>
                  <a:srgbClr val="000000"/>
                </a:solidFill>
              </a:rPr>
              <a:t>('soluble living germ').</a:t>
            </a:r>
          </a:p>
        </p:txBody>
      </p:sp>
      <p:pic>
        <p:nvPicPr>
          <p:cNvPr id="12493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50050" y="4075113"/>
            <a:ext cx="1352550"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4935" name="Rectangle 7"/>
          <p:cNvSpPr>
            <a:spLocks noChangeArrowheads="1"/>
          </p:cNvSpPr>
          <p:nvPr/>
        </p:nvSpPr>
        <p:spPr bwMode="auto">
          <a:xfrm>
            <a:off x="6410325" y="5961063"/>
            <a:ext cx="2060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sz="1800">
                <a:solidFill>
                  <a:srgbClr val="000000"/>
                </a:solidFill>
              </a:rPr>
              <a:t>Martinus Beijerinick</a:t>
            </a:r>
          </a:p>
          <a:p>
            <a:pPr algn="ctr" eaLnBrk="1" hangingPunct="1">
              <a:spcBef>
                <a:spcPct val="0"/>
              </a:spcBef>
              <a:buFontTx/>
              <a:buNone/>
            </a:pPr>
            <a:r>
              <a:rPr lang="en-US" sz="1800">
                <a:solidFill>
                  <a:srgbClr val="000000"/>
                </a:solidFill>
              </a:rPr>
              <a:t> (1851-1931)</a:t>
            </a:r>
          </a:p>
        </p:txBody>
      </p:sp>
      <p:pic>
        <p:nvPicPr>
          <p:cNvPr id="2" name="Recorded Sound">
            <a:hlinkClick r:id="" action="ppaction://media"/>
            <a:extLst>
              <a:ext uri="{FF2B5EF4-FFF2-40B4-BE49-F238E27FC236}">
                <a16:creationId xmlns:a16="http://schemas.microsoft.com/office/drawing/2014/main" id="{A3C1E377-4492-40AC-9BC7-6763B6EE134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693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4188" y="2870200"/>
            <a:ext cx="1905000" cy="291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6979" name="Rectangle 8"/>
          <p:cNvSpPr>
            <a:spLocks noChangeArrowheads="1"/>
          </p:cNvSpPr>
          <p:nvPr/>
        </p:nvSpPr>
        <p:spPr bwMode="auto">
          <a:xfrm>
            <a:off x="609600" y="5907088"/>
            <a:ext cx="16525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sz="1800">
                <a:solidFill>
                  <a:srgbClr val="000000"/>
                </a:solidFill>
              </a:rPr>
              <a:t>Frederick Twort</a:t>
            </a:r>
          </a:p>
          <a:p>
            <a:pPr algn="ctr" eaLnBrk="1" hangingPunct="1">
              <a:spcBef>
                <a:spcPct val="0"/>
              </a:spcBef>
              <a:buFontTx/>
              <a:buNone/>
            </a:pPr>
            <a:r>
              <a:rPr lang="en-US" sz="1800">
                <a:solidFill>
                  <a:srgbClr val="000000"/>
                </a:solidFill>
              </a:rPr>
              <a:t> (1877-1950)</a:t>
            </a:r>
          </a:p>
        </p:txBody>
      </p:sp>
      <p:sp>
        <p:nvSpPr>
          <p:cNvPr id="126980" name="Rectangle 9"/>
          <p:cNvSpPr>
            <a:spLocks noChangeArrowheads="1"/>
          </p:cNvSpPr>
          <p:nvPr/>
        </p:nvSpPr>
        <p:spPr bwMode="auto">
          <a:xfrm>
            <a:off x="2667000" y="3009900"/>
            <a:ext cx="36576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2000" b="1" dirty="0">
                <a:solidFill>
                  <a:srgbClr val="000000"/>
                </a:solidFill>
              </a:rPr>
              <a:t>Frederick </a:t>
            </a:r>
            <a:r>
              <a:rPr lang="en-US" sz="2000" b="1" dirty="0" err="1">
                <a:solidFill>
                  <a:srgbClr val="000000"/>
                </a:solidFill>
              </a:rPr>
              <a:t>Twort</a:t>
            </a:r>
            <a:r>
              <a:rPr lang="en-US" sz="2000" b="1" dirty="0">
                <a:solidFill>
                  <a:srgbClr val="000000"/>
                </a:solidFill>
              </a:rPr>
              <a:t> </a:t>
            </a:r>
            <a:r>
              <a:rPr lang="en-US" sz="2000" dirty="0">
                <a:solidFill>
                  <a:srgbClr val="000000"/>
                </a:solidFill>
              </a:rPr>
              <a:t>(in </a:t>
            </a:r>
            <a:r>
              <a:rPr lang="en-US" sz="2000" dirty="0">
                <a:solidFill>
                  <a:srgbClr val="FF0000"/>
                </a:solidFill>
              </a:rPr>
              <a:t>1915</a:t>
            </a:r>
            <a:r>
              <a:rPr lang="en-US" sz="2000" dirty="0">
                <a:solidFill>
                  <a:srgbClr val="000000"/>
                </a:solidFill>
              </a:rPr>
              <a:t>) &amp; </a:t>
            </a:r>
            <a:r>
              <a:rPr lang="en-US" sz="2000" b="1" dirty="0">
                <a:solidFill>
                  <a:srgbClr val="000000"/>
                </a:solidFill>
              </a:rPr>
              <a:t>Felix </a:t>
            </a:r>
            <a:r>
              <a:rPr lang="en-US" sz="2000" b="1" dirty="0" err="1">
                <a:solidFill>
                  <a:srgbClr val="000000"/>
                </a:solidFill>
              </a:rPr>
              <a:t>d'Herelle</a:t>
            </a:r>
            <a:r>
              <a:rPr lang="en-US" sz="2000" dirty="0">
                <a:solidFill>
                  <a:srgbClr val="000000"/>
                </a:solidFill>
              </a:rPr>
              <a:t> (in </a:t>
            </a:r>
            <a:r>
              <a:rPr lang="en-US" sz="2000" dirty="0">
                <a:solidFill>
                  <a:srgbClr val="FF0000"/>
                </a:solidFill>
              </a:rPr>
              <a:t>1917</a:t>
            </a:r>
            <a:r>
              <a:rPr lang="en-US" sz="2000" dirty="0">
                <a:solidFill>
                  <a:srgbClr val="000000"/>
                </a:solidFill>
              </a:rPr>
              <a:t>) were the first to recognize viruses which infect bacteria, which </a:t>
            </a:r>
            <a:r>
              <a:rPr lang="en-US" sz="2000" dirty="0" err="1">
                <a:solidFill>
                  <a:srgbClr val="000000"/>
                </a:solidFill>
              </a:rPr>
              <a:t>d'Herelle</a:t>
            </a:r>
            <a:r>
              <a:rPr lang="en-US" sz="2000" dirty="0">
                <a:solidFill>
                  <a:srgbClr val="000000"/>
                </a:solidFill>
              </a:rPr>
              <a:t> called </a:t>
            </a:r>
            <a:r>
              <a:rPr lang="en-US" sz="2000" dirty="0">
                <a:solidFill>
                  <a:srgbClr val="FF0000"/>
                </a:solidFill>
              </a:rPr>
              <a:t>bacteriophages </a:t>
            </a:r>
            <a:r>
              <a:rPr lang="en-US" sz="2000" dirty="0">
                <a:solidFill>
                  <a:srgbClr val="000000"/>
                </a:solidFill>
              </a:rPr>
              <a:t>(eaters of bacteria). </a:t>
            </a:r>
          </a:p>
        </p:txBody>
      </p:sp>
      <p:pic>
        <p:nvPicPr>
          <p:cNvPr id="12698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2790825"/>
            <a:ext cx="1960563" cy="297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6982" name="Rectangle 10"/>
          <p:cNvSpPr>
            <a:spLocks noChangeArrowheads="1"/>
          </p:cNvSpPr>
          <p:nvPr/>
        </p:nvSpPr>
        <p:spPr bwMode="auto">
          <a:xfrm>
            <a:off x="6856413" y="5892800"/>
            <a:ext cx="15065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sz="1800">
                <a:solidFill>
                  <a:srgbClr val="000000"/>
                </a:solidFill>
              </a:rPr>
              <a:t>Felix d'Herelle</a:t>
            </a:r>
          </a:p>
          <a:p>
            <a:pPr algn="ctr" eaLnBrk="1" hangingPunct="1">
              <a:spcBef>
                <a:spcPct val="0"/>
              </a:spcBef>
              <a:buFontTx/>
              <a:buNone/>
            </a:pPr>
            <a:r>
              <a:rPr lang="en-US" sz="1800">
                <a:solidFill>
                  <a:srgbClr val="000000"/>
                </a:solidFill>
              </a:rPr>
              <a:t> (1873-1949)</a:t>
            </a:r>
          </a:p>
        </p:txBody>
      </p:sp>
      <p:sp>
        <p:nvSpPr>
          <p:cNvPr id="2" name="Rectangle 3">
            <a:extLst>
              <a:ext uri="{FF2B5EF4-FFF2-40B4-BE49-F238E27FC236}">
                <a16:creationId xmlns:a16="http://schemas.microsoft.com/office/drawing/2014/main" id="{642042D8-E80F-4537-A18E-15C33348D38E}"/>
              </a:ext>
            </a:extLst>
          </p:cNvPr>
          <p:cNvSpPr>
            <a:spLocks noChangeArrowheads="1"/>
          </p:cNvSpPr>
          <p:nvPr/>
        </p:nvSpPr>
        <p:spPr bwMode="auto">
          <a:xfrm>
            <a:off x="609600" y="762000"/>
            <a:ext cx="45720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2000">
                <a:solidFill>
                  <a:srgbClr val="000000"/>
                </a:solidFill>
              </a:rPr>
              <a:t>Also in </a:t>
            </a:r>
            <a:r>
              <a:rPr lang="en-US" sz="2000">
                <a:solidFill>
                  <a:srgbClr val="FF0000"/>
                </a:solidFill>
              </a:rPr>
              <a:t>1898, </a:t>
            </a:r>
            <a:r>
              <a:rPr lang="en-US" sz="2000" b="1">
                <a:solidFill>
                  <a:srgbClr val="000000"/>
                </a:solidFill>
              </a:rPr>
              <a:t>Freidrich Loeffler &amp; Paul Frosch</a:t>
            </a:r>
            <a:r>
              <a:rPr lang="en-US" sz="2000">
                <a:solidFill>
                  <a:srgbClr val="000000"/>
                </a:solidFill>
              </a:rPr>
              <a:t>  </a:t>
            </a:r>
            <a:r>
              <a:rPr lang="en-US" sz="2000">
                <a:solidFill>
                  <a:srgbClr val="FF0000"/>
                </a:solidFill>
              </a:rPr>
              <a:t>- foot-and-mouth disease in cattle. </a:t>
            </a:r>
          </a:p>
        </p:txBody>
      </p:sp>
      <p:pic>
        <p:nvPicPr>
          <p:cNvPr id="3" name="Picture 2">
            <a:extLst>
              <a:ext uri="{FF2B5EF4-FFF2-40B4-BE49-F238E27FC236}">
                <a16:creationId xmlns:a16="http://schemas.microsoft.com/office/drawing/2014/main" id="{259EE9CB-6061-4B17-A0E9-17B7E39B28C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4463" y="0"/>
            <a:ext cx="1752600" cy="2109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4">
            <a:extLst>
              <a:ext uri="{FF2B5EF4-FFF2-40B4-BE49-F238E27FC236}">
                <a16:creationId xmlns:a16="http://schemas.microsoft.com/office/drawing/2014/main" id="{306146DD-DEC7-405A-B293-C60BB6996FF6}"/>
              </a:ext>
            </a:extLst>
          </p:cNvPr>
          <p:cNvSpPr>
            <a:spLocks noChangeArrowheads="1"/>
          </p:cNvSpPr>
          <p:nvPr/>
        </p:nvSpPr>
        <p:spPr bwMode="auto">
          <a:xfrm>
            <a:off x="6411913" y="2057400"/>
            <a:ext cx="1835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sz="1800" dirty="0" err="1">
                <a:solidFill>
                  <a:srgbClr val="000000"/>
                </a:solidFill>
              </a:rPr>
              <a:t>Freidrich</a:t>
            </a:r>
            <a:r>
              <a:rPr lang="en-US" sz="1800" dirty="0">
                <a:solidFill>
                  <a:srgbClr val="000000"/>
                </a:solidFill>
              </a:rPr>
              <a:t> Loeffler </a:t>
            </a:r>
          </a:p>
          <a:p>
            <a:pPr algn="ctr" eaLnBrk="1" hangingPunct="1">
              <a:spcBef>
                <a:spcPct val="0"/>
              </a:spcBef>
              <a:buFontTx/>
              <a:buNone/>
            </a:pPr>
            <a:r>
              <a:rPr lang="en-US" sz="1800" dirty="0">
                <a:solidFill>
                  <a:srgbClr val="000000"/>
                </a:solidFill>
              </a:rPr>
              <a:t>(1852-1915)</a:t>
            </a:r>
          </a:p>
        </p:txBody>
      </p:sp>
      <p:pic>
        <p:nvPicPr>
          <p:cNvPr id="5" name="Recorded Sound">
            <a:hlinkClick r:id="" action="ppaction://media"/>
            <a:extLst>
              <a:ext uri="{FF2B5EF4-FFF2-40B4-BE49-F238E27FC236}">
                <a16:creationId xmlns:a16="http://schemas.microsoft.com/office/drawing/2014/main" id="{1FC6E2B7-7B26-4108-B704-59BA2D09998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01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3"/>
          <p:cNvSpPr>
            <a:spLocks noChangeArrowheads="1"/>
          </p:cNvSpPr>
          <p:nvPr/>
        </p:nvSpPr>
        <p:spPr bwMode="auto">
          <a:xfrm>
            <a:off x="762000" y="533400"/>
            <a:ext cx="73152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1800">
                <a:solidFill>
                  <a:srgbClr val="000000"/>
                </a:solidFill>
              </a:rPr>
              <a:t>In </a:t>
            </a:r>
            <a:r>
              <a:rPr lang="en-US" sz="1800" b="1">
                <a:solidFill>
                  <a:srgbClr val="FF0000"/>
                </a:solidFill>
              </a:rPr>
              <a:t>1881</a:t>
            </a:r>
            <a:r>
              <a:rPr lang="en-US" sz="1800">
                <a:solidFill>
                  <a:srgbClr val="000000"/>
                </a:solidFill>
              </a:rPr>
              <a:t>, </a:t>
            </a:r>
            <a:r>
              <a:rPr lang="en-US" sz="1800">
                <a:solidFill>
                  <a:srgbClr val="FF0000"/>
                </a:solidFill>
              </a:rPr>
              <a:t>Louis Pasteur </a:t>
            </a:r>
            <a:r>
              <a:rPr lang="en-US" sz="1800">
                <a:solidFill>
                  <a:srgbClr val="000000"/>
                </a:solidFill>
              </a:rPr>
              <a:t>began studies of </a:t>
            </a:r>
            <a:r>
              <a:rPr lang="en-US" sz="1800">
                <a:solidFill>
                  <a:srgbClr val="FF0000"/>
                </a:solidFill>
              </a:rPr>
              <a:t>rabies in animals</a:t>
            </a:r>
            <a:r>
              <a:rPr lang="en-US" sz="1800">
                <a:solidFill>
                  <a:srgbClr val="000000"/>
                </a:solidFill>
              </a:rPr>
              <a:t>. Over a number of years, he developed methods of producing attenuated virus preparations by progressively drying the spinal cords of rabbits experimentally infected with the agent, which when inoculated into animals, would protect from challenge with virulent virus. </a:t>
            </a:r>
            <a:r>
              <a:rPr lang="en-US" sz="1800">
                <a:solidFill>
                  <a:srgbClr val="FF0000"/>
                </a:solidFill>
              </a:rPr>
              <a:t>This was the first artificially produced virus vaccine</a:t>
            </a:r>
          </a:p>
        </p:txBody>
      </p:sp>
      <p:pic>
        <p:nvPicPr>
          <p:cNvPr id="12800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2478088"/>
            <a:ext cx="1714500" cy="183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8004" name="Rectangle 4"/>
          <p:cNvSpPr>
            <a:spLocks noChangeArrowheads="1"/>
          </p:cNvSpPr>
          <p:nvPr/>
        </p:nvSpPr>
        <p:spPr bwMode="auto">
          <a:xfrm>
            <a:off x="922338" y="4340225"/>
            <a:ext cx="13938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sz="1800">
                <a:solidFill>
                  <a:srgbClr val="000000"/>
                </a:solidFill>
              </a:rPr>
              <a:t>Walter Reed </a:t>
            </a:r>
          </a:p>
          <a:p>
            <a:pPr algn="ctr" eaLnBrk="1" hangingPunct="1">
              <a:spcBef>
                <a:spcPct val="0"/>
              </a:spcBef>
              <a:buFontTx/>
              <a:buNone/>
            </a:pPr>
            <a:r>
              <a:rPr lang="en-US" sz="1800">
                <a:solidFill>
                  <a:srgbClr val="000000"/>
                </a:solidFill>
              </a:rPr>
              <a:t>(1851-1902)</a:t>
            </a:r>
          </a:p>
        </p:txBody>
      </p:sp>
      <p:sp>
        <p:nvSpPr>
          <p:cNvPr id="128005" name="Rectangle 5"/>
          <p:cNvSpPr>
            <a:spLocks noChangeArrowheads="1"/>
          </p:cNvSpPr>
          <p:nvPr/>
        </p:nvSpPr>
        <p:spPr bwMode="auto">
          <a:xfrm>
            <a:off x="2819400" y="2287588"/>
            <a:ext cx="52578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1800">
                <a:solidFill>
                  <a:srgbClr val="000000"/>
                </a:solidFill>
              </a:rPr>
              <a:t>During the Spanish-American War of the late 19th century &amp; the subsequent building of the Panama Canal, American deaths due to yellow fever were colossal. The disease also appeared to be spreading slowly northward into the continental United States. Through experimental transmission to mice, </a:t>
            </a:r>
            <a:r>
              <a:rPr lang="en-US" sz="1800">
                <a:solidFill>
                  <a:srgbClr val="FF0000"/>
                </a:solidFill>
              </a:rPr>
              <a:t>in 1900 </a:t>
            </a:r>
            <a:r>
              <a:rPr lang="en-US" sz="1800" b="1">
                <a:solidFill>
                  <a:srgbClr val="FF0000"/>
                </a:solidFill>
              </a:rPr>
              <a:t>Walter Reed</a:t>
            </a:r>
            <a:r>
              <a:rPr lang="en-US" sz="1800">
                <a:solidFill>
                  <a:srgbClr val="FF0000"/>
                </a:solidFill>
              </a:rPr>
              <a:t> </a:t>
            </a:r>
            <a:r>
              <a:rPr lang="en-US" sz="1800">
                <a:solidFill>
                  <a:srgbClr val="000000"/>
                </a:solidFill>
              </a:rPr>
              <a:t>demonstrated </a:t>
            </a:r>
            <a:r>
              <a:rPr lang="en-US" sz="1800">
                <a:solidFill>
                  <a:srgbClr val="FF0000"/>
                </a:solidFill>
              </a:rPr>
              <a:t>that yellow fever was caused by a virus, spread by mosquitoes</a:t>
            </a:r>
            <a:r>
              <a:rPr lang="en-US" sz="1800">
                <a:solidFill>
                  <a:srgbClr val="000000"/>
                </a:solidFill>
              </a:rPr>
              <a:t>.</a:t>
            </a:r>
          </a:p>
        </p:txBody>
      </p:sp>
      <p:pic>
        <p:nvPicPr>
          <p:cNvPr id="12800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4316413"/>
            <a:ext cx="1352550" cy="202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8007" name="Rectangle 7"/>
          <p:cNvSpPr>
            <a:spLocks noChangeArrowheads="1"/>
          </p:cNvSpPr>
          <p:nvPr/>
        </p:nvSpPr>
        <p:spPr bwMode="auto">
          <a:xfrm>
            <a:off x="6650038" y="6324600"/>
            <a:ext cx="24939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1800">
                <a:solidFill>
                  <a:srgbClr val="000000"/>
                </a:solidFill>
              </a:rPr>
              <a:t>Max Theiler (1899-1972)</a:t>
            </a:r>
          </a:p>
        </p:txBody>
      </p:sp>
      <p:pic>
        <p:nvPicPr>
          <p:cNvPr id="2" name="Recorded Sound">
            <a:hlinkClick r:id="" action="ppaction://media"/>
            <a:extLst>
              <a:ext uri="{FF2B5EF4-FFF2-40B4-BE49-F238E27FC236}">
                <a16:creationId xmlns:a16="http://schemas.microsoft.com/office/drawing/2014/main" id="{837F6801-FF66-4AC4-B31C-CA4C013E135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430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4"/>
          <p:cNvSpPr txBox="1">
            <a:spLocks noChangeArrowheads="1"/>
          </p:cNvSpPr>
          <p:nvPr/>
        </p:nvSpPr>
        <p:spPr bwMode="auto">
          <a:xfrm>
            <a:off x="1206500" y="762000"/>
            <a:ext cx="6705600" cy="1189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sz="3600">
                <a:solidFill>
                  <a:srgbClr val="006666"/>
                </a:solidFill>
                <a:latin typeface="Comic Sans MS" panose="030F0702030302020204" pitchFamily="66" charset="0"/>
              </a:rPr>
              <a:t>We have all gotten viruses…</a:t>
            </a:r>
            <a:r>
              <a:rPr lang="en-US" sz="2400">
                <a:solidFill>
                  <a:srgbClr val="006666"/>
                </a:solidFill>
                <a:latin typeface="Comic Sans MS" panose="030F0702030302020204" pitchFamily="66" charset="0"/>
              </a:rPr>
              <a:t> </a:t>
            </a:r>
          </a:p>
          <a:p>
            <a:pPr algn="ctr" eaLnBrk="1" hangingPunct="1">
              <a:spcBef>
                <a:spcPct val="50000"/>
              </a:spcBef>
              <a:buFontTx/>
              <a:buNone/>
            </a:pPr>
            <a:r>
              <a:rPr lang="en-US" sz="2400">
                <a:solidFill>
                  <a:srgbClr val="006666"/>
                </a:solidFill>
                <a:latin typeface="Comic Sans MS" panose="030F0702030302020204" pitchFamily="66" charset="0"/>
              </a:rPr>
              <a:t>from bacteria, plants to animals.</a:t>
            </a:r>
          </a:p>
        </p:txBody>
      </p:sp>
      <p:sp>
        <p:nvSpPr>
          <p:cNvPr id="129027" name="Text Box 5"/>
          <p:cNvSpPr txBox="1">
            <a:spLocks noChangeArrowheads="1"/>
          </p:cNvSpPr>
          <p:nvPr/>
        </p:nvSpPr>
        <p:spPr bwMode="auto">
          <a:xfrm>
            <a:off x="1206500" y="2454275"/>
            <a:ext cx="6705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sz="2400">
                <a:solidFill>
                  <a:srgbClr val="006666"/>
                </a:solidFill>
                <a:latin typeface="Comic Sans MS" panose="030F0702030302020204" pitchFamily="66" charset="0"/>
              </a:rPr>
              <a:t>Viruses cause colds, flu, warts and diseases such as measles, AIDS and cancer.</a:t>
            </a:r>
          </a:p>
        </p:txBody>
      </p:sp>
      <p:sp>
        <p:nvSpPr>
          <p:cNvPr id="129028" name="Text Box 6"/>
          <p:cNvSpPr txBox="1">
            <a:spLocks noChangeArrowheads="1"/>
          </p:cNvSpPr>
          <p:nvPr/>
        </p:nvSpPr>
        <p:spPr bwMode="auto">
          <a:xfrm>
            <a:off x="819150" y="5029200"/>
            <a:ext cx="74676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sz="2800" b="1" u="sng">
                <a:solidFill>
                  <a:srgbClr val="006666"/>
                </a:solidFill>
                <a:latin typeface="Comic Sans MS" panose="030F0702030302020204" pitchFamily="66" charset="0"/>
              </a:rPr>
              <a:t>AND</a:t>
            </a:r>
            <a:r>
              <a:rPr lang="en-US" sz="2800">
                <a:solidFill>
                  <a:srgbClr val="006666"/>
                </a:solidFill>
                <a:latin typeface="Comic Sans MS" panose="030F0702030302020204" pitchFamily="66" charset="0"/>
              </a:rPr>
              <a:t> not all viruses are harmful to humans.</a:t>
            </a:r>
          </a:p>
        </p:txBody>
      </p:sp>
      <p:sp>
        <p:nvSpPr>
          <p:cNvPr id="129029" name="Text Box 9"/>
          <p:cNvSpPr txBox="1">
            <a:spLocks noChangeArrowheads="1"/>
          </p:cNvSpPr>
          <p:nvPr/>
        </p:nvSpPr>
        <p:spPr bwMode="auto">
          <a:xfrm>
            <a:off x="1557338" y="3803650"/>
            <a:ext cx="60134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sz="2800" b="1" u="sng">
                <a:solidFill>
                  <a:srgbClr val="006666"/>
                </a:solidFill>
                <a:latin typeface="Comic Sans MS" panose="030F0702030302020204" pitchFamily="66" charset="0"/>
              </a:rPr>
              <a:t>BUT</a:t>
            </a:r>
            <a:r>
              <a:rPr lang="en-US" sz="2800" b="1">
                <a:solidFill>
                  <a:srgbClr val="006666"/>
                </a:solidFill>
                <a:latin typeface="Comic Sans MS" panose="030F0702030302020204" pitchFamily="66" charset="0"/>
              </a:rPr>
              <a:t> </a:t>
            </a:r>
            <a:r>
              <a:rPr lang="en-US" sz="2800">
                <a:solidFill>
                  <a:srgbClr val="006666"/>
                </a:solidFill>
                <a:latin typeface="Comic Sans MS" panose="030F0702030302020204" pitchFamily="66" charset="0"/>
              </a:rPr>
              <a:t>not all viruses cause diseases,</a:t>
            </a:r>
          </a:p>
        </p:txBody>
      </p:sp>
      <p:pic>
        <p:nvPicPr>
          <p:cNvPr id="2" name="Recorded Sound">
            <a:hlinkClick r:id="" action="ppaction://media"/>
            <a:extLst>
              <a:ext uri="{FF2B5EF4-FFF2-40B4-BE49-F238E27FC236}">
                <a16:creationId xmlns:a16="http://schemas.microsoft.com/office/drawing/2014/main" id="{F1CCE7CF-7269-45CC-9589-112BCC6000D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251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4"/>
          <p:cNvSpPr>
            <a:spLocks noGrp="1" noChangeArrowheads="1"/>
          </p:cNvSpPr>
          <p:nvPr>
            <p:ph type="title"/>
          </p:nvPr>
        </p:nvSpPr>
        <p:spPr>
          <a:xfrm>
            <a:off x="457200" y="1828800"/>
            <a:ext cx="8229600" cy="1143000"/>
          </a:xfrm>
        </p:spPr>
        <p:txBody>
          <a:bodyPr/>
          <a:lstStyle/>
          <a:p>
            <a:pPr eaLnBrk="1" hangingPunct="1"/>
            <a:r>
              <a:rPr lang="en-US" sz="6000">
                <a:solidFill>
                  <a:schemeClr val="accent2"/>
                </a:solidFill>
                <a:latin typeface="Comic Sans MS" panose="030F0702030302020204" pitchFamily="66" charset="0"/>
              </a:rPr>
              <a:t>WHAT IS A VIRUS?</a:t>
            </a:r>
            <a:endParaRPr lang="en-US" sz="4000">
              <a:solidFill>
                <a:schemeClr val="accent2"/>
              </a:solidFill>
              <a:latin typeface="Comic Sans MS" panose="030F0702030302020204" pitchFamily="66" charset="0"/>
            </a:endParaRPr>
          </a:p>
        </p:txBody>
      </p:sp>
      <p:pic>
        <p:nvPicPr>
          <p:cNvPr id="130051" name="Picture 6" descr="j0078711[1]"/>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067175" y="3429000"/>
            <a:ext cx="990600" cy="24003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strips dir="ru"/>
    <p:sndAc>
      <p:stSnd>
        <p:snd r:embed="rId2" name="bomb.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97" descr="icosaviru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2468563"/>
            <a:ext cx="4876800"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1075" name="Text Box 86"/>
          <p:cNvSpPr txBox="1">
            <a:spLocks noChangeArrowheads="1"/>
          </p:cNvSpPr>
          <p:nvPr/>
        </p:nvSpPr>
        <p:spPr bwMode="auto">
          <a:xfrm>
            <a:off x="600075" y="381000"/>
            <a:ext cx="7924800" cy="193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sz="2400">
                <a:latin typeface="Times New Roman" panose="02020603050405020304" pitchFamily="18" charset="0"/>
                <a:cs typeface="Times New Roman" panose="02020603050405020304" pitchFamily="18" charset="0"/>
              </a:rPr>
              <a:t>infectious agents of small size and simple composition that can multiply only in living cells. </a:t>
            </a:r>
            <a:r>
              <a:rPr lang="en-US" sz="2400">
                <a:solidFill>
                  <a:srgbClr val="FF0000"/>
                </a:solidFill>
                <a:latin typeface="Times New Roman" panose="02020603050405020304" pitchFamily="18" charset="0"/>
                <a:cs typeface="Times New Roman" panose="02020603050405020304" pitchFamily="18" charset="0"/>
              </a:rPr>
              <a:t>Viruses are obligate intracellular parasites </a:t>
            </a:r>
            <a:r>
              <a:rPr lang="en-US" sz="2400">
                <a:latin typeface="Times New Roman" panose="02020603050405020304" pitchFamily="18" charset="0"/>
                <a:cs typeface="Times New Roman" panose="02020603050405020304" pitchFamily="18" charset="0"/>
              </a:rPr>
              <a:t>that are metabolically inert when they are outside their hosts. </a:t>
            </a:r>
            <a:r>
              <a:rPr lang="en-US" sz="2400">
                <a:latin typeface="Times New Roman" panose="02020603050405020304" pitchFamily="18" charset="0"/>
              </a:rPr>
              <a:t>The virus genome is composed either of  DNA </a:t>
            </a:r>
            <a:r>
              <a:rPr lang="en-US" sz="2400">
                <a:solidFill>
                  <a:srgbClr val="FF0000"/>
                </a:solidFill>
                <a:latin typeface="Times New Roman" panose="02020603050405020304" pitchFamily="18" charset="0"/>
              </a:rPr>
              <a:t>or</a:t>
            </a:r>
            <a:r>
              <a:rPr lang="en-US" sz="2400">
                <a:latin typeface="Times New Roman" panose="02020603050405020304" pitchFamily="18" charset="0"/>
              </a:rPr>
              <a:t> RNA. </a:t>
            </a:r>
            <a:endParaRPr lang="en-US" sz="2400">
              <a:latin typeface="Times New Roman" panose="02020603050405020304" pitchFamily="18" charset="0"/>
              <a:cs typeface="Times New Roman" panose="02020603050405020304" pitchFamily="18" charset="0"/>
            </a:endParaRPr>
          </a:p>
        </p:txBody>
      </p:sp>
      <p:sp>
        <p:nvSpPr>
          <p:cNvPr id="131076" name="Text Box 89"/>
          <p:cNvSpPr txBox="1">
            <a:spLocks noChangeArrowheads="1"/>
          </p:cNvSpPr>
          <p:nvPr/>
        </p:nvSpPr>
        <p:spPr bwMode="auto">
          <a:xfrm>
            <a:off x="838200" y="2697163"/>
            <a:ext cx="1219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solidFill>
                  <a:schemeClr val="folHlink"/>
                </a:solidFill>
                <a:latin typeface="Comic Sans MS" panose="030F0702030302020204" pitchFamily="66" charset="0"/>
              </a:rPr>
              <a:t>DNA</a:t>
            </a:r>
          </a:p>
        </p:txBody>
      </p:sp>
      <p:sp>
        <p:nvSpPr>
          <p:cNvPr id="131077" name="Text Box 90"/>
          <p:cNvSpPr txBox="1">
            <a:spLocks noChangeArrowheads="1"/>
          </p:cNvSpPr>
          <p:nvPr/>
        </p:nvSpPr>
        <p:spPr bwMode="auto">
          <a:xfrm>
            <a:off x="7086600" y="2697163"/>
            <a:ext cx="1828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solidFill>
                  <a:srgbClr val="336699"/>
                </a:solidFill>
                <a:latin typeface="Comic Sans MS" panose="030F0702030302020204" pitchFamily="66" charset="0"/>
              </a:rPr>
              <a:t>CAPSID</a:t>
            </a:r>
          </a:p>
        </p:txBody>
      </p:sp>
      <p:sp>
        <p:nvSpPr>
          <p:cNvPr id="131078" name="Line 91"/>
          <p:cNvSpPr>
            <a:spLocks noChangeShapeType="1"/>
          </p:cNvSpPr>
          <p:nvPr/>
        </p:nvSpPr>
        <p:spPr bwMode="auto">
          <a:xfrm>
            <a:off x="1828800" y="3230563"/>
            <a:ext cx="2667000" cy="1066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1079" name="Line 92"/>
          <p:cNvSpPr>
            <a:spLocks noChangeShapeType="1"/>
          </p:cNvSpPr>
          <p:nvPr/>
        </p:nvSpPr>
        <p:spPr bwMode="auto">
          <a:xfrm flipH="1">
            <a:off x="5334000" y="3306763"/>
            <a:ext cx="1828800" cy="144780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1080" name="Text Box 93"/>
          <p:cNvSpPr txBox="1">
            <a:spLocks noChangeArrowheads="1"/>
          </p:cNvSpPr>
          <p:nvPr/>
        </p:nvSpPr>
        <p:spPr bwMode="auto">
          <a:xfrm>
            <a:off x="3490913" y="6354763"/>
            <a:ext cx="21336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r>
              <a:rPr lang="en-US">
                <a:solidFill>
                  <a:srgbClr val="990099"/>
                </a:solidFill>
                <a:latin typeface="Comic Sans MS" panose="030F0702030302020204" pitchFamily="66" charset="0"/>
              </a:rPr>
              <a:t>VIRUS</a:t>
            </a:r>
          </a:p>
        </p:txBody>
      </p:sp>
      <p:pic>
        <p:nvPicPr>
          <p:cNvPr id="2" name="Recorded Sound">
            <a:hlinkClick r:id="" action="ppaction://media"/>
            <a:extLst>
              <a:ext uri="{FF2B5EF4-FFF2-40B4-BE49-F238E27FC236}">
                <a16:creationId xmlns:a16="http://schemas.microsoft.com/office/drawing/2014/main" id="{C77CEEB9-5955-410E-B251-74481C3CB51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366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pPr eaLnBrk="1" hangingPunct="1"/>
            <a:r>
              <a:rPr lang="en-US" sz="4000">
                <a:latin typeface="Comic Sans MS" panose="030F0702030302020204" pitchFamily="66" charset="0"/>
              </a:rPr>
              <a:t>Why are some viruses harmful?</a:t>
            </a:r>
          </a:p>
        </p:txBody>
      </p:sp>
      <p:sp>
        <p:nvSpPr>
          <p:cNvPr id="132099" name="Text Box 8"/>
          <p:cNvSpPr txBox="1">
            <a:spLocks noChangeArrowheads="1"/>
          </p:cNvSpPr>
          <p:nvPr/>
        </p:nvSpPr>
        <p:spPr bwMode="auto">
          <a:xfrm>
            <a:off x="838200" y="1447800"/>
            <a:ext cx="2590800" cy="396875"/>
          </a:xfrm>
          <a:prstGeom prst="rect">
            <a:avLst/>
          </a:prstGeom>
          <a:solidFill>
            <a:srgbClr val="FF99CC">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2000">
                <a:latin typeface="Comic Sans MS" panose="030F0702030302020204" pitchFamily="66" charset="0"/>
              </a:rPr>
              <a:t>Virus invades cell</a:t>
            </a:r>
          </a:p>
        </p:txBody>
      </p:sp>
      <p:sp>
        <p:nvSpPr>
          <p:cNvPr id="132100" name="Text Box 9"/>
          <p:cNvSpPr txBox="1">
            <a:spLocks noChangeArrowheads="1"/>
          </p:cNvSpPr>
          <p:nvPr/>
        </p:nvSpPr>
        <p:spPr bwMode="auto">
          <a:xfrm>
            <a:off x="838200" y="2667000"/>
            <a:ext cx="4945063" cy="396875"/>
          </a:xfrm>
          <a:prstGeom prst="rect">
            <a:avLst/>
          </a:prstGeom>
          <a:solidFill>
            <a:srgbClr val="FF00FF">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2000">
                <a:latin typeface="Comic Sans MS" panose="030F0702030302020204" pitchFamily="66" charset="0"/>
              </a:rPr>
              <a:t>Virus forces cell to make copies of virus</a:t>
            </a:r>
          </a:p>
        </p:txBody>
      </p:sp>
      <p:sp>
        <p:nvSpPr>
          <p:cNvPr id="132101" name="Text Box 10"/>
          <p:cNvSpPr txBox="1">
            <a:spLocks noChangeArrowheads="1"/>
          </p:cNvSpPr>
          <p:nvPr/>
        </p:nvSpPr>
        <p:spPr bwMode="auto">
          <a:xfrm>
            <a:off x="838200" y="3886200"/>
            <a:ext cx="4419600" cy="1006475"/>
          </a:xfrm>
          <a:prstGeom prst="rect">
            <a:avLst/>
          </a:prstGeom>
          <a:solidFill>
            <a:srgbClr val="FF0000">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2000">
                <a:latin typeface="Comic Sans MS" panose="030F0702030302020204" pitchFamily="66" charset="0"/>
              </a:rPr>
              <a:t>Eventually so many copies are made, the cell explodes,</a:t>
            </a:r>
          </a:p>
          <a:p>
            <a:pPr eaLnBrk="1" hangingPunct="1">
              <a:spcBef>
                <a:spcPct val="0"/>
              </a:spcBef>
              <a:buFontTx/>
              <a:buNone/>
            </a:pPr>
            <a:r>
              <a:rPr lang="en-US" sz="2000">
                <a:latin typeface="Comic Sans MS" panose="030F0702030302020204" pitchFamily="66" charset="0"/>
              </a:rPr>
              <a:t>releasing all of the new viruses</a:t>
            </a:r>
          </a:p>
        </p:txBody>
      </p:sp>
      <p:graphicFrame>
        <p:nvGraphicFramePr>
          <p:cNvPr id="132102" name="Object 13"/>
          <p:cNvGraphicFramePr>
            <a:graphicFrameLocks noChangeAspect="1"/>
          </p:cNvGraphicFramePr>
          <p:nvPr/>
        </p:nvGraphicFramePr>
        <p:xfrm>
          <a:off x="1730375" y="1905000"/>
          <a:ext cx="541338" cy="762000"/>
        </p:xfrm>
        <a:graphic>
          <a:graphicData uri="http://schemas.openxmlformats.org/presentationml/2006/ole">
            <mc:AlternateContent xmlns:mc="http://schemas.openxmlformats.org/markup-compatibility/2006">
              <mc:Choice xmlns:v="urn:schemas-microsoft-com:vml" Requires="v">
                <p:oleObj spid="_x0000_s132179" name="Image" r:id="rId6" imgW="1435427" imgH="2020473" progId="Photoshop.Image.6">
                  <p:embed/>
                </p:oleObj>
              </mc:Choice>
              <mc:Fallback>
                <p:oleObj name="Image" r:id="rId6" imgW="1435427" imgH="2020473" progId="Photoshop.Image.6">
                  <p:embed/>
                  <p:pic>
                    <p:nvPicPr>
                      <p:cNvPr id="0" name="Object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30375" y="1905000"/>
                        <a:ext cx="5413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03" name="Object 14"/>
          <p:cNvGraphicFramePr>
            <a:graphicFrameLocks noChangeAspect="1"/>
          </p:cNvGraphicFramePr>
          <p:nvPr/>
        </p:nvGraphicFramePr>
        <p:xfrm>
          <a:off x="1730375" y="3124200"/>
          <a:ext cx="541338" cy="762000"/>
        </p:xfrm>
        <a:graphic>
          <a:graphicData uri="http://schemas.openxmlformats.org/presentationml/2006/ole">
            <mc:AlternateContent xmlns:mc="http://schemas.openxmlformats.org/markup-compatibility/2006">
              <mc:Choice xmlns:v="urn:schemas-microsoft-com:vml" Requires="v">
                <p:oleObj spid="_x0000_s132180" name="Image" r:id="rId8" imgW="1435427" imgH="2020473" progId="Photoshop.Image.6">
                  <p:embed/>
                </p:oleObj>
              </mc:Choice>
              <mc:Fallback>
                <p:oleObj name="Image" r:id="rId8" imgW="1435427" imgH="2020473" progId="Photoshop.Image.6">
                  <p:embed/>
                  <p:pic>
                    <p:nvPicPr>
                      <p:cNvPr id="0" name="Object 1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30375" y="3124200"/>
                        <a:ext cx="5413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2104" name="Object 15"/>
          <p:cNvGraphicFramePr>
            <a:graphicFrameLocks noChangeAspect="1"/>
          </p:cNvGraphicFramePr>
          <p:nvPr/>
        </p:nvGraphicFramePr>
        <p:xfrm>
          <a:off x="6019800" y="1371600"/>
          <a:ext cx="2667000" cy="1982788"/>
        </p:xfrm>
        <a:graphic>
          <a:graphicData uri="http://schemas.openxmlformats.org/presentationml/2006/ole">
            <mc:AlternateContent xmlns:mc="http://schemas.openxmlformats.org/markup-compatibility/2006">
              <mc:Choice xmlns:v="urn:schemas-microsoft-com:vml" Requires="v">
                <p:oleObj spid="_x0000_s132181" name="Image" r:id="rId9" imgW="1982351" imgH="1982351" progId="Photoshop.Image.6">
                  <p:embed/>
                </p:oleObj>
              </mc:Choice>
              <mc:Fallback>
                <p:oleObj name="Image" r:id="rId9" imgW="1982351" imgH="1982351" progId="Photoshop.Image.6">
                  <p:embed/>
                  <p:pic>
                    <p:nvPicPr>
                      <p:cNvPr id="0" name="Object 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19800" y="1371600"/>
                        <a:ext cx="2667000" cy="198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2105" name="Text Box 16"/>
          <p:cNvSpPr txBox="1">
            <a:spLocks noChangeArrowheads="1"/>
          </p:cNvSpPr>
          <p:nvPr/>
        </p:nvSpPr>
        <p:spPr bwMode="auto">
          <a:xfrm>
            <a:off x="6400800" y="1676400"/>
            <a:ext cx="2324100" cy="1465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1800">
                <a:latin typeface="Comic Sans MS" panose="030F0702030302020204" pitchFamily="66" charset="0"/>
              </a:rPr>
              <a:t>When your cells make viruses instead of operating normally, YOU get sick</a:t>
            </a:r>
          </a:p>
        </p:txBody>
      </p:sp>
      <p:pic>
        <p:nvPicPr>
          <p:cNvPr id="132106" name="Picture 17" descr="MCj04238340000[1]"/>
          <p:cNvPicPr>
            <a:picLocks noGrp="1" noChangeAspect="1" noChangeArrowheads="1"/>
          </p:cNvPicPr>
          <p:nvPr>
            <p:ph idx="1"/>
          </p:nvPr>
        </p:nvPicPr>
        <p:blipFill>
          <a:blip r:embed="rId11" cstate="print">
            <a:extLst>
              <a:ext uri="{28A0092B-C50C-407E-A947-70E740481C1C}">
                <a14:useLocalDpi xmlns:a14="http://schemas.microsoft.com/office/drawing/2010/main" val="0"/>
              </a:ext>
            </a:extLst>
          </a:blip>
          <a:srcRect/>
          <a:stretch>
            <a:fillRect/>
          </a:stretch>
        </p:blipFill>
        <p:spPr>
          <a:xfrm>
            <a:off x="6248400" y="3962400"/>
            <a:ext cx="1882775" cy="1381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Recorded Sound">
            <a:hlinkClick r:id="" action="ppaction://media"/>
            <a:extLst>
              <a:ext uri="{FF2B5EF4-FFF2-40B4-BE49-F238E27FC236}">
                <a16:creationId xmlns:a16="http://schemas.microsoft.com/office/drawing/2014/main" id="{01211659-864B-4E1C-BF3C-244BFC1C1896}"/>
              </a:ext>
            </a:extLst>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4327525" y="3184525"/>
            <a:ext cx="487363" cy="487363"/>
          </a:xfrm>
          <a:prstGeom prst="rect">
            <a:avLst/>
          </a:prstGeom>
        </p:spPr>
      </p:pic>
    </p:spTree>
  </p:cSld>
  <p:clrMapOvr>
    <a:masterClrMapping/>
  </p:clrMapOvr>
  <p:transition spd="slow">
    <p:strips dir="ru"/>
    <p:sndAc>
      <p:stSnd>
        <p:snd r:embed="rId5"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55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2806" name="Group 102"/>
          <p:cNvGraphicFramePr>
            <a:graphicFrameLocks noGrp="1"/>
          </p:cNvGraphicFramePr>
          <p:nvPr>
            <p:extLst>
              <p:ext uri="{D42A27DB-BD31-4B8C-83A1-F6EECF244321}">
                <p14:modId xmlns:p14="http://schemas.microsoft.com/office/powerpoint/2010/main" val="465375736"/>
              </p:ext>
            </p:extLst>
          </p:nvPr>
        </p:nvGraphicFramePr>
        <p:xfrm>
          <a:off x="533400" y="990600"/>
          <a:ext cx="7924800" cy="4962525"/>
        </p:xfrm>
        <a:graphic>
          <a:graphicData uri="http://schemas.openxmlformats.org/drawingml/2006/table">
            <a:tbl>
              <a:tblPr/>
              <a:tblGrid>
                <a:gridCol w="1882775">
                  <a:extLst>
                    <a:ext uri="{9D8B030D-6E8A-4147-A177-3AD203B41FA5}">
                      <a16:colId xmlns:a16="http://schemas.microsoft.com/office/drawing/2014/main" val="20000"/>
                    </a:ext>
                  </a:extLst>
                </a:gridCol>
                <a:gridCol w="3767138">
                  <a:extLst>
                    <a:ext uri="{9D8B030D-6E8A-4147-A177-3AD203B41FA5}">
                      <a16:colId xmlns:a16="http://schemas.microsoft.com/office/drawing/2014/main" val="20001"/>
                    </a:ext>
                  </a:extLst>
                </a:gridCol>
                <a:gridCol w="2274887">
                  <a:extLst>
                    <a:ext uri="{9D8B030D-6E8A-4147-A177-3AD203B41FA5}">
                      <a16:colId xmlns:a16="http://schemas.microsoft.com/office/drawing/2014/main" val="20002"/>
                    </a:ext>
                  </a:extLst>
                </a:gridCol>
              </a:tblGrid>
              <a:tr h="51814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1" i="0" u="none" strike="noStrike" cap="none" normalizeH="0" baseline="0" dirty="0">
                          <a:ln>
                            <a:noFill/>
                          </a:ln>
                          <a:solidFill>
                            <a:srgbClr val="FF9900"/>
                          </a:solidFill>
                          <a:effectLst/>
                          <a:latin typeface="Comic Sans MS" pitchFamily="66" charset="0"/>
                        </a:rPr>
                        <a:t>DISEASE</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1" i="0" u="none" strike="noStrike" cap="none" normalizeH="0" baseline="0">
                          <a:ln>
                            <a:noFill/>
                          </a:ln>
                          <a:solidFill>
                            <a:srgbClr val="990099"/>
                          </a:solidFill>
                          <a:effectLst/>
                          <a:latin typeface="Comic Sans MS" pitchFamily="66" charset="0"/>
                        </a:rPr>
                        <a:t>VIRUSES</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1" i="0" u="none" strike="noStrike" cap="none" normalizeH="0" baseline="0">
                        <a:ln>
                          <a:noFill/>
                        </a:ln>
                        <a:solidFill>
                          <a:srgbClr val="990099"/>
                        </a:solidFill>
                        <a:effectLst/>
                        <a:latin typeface="Comic Sans MS" pitchFamily="66" charset="0"/>
                      </a:endParaRP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6348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AIDS</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HIV</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Comic Sans MS" pitchFamily="66" charset="0"/>
                      </a:endParaRP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9362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dirty="0">
                          <a:ln>
                            <a:noFill/>
                          </a:ln>
                          <a:solidFill>
                            <a:schemeClr val="tx1"/>
                          </a:solidFill>
                          <a:effectLst/>
                          <a:latin typeface="Comic Sans MS" pitchFamily="66" charset="0"/>
                        </a:rPr>
                        <a:t>Cold sore</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Herpes Simplex</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 Virus</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Comic Sans MS" pitchFamily="66" charset="0"/>
                      </a:endParaRP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6189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Flu</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Influenza</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Comic Sans MS" pitchFamily="66" charset="0"/>
                      </a:endParaRP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348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Measles</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Morbillivirus    .</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Comic Sans MS" pitchFamily="66" charset="0"/>
                      </a:endParaRP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76189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Cancer</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600" b="0" i="0" u="none" strike="noStrike" cap="none" normalizeH="0" baseline="0">
                          <a:ln>
                            <a:noFill/>
                          </a:ln>
                          <a:solidFill>
                            <a:schemeClr val="tx1"/>
                          </a:solidFill>
                          <a:effectLst/>
                          <a:latin typeface="Comic Sans MS" pitchFamily="66" charset="0"/>
                        </a:rPr>
                        <a:t>Hepatitis B</a:t>
                      </a: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Comic Sans MS" pitchFamily="66" charset="0"/>
                      </a:endParaRPr>
                    </a:p>
                  </a:txBody>
                  <a:tcPr marT="45714" marB="45714"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133152" name="Rectangle 29"/>
          <p:cNvSpPr>
            <a:spLocks noGrp="1" noChangeArrowheads="1"/>
          </p:cNvSpPr>
          <p:nvPr>
            <p:ph type="title"/>
          </p:nvPr>
        </p:nvSpPr>
        <p:spPr>
          <a:xfrm>
            <a:off x="304800" y="0"/>
            <a:ext cx="8229600" cy="1143000"/>
          </a:xfrm>
        </p:spPr>
        <p:txBody>
          <a:bodyPr/>
          <a:lstStyle/>
          <a:p>
            <a:pPr eaLnBrk="1" hangingPunct="1"/>
            <a:r>
              <a:rPr lang="en-US" sz="4000">
                <a:latin typeface="Comic Sans MS" panose="030F0702030302020204" pitchFamily="66" charset="0"/>
              </a:rPr>
              <a:t>Examples of some viral diseases:</a:t>
            </a:r>
          </a:p>
        </p:txBody>
      </p:sp>
      <p:pic>
        <p:nvPicPr>
          <p:cNvPr id="133153" name="Picture 79" descr="hiv"/>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81800" y="1295400"/>
            <a:ext cx="16764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4" name="Picture 81" descr="influzen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1800" y="3276600"/>
            <a:ext cx="16764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5" name="Picture 82" descr="morbillivirus"/>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34000" y="4343400"/>
            <a:ext cx="167640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6" name="Picture 83" descr="hepatitis"/>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05600" y="4800600"/>
            <a:ext cx="1752600"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7" name="Line 86"/>
          <p:cNvSpPr>
            <a:spLocks noChangeShapeType="1"/>
          </p:cNvSpPr>
          <p:nvPr/>
        </p:nvSpPr>
        <p:spPr bwMode="auto">
          <a:xfrm>
            <a:off x="4800600" y="1905000"/>
            <a:ext cx="17526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3158" name="Line 87"/>
          <p:cNvSpPr>
            <a:spLocks noChangeShapeType="1"/>
          </p:cNvSpPr>
          <p:nvPr/>
        </p:nvSpPr>
        <p:spPr bwMode="auto">
          <a:xfrm>
            <a:off x="3581400" y="3200400"/>
            <a:ext cx="16764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3159" name="Line 88"/>
          <p:cNvSpPr>
            <a:spLocks noChangeShapeType="1"/>
          </p:cNvSpPr>
          <p:nvPr/>
        </p:nvSpPr>
        <p:spPr bwMode="auto">
          <a:xfrm>
            <a:off x="5257800" y="4114800"/>
            <a:ext cx="1447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3160" name="Line 89"/>
          <p:cNvSpPr>
            <a:spLocks noChangeShapeType="1"/>
          </p:cNvSpPr>
          <p:nvPr/>
        </p:nvSpPr>
        <p:spPr bwMode="auto">
          <a:xfrm flipV="1">
            <a:off x="5029200" y="4876800"/>
            <a:ext cx="304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3161" name="Line 90"/>
          <p:cNvSpPr>
            <a:spLocks noChangeShapeType="1"/>
          </p:cNvSpPr>
          <p:nvPr/>
        </p:nvSpPr>
        <p:spPr bwMode="auto">
          <a:xfrm>
            <a:off x="5257800" y="5715000"/>
            <a:ext cx="14478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3162" name="Text Box 91"/>
          <p:cNvSpPr txBox="1">
            <a:spLocks noChangeArrowheads="1"/>
          </p:cNvSpPr>
          <p:nvPr/>
        </p:nvSpPr>
        <p:spPr bwMode="auto">
          <a:xfrm>
            <a:off x="5181600" y="3429000"/>
            <a:ext cx="1841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fa-IR" sz="1000">
              <a:latin typeface="Comic Sans MS" panose="030F0702030302020204" pitchFamily="66" charset="0"/>
            </a:endParaRPr>
          </a:p>
        </p:txBody>
      </p:sp>
      <p:graphicFrame>
        <p:nvGraphicFramePr>
          <p:cNvPr id="133163" name="Object 92"/>
          <p:cNvGraphicFramePr>
            <a:graphicFrameLocks noGrp="1" noChangeAspect="1"/>
          </p:cNvGraphicFramePr>
          <p:nvPr>
            <p:ph sz="half" idx="1"/>
          </p:nvPr>
        </p:nvGraphicFramePr>
        <p:xfrm>
          <a:off x="5410200" y="2514600"/>
          <a:ext cx="1676400" cy="1257300"/>
        </p:xfrm>
        <a:graphic>
          <a:graphicData uri="http://schemas.openxmlformats.org/presentationml/2006/ole">
            <mc:AlternateContent xmlns:mc="http://schemas.openxmlformats.org/markup-compatibility/2006">
              <mc:Choice xmlns:v="urn:schemas-microsoft-com:vml" Requires="v">
                <p:oleObj spid="_x0000_s133188" name="Image" r:id="rId10" imgW="8132721" imgH="6099541" progId="Photoshop.Image.6">
                  <p:embed/>
                </p:oleObj>
              </mc:Choice>
              <mc:Fallback>
                <p:oleObj name="Image" r:id="rId10" imgW="8132721" imgH="6099541" progId="Photoshop.Image.6">
                  <p:embed/>
                  <p:pic>
                    <p:nvPicPr>
                      <p:cNvPr id="0" name="Object 9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410200" y="2514600"/>
                        <a:ext cx="1676400" cy="1257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2" name="Recorded Sound">
            <a:hlinkClick r:id="" action="ppaction://media"/>
            <a:extLst>
              <a:ext uri="{FF2B5EF4-FFF2-40B4-BE49-F238E27FC236}">
                <a16:creationId xmlns:a16="http://schemas.microsoft.com/office/drawing/2014/main" id="{1305FB64-41E4-4C41-A8E1-D3330480DA44}"/>
              </a:ext>
            </a:extLst>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4327525" y="3184525"/>
            <a:ext cx="487363" cy="487363"/>
          </a:xfrm>
          <a:prstGeom prst="rect">
            <a:avLst/>
          </a:prstGeom>
        </p:spPr>
      </p:pic>
    </p:spTree>
  </p:cSld>
  <p:clrMapOvr>
    <a:masterClrMapping/>
  </p:clrMapOvr>
  <p:transition spd="slow">
    <p:strips dir="ru"/>
    <p:sndAc>
      <p:stSnd>
        <p:snd r:embed="rId5"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842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533400" y="76200"/>
            <a:ext cx="8077200" cy="1143000"/>
          </a:xfrm>
          <a:solidFill>
            <a:srgbClr val="FFFF00"/>
          </a:solidFill>
          <a:ln w="25400">
            <a:solidFill>
              <a:srgbClr val="FF0000"/>
            </a:solidFill>
            <a:miter lim="800000"/>
            <a:headEnd/>
            <a:tailEnd/>
          </a:ln>
        </p:spPr>
        <p:txBody>
          <a:bodyPr/>
          <a:lstStyle/>
          <a:p>
            <a:pPr eaLnBrk="1" hangingPunct="1"/>
            <a:r>
              <a:rPr lang="en-US"/>
              <a:t>Why Study Viruses</a:t>
            </a:r>
          </a:p>
        </p:txBody>
      </p:sp>
      <p:sp>
        <p:nvSpPr>
          <p:cNvPr id="134147" name="Rectangle 3"/>
          <p:cNvSpPr>
            <a:spLocks noGrp="1" noChangeArrowheads="1"/>
          </p:cNvSpPr>
          <p:nvPr>
            <p:ph type="body" idx="1"/>
          </p:nvPr>
        </p:nvSpPr>
        <p:spPr>
          <a:xfrm>
            <a:off x="685800" y="1295400"/>
            <a:ext cx="7772400" cy="4114800"/>
          </a:xfrm>
        </p:spPr>
        <p:txBody>
          <a:bodyPr/>
          <a:lstStyle/>
          <a:p>
            <a:pPr eaLnBrk="1" hangingPunct="1"/>
            <a:r>
              <a:rPr lang="en-US" sz="2800"/>
              <a:t>Viruses are capable of infecting all forms of life</a:t>
            </a:r>
          </a:p>
          <a:p>
            <a:pPr lvl="1" eaLnBrk="1" hangingPunct="1"/>
            <a:r>
              <a:rPr lang="en-US" sz="3200"/>
              <a:t>Vertebrates, prokaryotes, fungi, algae</a:t>
            </a:r>
          </a:p>
          <a:p>
            <a:pPr eaLnBrk="1" hangingPunct="1"/>
            <a:r>
              <a:rPr lang="en-US" sz="2800"/>
              <a:t>Most abundant form of life</a:t>
            </a:r>
          </a:p>
          <a:p>
            <a:pPr lvl="1" eaLnBrk="1" hangingPunct="1"/>
            <a:r>
              <a:rPr lang="en-US"/>
              <a:t>Bacteriophages are extremely abundant</a:t>
            </a:r>
          </a:p>
          <a:p>
            <a:pPr lvl="1" eaLnBrk="1" hangingPunct="1"/>
            <a:r>
              <a:rPr lang="en-US"/>
              <a:t>Estimated 10</a:t>
            </a:r>
            <a:r>
              <a:rPr lang="en-US" baseline="30000"/>
              <a:t>31</a:t>
            </a:r>
            <a:r>
              <a:rPr lang="en-US"/>
              <a:t> tailed bacteriophages</a:t>
            </a:r>
          </a:p>
          <a:p>
            <a:pPr eaLnBrk="1" hangingPunct="1"/>
            <a:r>
              <a:rPr lang="en-US" sz="2800"/>
              <a:t>Excellent molecular biology tools</a:t>
            </a:r>
          </a:p>
          <a:p>
            <a:pPr lvl="1" eaLnBrk="1" hangingPunct="1"/>
            <a:endParaRPr lang="en-US"/>
          </a:p>
          <a:p>
            <a:pPr lvl="2" eaLnBrk="1" hangingPunct="1">
              <a:buFontTx/>
              <a:buNone/>
            </a:pPr>
            <a:endParaRPr lang="en-US"/>
          </a:p>
          <a:p>
            <a:pPr lvl="2" eaLnBrk="1" hangingPunct="1">
              <a:buFontTx/>
              <a:buNone/>
            </a:pPr>
            <a:endParaRPr lang="en-US"/>
          </a:p>
          <a:p>
            <a:pPr eaLnBrk="1" hangingPunct="1">
              <a:buFontTx/>
              <a:buNone/>
            </a:pPr>
            <a:endParaRPr lang="en-US" sz="2800"/>
          </a:p>
        </p:txBody>
      </p:sp>
      <p:pic>
        <p:nvPicPr>
          <p:cNvPr id="2" name="Recorded Sound">
            <a:hlinkClick r:id="" action="ppaction://media"/>
            <a:extLst>
              <a:ext uri="{FF2B5EF4-FFF2-40B4-BE49-F238E27FC236}">
                <a16:creationId xmlns:a16="http://schemas.microsoft.com/office/drawing/2014/main" id="{FDE549F9-8DC8-4B8E-BA42-18F5736F0E9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5"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38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32" descr="cel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2209800"/>
            <a:ext cx="41148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7219" name="Rectangle 2"/>
          <p:cNvSpPr>
            <a:spLocks noGrp="1" noChangeArrowheads="1"/>
          </p:cNvSpPr>
          <p:nvPr>
            <p:ph type="title"/>
          </p:nvPr>
        </p:nvSpPr>
        <p:spPr>
          <a:xfrm>
            <a:off x="457200" y="76200"/>
            <a:ext cx="8229600" cy="1143000"/>
          </a:xfrm>
        </p:spPr>
        <p:txBody>
          <a:bodyPr/>
          <a:lstStyle/>
          <a:p>
            <a:pPr eaLnBrk="1" hangingPunct="1"/>
            <a:r>
              <a:rPr lang="en-US">
                <a:latin typeface="Comic Sans MS" panose="030F0702030302020204" pitchFamily="66" charset="0"/>
              </a:rPr>
              <a:t>Cell Biology</a:t>
            </a:r>
          </a:p>
        </p:txBody>
      </p:sp>
      <p:sp>
        <p:nvSpPr>
          <p:cNvPr id="137220" name="Rectangle 3"/>
          <p:cNvSpPr>
            <a:spLocks noGrp="1" noChangeArrowheads="1"/>
          </p:cNvSpPr>
          <p:nvPr>
            <p:ph type="body" sz="half" idx="1"/>
          </p:nvPr>
        </p:nvSpPr>
        <p:spPr>
          <a:xfrm>
            <a:off x="533400" y="990600"/>
            <a:ext cx="8153400" cy="685800"/>
          </a:xfrm>
        </p:spPr>
        <p:txBody>
          <a:bodyPr/>
          <a:lstStyle/>
          <a:p>
            <a:pPr marL="0" indent="0" eaLnBrk="1" hangingPunct="1">
              <a:buFontTx/>
              <a:buNone/>
            </a:pPr>
            <a:r>
              <a:rPr lang="en-US" sz="1800">
                <a:latin typeface="Comic Sans MS" panose="030F0702030302020204" pitchFamily="66" charset="0"/>
              </a:rPr>
              <a:t>Let's review a little cell biology since viruses cannot multiply without the help of cells.  The viruses enter the cell and forces the cell to make more viruses.</a:t>
            </a:r>
          </a:p>
        </p:txBody>
      </p:sp>
      <p:sp>
        <p:nvSpPr>
          <p:cNvPr id="137221" name="Text Box 9"/>
          <p:cNvSpPr txBox="1">
            <a:spLocks noChangeArrowheads="1"/>
          </p:cNvSpPr>
          <p:nvPr/>
        </p:nvSpPr>
        <p:spPr bwMode="auto">
          <a:xfrm>
            <a:off x="533400" y="1981200"/>
            <a:ext cx="3581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1800">
                <a:latin typeface="Comic Sans MS" panose="030F0702030302020204" pitchFamily="66" charset="0"/>
              </a:rPr>
              <a:t>The cell has three main zones:</a:t>
            </a:r>
          </a:p>
          <a:p>
            <a:pPr eaLnBrk="1" hangingPunct="1">
              <a:spcBef>
                <a:spcPct val="0"/>
              </a:spcBef>
              <a:buFontTx/>
              <a:buNone/>
            </a:pPr>
            <a:endParaRPr lang="en-US" sz="1800">
              <a:latin typeface="Comic Sans MS" panose="030F0702030302020204" pitchFamily="66" charset="0"/>
            </a:endParaRPr>
          </a:p>
        </p:txBody>
      </p:sp>
      <p:sp>
        <p:nvSpPr>
          <p:cNvPr id="137222" name="Line 20"/>
          <p:cNvSpPr>
            <a:spLocks noChangeShapeType="1"/>
          </p:cNvSpPr>
          <p:nvPr/>
        </p:nvSpPr>
        <p:spPr bwMode="auto">
          <a:xfrm flipV="1">
            <a:off x="6934200" y="2362200"/>
            <a:ext cx="914400" cy="1371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7223" name="Line 21"/>
          <p:cNvSpPr>
            <a:spLocks noChangeShapeType="1"/>
          </p:cNvSpPr>
          <p:nvPr/>
        </p:nvSpPr>
        <p:spPr bwMode="auto">
          <a:xfrm>
            <a:off x="7391400" y="4876800"/>
            <a:ext cx="457200" cy="4572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7224" name="AutoShape 22"/>
          <p:cNvSpPr>
            <a:spLocks/>
          </p:cNvSpPr>
          <p:nvPr/>
        </p:nvSpPr>
        <p:spPr bwMode="auto">
          <a:xfrm rot="4311193">
            <a:off x="5775325" y="3673475"/>
            <a:ext cx="74613" cy="500063"/>
          </a:xfrm>
          <a:prstGeom prst="rightBracket">
            <a:avLst>
              <a:gd name="adj" fmla="val 223589"/>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fa-IR" sz="1800">
              <a:latin typeface="Comic Sans MS" panose="030F0702030302020204" pitchFamily="66" charset="0"/>
            </a:endParaRPr>
          </a:p>
        </p:txBody>
      </p:sp>
      <p:sp>
        <p:nvSpPr>
          <p:cNvPr id="137225" name="Line 23"/>
          <p:cNvSpPr>
            <a:spLocks noChangeShapeType="1"/>
          </p:cNvSpPr>
          <p:nvPr/>
        </p:nvSpPr>
        <p:spPr bwMode="auto">
          <a:xfrm flipH="1">
            <a:off x="5181600" y="3962400"/>
            <a:ext cx="685800" cy="14478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a-IR"/>
          </a:p>
        </p:txBody>
      </p:sp>
      <p:sp>
        <p:nvSpPr>
          <p:cNvPr id="137226" name="Text Box 24"/>
          <p:cNvSpPr txBox="1">
            <a:spLocks noChangeArrowheads="1"/>
          </p:cNvSpPr>
          <p:nvPr/>
        </p:nvSpPr>
        <p:spPr bwMode="auto">
          <a:xfrm>
            <a:off x="7620000" y="1905000"/>
            <a:ext cx="957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1800">
                <a:solidFill>
                  <a:srgbClr val="FF0000"/>
                </a:solidFill>
                <a:latin typeface="Comic Sans MS" panose="030F0702030302020204" pitchFamily="66" charset="0"/>
              </a:rPr>
              <a:t>nucleus</a:t>
            </a:r>
          </a:p>
        </p:txBody>
      </p:sp>
      <p:sp>
        <p:nvSpPr>
          <p:cNvPr id="137227" name="Text Box 25"/>
          <p:cNvSpPr txBox="1">
            <a:spLocks noChangeArrowheads="1"/>
          </p:cNvSpPr>
          <p:nvPr/>
        </p:nvSpPr>
        <p:spPr bwMode="auto">
          <a:xfrm>
            <a:off x="7315200" y="5334000"/>
            <a:ext cx="12715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1800">
                <a:solidFill>
                  <a:srgbClr val="00CC00"/>
                </a:solidFill>
                <a:latin typeface="Comic Sans MS" panose="030F0702030302020204" pitchFamily="66" charset="0"/>
              </a:rPr>
              <a:t>membrane</a:t>
            </a:r>
          </a:p>
        </p:txBody>
      </p:sp>
      <p:sp>
        <p:nvSpPr>
          <p:cNvPr id="137228" name="Text Box 26"/>
          <p:cNvSpPr txBox="1">
            <a:spLocks noChangeArrowheads="1"/>
          </p:cNvSpPr>
          <p:nvPr/>
        </p:nvSpPr>
        <p:spPr bwMode="auto">
          <a:xfrm>
            <a:off x="4648200" y="5486400"/>
            <a:ext cx="12398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1800">
                <a:solidFill>
                  <a:schemeClr val="accent2"/>
                </a:solidFill>
                <a:latin typeface="Comic Sans MS" panose="030F0702030302020204" pitchFamily="66" charset="0"/>
              </a:rPr>
              <a:t>cytoplasm</a:t>
            </a:r>
          </a:p>
        </p:txBody>
      </p:sp>
      <p:sp>
        <p:nvSpPr>
          <p:cNvPr id="137229" name="Text Box 35"/>
          <p:cNvSpPr txBox="1">
            <a:spLocks noChangeArrowheads="1"/>
          </p:cNvSpPr>
          <p:nvPr/>
        </p:nvSpPr>
        <p:spPr bwMode="auto">
          <a:xfrm>
            <a:off x="533400" y="3733800"/>
            <a:ext cx="3581400" cy="915988"/>
          </a:xfrm>
          <a:prstGeom prst="rect">
            <a:avLst/>
          </a:prstGeom>
          <a:solidFill>
            <a:srgbClr val="9900FF">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1800">
                <a:solidFill>
                  <a:schemeClr val="accent2"/>
                </a:solidFill>
                <a:latin typeface="Comic Sans MS" panose="030F0702030302020204" pitchFamily="66" charset="0"/>
              </a:rPr>
              <a:t>Cytoplasm</a:t>
            </a:r>
            <a:r>
              <a:rPr lang="en-US" sz="1800">
                <a:latin typeface="Comic Sans MS" panose="030F0702030302020204" pitchFamily="66" charset="0"/>
              </a:rPr>
              <a:t> – this is the “factory” where biochemical reactions occur.</a:t>
            </a:r>
          </a:p>
        </p:txBody>
      </p:sp>
      <p:sp>
        <p:nvSpPr>
          <p:cNvPr id="137230" name="Text Box 36"/>
          <p:cNvSpPr txBox="1">
            <a:spLocks noChangeArrowheads="1"/>
          </p:cNvSpPr>
          <p:nvPr/>
        </p:nvSpPr>
        <p:spPr bwMode="auto">
          <a:xfrm>
            <a:off x="533400" y="4800600"/>
            <a:ext cx="4038600" cy="1190625"/>
          </a:xfrm>
          <a:prstGeom prst="rect">
            <a:avLst/>
          </a:prstGeom>
          <a:solidFill>
            <a:srgbClr val="99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1800">
                <a:solidFill>
                  <a:srgbClr val="50F02A"/>
                </a:solidFill>
                <a:latin typeface="Comic Sans MS" panose="030F0702030302020204" pitchFamily="66" charset="0"/>
              </a:rPr>
              <a:t>Membrane</a:t>
            </a:r>
            <a:r>
              <a:rPr lang="en-US" sz="1800">
                <a:latin typeface="Comic Sans MS" panose="030F0702030302020204" pitchFamily="66" charset="0"/>
              </a:rPr>
              <a:t> – this double layer protects the cell and allows the cell to communicate with the outside environment. </a:t>
            </a:r>
          </a:p>
        </p:txBody>
      </p:sp>
      <p:sp>
        <p:nvSpPr>
          <p:cNvPr id="137231" name="Text Box 37"/>
          <p:cNvSpPr txBox="1">
            <a:spLocks noChangeArrowheads="1"/>
          </p:cNvSpPr>
          <p:nvPr/>
        </p:nvSpPr>
        <p:spPr bwMode="auto">
          <a:xfrm>
            <a:off x="533400" y="2438400"/>
            <a:ext cx="2895600" cy="1190625"/>
          </a:xfrm>
          <a:prstGeom prst="rect">
            <a:avLst/>
          </a:prstGeom>
          <a:solidFill>
            <a:srgbClr val="FF99CC">
              <a:alpha val="50195"/>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1800">
                <a:solidFill>
                  <a:srgbClr val="FF0000"/>
                </a:solidFill>
                <a:latin typeface="Comic Sans MS" panose="030F0702030302020204" pitchFamily="66" charset="0"/>
              </a:rPr>
              <a:t>Nucleus</a:t>
            </a:r>
            <a:r>
              <a:rPr lang="en-US" sz="1800">
                <a:latin typeface="Comic Sans MS" panose="030F0702030302020204" pitchFamily="66" charset="0"/>
              </a:rPr>
              <a:t> – this holds the DNA or genetic information about the cell.</a:t>
            </a:r>
          </a:p>
        </p:txBody>
      </p:sp>
      <p:pic>
        <p:nvPicPr>
          <p:cNvPr id="2" name="Recorded Sound">
            <a:hlinkClick r:id="" action="ppaction://media"/>
            <a:extLst>
              <a:ext uri="{FF2B5EF4-FFF2-40B4-BE49-F238E27FC236}">
                <a16:creationId xmlns:a16="http://schemas.microsoft.com/office/drawing/2014/main" id="{AEA5694E-51AF-43BD-9A70-3A72EE629BC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330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descr="C:\Users\Incubator\Desktop\Green-Landscape-ipad-wallpap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447800"/>
            <a:ext cx="97536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3667" name="Content Placeholder 2"/>
          <p:cNvSpPr>
            <a:spLocks noGrp="1"/>
          </p:cNvSpPr>
          <p:nvPr>
            <p:ph idx="1"/>
          </p:nvPr>
        </p:nvSpPr>
        <p:spPr>
          <a:xfrm>
            <a:off x="457200" y="228600"/>
            <a:ext cx="8229600" cy="4525963"/>
          </a:xfrm>
        </p:spPr>
        <p:txBody>
          <a:bodyPr/>
          <a:lstStyle/>
          <a:p>
            <a:pPr marL="0" indent="0" algn="ctr">
              <a:buFontTx/>
              <a:buNone/>
            </a:pPr>
            <a:r>
              <a:rPr lang="en-US" b="1" dirty="0">
                <a:solidFill>
                  <a:schemeClr val="bg1"/>
                </a:solidFill>
                <a:latin typeface="Times New Roman" panose="02020603050405020304" pitchFamily="18" charset="0"/>
                <a:cs typeface="Times New Roman" panose="02020603050405020304" pitchFamily="18" charset="0"/>
              </a:rPr>
              <a:t>    </a:t>
            </a:r>
            <a:r>
              <a:rPr lang="en-US" b="1" dirty="0" err="1">
                <a:solidFill>
                  <a:schemeClr val="bg1"/>
                </a:solidFill>
                <a:latin typeface="Times New Roman" panose="02020603050405020304" pitchFamily="18" charset="0"/>
                <a:cs typeface="Times New Roman" panose="02020603050405020304" pitchFamily="18" charset="0"/>
              </a:rPr>
              <a:t>Dr.Gouklani</a:t>
            </a:r>
            <a:endParaRPr lang="en-US" b="1" dirty="0">
              <a:solidFill>
                <a:schemeClr val="bg1"/>
              </a:solidFill>
              <a:latin typeface="Times New Roman" panose="02020603050405020304" pitchFamily="18" charset="0"/>
              <a:cs typeface="Times New Roman" panose="02020603050405020304" pitchFamily="18" charset="0"/>
            </a:endParaRPr>
          </a:p>
          <a:p>
            <a:pPr marL="0" indent="0" algn="ctr">
              <a:buFontTx/>
              <a:buNone/>
            </a:pPr>
            <a:r>
              <a:rPr lang="en-US" b="1" dirty="0">
                <a:solidFill>
                  <a:schemeClr val="bg1"/>
                </a:solidFill>
                <a:latin typeface="Times New Roman" panose="02020603050405020304" pitchFamily="18" charset="0"/>
                <a:cs typeface="Times New Roman" panose="02020603050405020304" pitchFamily="18" charset="0"/>
              </a:rPr>
              <a:t>    PhD of Virology </a:t>
            </a:r>
          </a:p>
          <a:p>
            <a:pPr marL="0" indent="0" algn="ctr">
              <a:buFontTx/>
              <a:buNone/>
            </a:pPr>
            <a:r>
              <a:rPr lang="en-US" b="1" dirty="0">
                <a:solidFill>
                  <a:schemeClr val="bg1"/>
                </a:solidFill>
                <a:latin typeface="Times New Roman" panose="02020603050405020304" pitchFamily="18" charset="0"/>
                <a:cs typeface="Times New Roman" panose="02020603050405020304" pitchFamily="18" charset="0"/>
              </a:rPr>
              <a:t>   Specialty: HCV &amp; HIV</a:t>
            </a:r>
          </a:p>
          <a:p>
            <a:pPr marL="0" indent="0" algn="ctr">
              <a:buFontTx/>
              <a:buNone/>
            </a:pPr>
            <a:endParaRPr lang="en-US" b="1" dirty="0">
              <a:solidFill>
                <a:schemeClr val="bg1"/>
              </a:solidFill>
              <a:latin typeface="Times New Roman" panose="02020603050405020304" pitchFamily="18" charset="0"/>
              <a:cs typeface="Times New Roman" panose="02020603050405020304" pitchFamily="18" charset="0"/>
            </a:endParaRPr>
          </a:p>
          <a:p>
            <a:pPr marL="0" indent="0" algn="ctr">
              <a:buFontTx/>
              <a:buNone/>
            </a:pPr>
            <a:r>
              <a:rPr lang="en-US" b="1" dirty="0">
                <a:solidFill>
                  <a:schemeClr val="bg1"/>
                </a:solidFill>
                <a:latin typeface="Times New Roman" panose="02020603050405020304" pitchFamily="18" charset="0"/>
                <a:cs typeface="Times New Roman" panose="02020603050405020304" pitchFamily="18" charset="0"/>
              </a:rPr>
              <a:t>References: </a:t>
            </a:r>
          </a:p>
          <a:p>
            <a:pPr marL="0" indent="0" algn="ctr">
              <a:buFontTx/>
              <a:buNone/>
            </a:pPr>
            <a:r>
              <a:rPr lang="en-US" b="1" dirty="0">
                <a:solidFill>
                  <a:schemeClr val="bg1"/>
                </a:solidFill>
                <a:latin typeface="Times New Roman" panose="02020603050405020304" pitchFamily="18" charset="0"/>
                <a:cs typeface="Times New Roman" panose="02020603050405020304" pitchFamily="18" charset="0"/>
              </a:rPr>
              <a:t>1- Medical Microbiology – </a:t>
            </a:r>
            <a:r>
              <a:rPr lang="en-US" b="1" dirty="0" err="1">
                <a:solidFill>
                  <a:schemeClr val="bg1"/>
                </a:solidFill>
                <a:latin typeface="Times New Roman" panose="02020603050405020304" pitchFamily="18" charset="0"/>
                <a:cs typeface="Times New Roman" panose="02020603050405020304" pitchFamily="18" charset="0"/>
              </a:rPr>
              <a:t>Jawetz</a:t>
            </a:r>
            <a:endParaRPr lang="en-US" b="1" dirty="0">
              <a:solidFill>
                <a:schemeClr val="bg1"/>
              </a:solidFill>
              <a:latin typeface="Times New Roman" panose="02020603050405020304" pitchFamily="18" charset="0"/>
              <a:cs typeface="Times New Roman" panose="02020603050405020304" pitchFamily="18" charset="0"/>
            </a:endParaRPr>
          </a:p>
          <a:p>
            <a:pPr marL="0" indent="0" algn="ctr">
              <a:buFontTx/>
              <a:buNone/>
            </a:pPr>
            <a:r>
              <a:rPr lang="en-US" b="1" dirty="0">
                <a:solidFill>
                  <a:schemeClr val="bg1"/>
                </a:solidFill>
                <a:latin typeface="Times New Roman" panose="02020603050405020304" pitchFamily="18" charset="0"/>
                <a:cs typeface="Times New Roman" panose="02020603050405020304" pitchFamily="18" charset="0"/>
              </a:rPr>
              <a:t> 2- Medical Microbiology - Murray</a:t>
            </a:r>
          </a:p>
        </p:txBody>
      </p:sp>
      <p:pic>
        <p:nvPicPr>
          <p:cNvPr id="3" name="Recorded Sound">
            <a:hlinkClick r:id="" action="ppaction://media"/>
            <a:extLst>
              <a:ext uri="{FF2B5EF4-FFF2-40B4-BE49-F238E27FC236}">
                <a16:creationId xmlns:a16="http://schemas.microsoft.com/office/drawing/2014/main" id="{999916C1-4DD0-4E38-A641-C55D94A19106}"/>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28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457200" y="1219200"/>
            <a:ext cx="8229600" cy="1143000"/>
          </a:xfrm>
        </p:spPr>
        <p:txBody>
          <a:bodyPr/>
          <a:lstStyle/>
          <a:p>
            <a:pPr eaLnBrk="1" hangingPunct="1"/>
            <a:r>
              <a:rPr lang="en-US">
                <a:latin typeface="Comic Sans MS" panose="030F0702030302020204" pitchFamily="66" charset="0"/>
              </a:rPr>
              <a:t>How small is a virus?</a:t>
            </a:r>
          </a:p>
        </p:txBody>
      </p:sp>
      <p:pic>
        <p:nvPicPr>
          <p:cNvPr id="138243" name="Picture 6" descr="j0119297[1]"/>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3748088" y="2789238"/>
            <a:ext cx="1585912" cy="3382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strips dir="ru"/>
    <p:sndAc>
      <p:stSnd>
        <p:snd r:embed="rId2" name="bomb.wav"/>
      </p:stSnd>
    </p:sndAc>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9266" name="Rectangle 3"/>
          <p:cNvSpPr>
            <a:spLocks noChangeArrowheads="1"/>
          </p:cNvSpPr>
          <p:nvPr/>
        </p:nvSpPr>
        <p:spPr bwMode="auto">
          <a:xfrm>
            <a:off x="514350" y="238125"/>
            <a:ext cx="72009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3600" b="1">
                <a:solidFill>
                  <a:srgbClr val="FFFF00"/>
                </a:solidFill>
                <a:latin typeface="Times New Roman" panose="02020603050405020304" pitchFamily="18" charset="0"/>
                <a:cs typeface="Times New Roman" panose="02020603050405020304" pitchFamily="18" charset="0"/>
              </a:rPr>
              <a:t>Relative Size of Viruses</a:t>
            </a:r>
          </a:p>
        </p:txBody>
      </p:sp>
      <p:grpSp>
        <p:nvGrpSpPr>
          <p:cNvPr id="139267" name="Group 6"/>
          <p:cNvGrpSpPr>
            <a:grpSpLocks/>
          </p:cNvGrpSpPr>
          <p:nvPr/>
        </p:nvGrpSpPr>
        <p:grpSpPr bwMode="auto">
          <a:xfrm>
            <a:off x="142875" y="1500188"/>
            <a:ext cx="8824913" cy="4184650"/>
            <a:chOff x="104805" y="1752600"/>
            <a:chExt cx="8824913" cy="4184650"/>
          </a:xfrm>
        </p:grpSpPr>
        <p:pic>
          <p:nvPicPr>
            <p:cNvPr id="13926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805" y="1752600"/>
              <a:ext cx="8824913" cy="4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9269" name="Text Box 4"/>
            <p:cNvSpPr txBox="1">
              <a:spLocks noChangeArrowheads="1"/>
            </p:cNvSpPr>
            <p:nvPr/>
          </p:nvSpPr>
          <p:spPr bwMode="auto">
            <a:xfrm>
              <a:off x="642910" y="2590800"/>
              <a:ext cx="1285875" cy="369332"/>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50000"/>
                </a:spcBef>
                <a:buClrTx/>
                <a:buSzTx/>
                <a:buFontTx/>
                <a:buNone/>
              </a:pPr>
              <a:r>
                <a:rPr lang="en-US" sz="1800">
                  <a:solidFill>
                    <a:srgbClr val="000000"/>
                  </a:solidFill>
                  <a:latin typeface="Arial" panose="020B0604020202020204" pitchFamily="34" charset="0"/>
                  <a:cs typeface="Arial" panose="020B0604020202020204" pitchFamily="34" charset="0"/>
                </a:rPr>
                <a:t>Eye</a:t>
              </a:r>
            </a:p>
          </p:txBody>
        </p:sp>
      </p:grpSp>
      <p:pic>
        <p:nvPicPr>
          <p:cNvPr id="2" name="Recorded Sound">
            <a:hlinkClick r:id="" action="ppaction://media"/>
            <a:extLst>
              <a:ext uri="{FF2B5EF4-FFF2-40B4-BE49-F238E27FC236}">
                <a16:creationId xmlns:a16="http://schemas.microsoft.com/office/drawing/2014/main" id="{99B00AC7-B6D5-417A-982E-A96E0EA3E97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78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4"/>
          <p:cNvSpPr txBox="1">
            <a:spLocks noChangeArrowheads="1"/>
          </p:cNvSpPr>
          <p:nvPr/>
        </p:nvSpPr>
        <p:spPr bwMode="auto">
          <a:xfrm>
            <a:off x="500063" y="2500307"/>
            <a:ext cx="8229600" cy="1214439"/>
          </a:xfrm>
          <a:prstGeom prst="rect">
            <a:avLst/>
          </a:prstGeom>
          <a:noFill/>
          <a:ln w="9525">
            <a:solidFill>
              <a:srgbClr val="C18345"/>
            </a:solidFill>
            <a:miter lim="800000"/>
            <a:headEnd/>
            <a:tailEnd/>
          </a:ln>
        </p:spPr>
        <p:txBody>
          <a:bodyP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eaLnBrk="1" hangingPunct="1">
              <a:defRPr/>
            </a:pPr>
            <a:r>
              <a:rPr lang="en-US" sz="3200" b="1" cap="all" dirty="0">
                <a:ln/>
                <a:solidFill>
                  <a:srgbClr val="DDDDDD"/>
                </a:solidFill>
                <a:effectLst>
                  <a:outerShdw blurRad="19685" dist="12700" dir="5400000" algn="tl" rotWithShape="0">
                    <a:srgbClr val="DDDDDD">
                      <a:satMod val="130000"/>
                      <a:alpha val="60000"/>
                    </a:srgbClr>
                  </a:outerShdw>
                  <a:reflection blurRad="10000" stA="55000" endPos="48000" dist="500" dir="5400000" sy="-100000" algn="bl" rotWithShape="0"/>
                </a:effectLst>
                <a:latin typeface="Times New Roman" pitchFamily="18" charset="0"/>
                <a:cs typeface="Times New Roman" pitchFamily="18" charset="0"/>
              </a:rPr>
              <a:t>are viruses the smallest known infectious agents?</a:t>
            </a:r>
          </a:p>
        </p:txBody>
      </p:sp>
      <p:sp>
        <p:nvSpPr>
          <p:cNvPr id="140291" name="TextBox 2"/>
          <p:cNvSpPr txBox="1">
            <a:spLocks noChangeArrowheads="1"/>
          </p:cNvSpPr>
          <p:nvPr/>
        </p:nvSpPr>
        <p:spPr bwMode="auto">
          <a:xfrm>
            <a:off x="3071813" y="571500"/>
            <a:ext cx="26797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spcBef>
                <a:spcPct val="0"/>
              </a:spcBef>
              <a:buClrTx/>
              <a:buSzTx/>
              <a:buFontTx/>
              <a:buNone/>
            </a:pPr>
            <a:r>
              <a:rPr lang="en-US" sz="4800">
                <a:solidFill>
                  <a:srgbClr val="00FF00"/>
                </a:solidFill>
                <a:latin typeface="Times New Roman" panose="02020603050405020304" pitchFamily="18" charset="0"/>
                <a:cs typeface="Times New Roman" panose="02020603050405020304" pitchFamily="18" charset="0"/>
              </a:rPr>
              <a:t>Question?</a:t>
            </a:r>
            <a:endParaRPr lang="fa-IR" sz="4800">
              <a:solidFill>
                <a:srgbClr val="00FF00"/>
              </a:solidFill>
              <a:latin typeface="Times New Roman" panose="02020603050405020304" pitchFamily="18" charset="0"/>
              <a:cs typeface="Times New Roman" panose="02020603050405020304" pitchFamily="18" charset="0"/>
            </a:endParaRPr>
          </a:p>
        </p:txBody>
      </p:sp>
      <p:sp>
        <p:nvSpPr>
          <p:cNvPr id="4" name="TextBox 3"/>
          <p:cNvSpPr txBox="1">
            <a:spLocks noChangeArrowheads="1"/>
          </p:cNvSpPr>
          <p:nvPr/>
        </p:nvSpPr>
        <p:spPr bwMode="auto">
          <a:xfrm>
            <a:off x="2071688" y="4786313"/>
            <a:ext cx="45005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algn="ctr" eaLnBrk="1" hangingPunct="1">
              <a:spcBef>
                <a:spcPct val="0"/>
              </a:spcBef>
              <a:buClrTx/>
              <a:buSzTx/>
              <a:buFontTx/>
              <a:buNone/>
            </a:pPr>
            <a:r>
              <a:rPr lang="en-US" sz="2400">
                <a:solidFill>
                  <a:srgbClr val="FFFF00"/>
                </a:solidFill>
                <a:latin typeface="Times New Roman" panose="02020603050405020304" pitchFamily="18" charset="0"/>
                <a:cs typeface="Times New Roman" panose="02020603050405020304" pitchFamily="18" charset="0"/>
              </a:rPr>
              <a:t>No, The </a:t>
            </a:r>
            <a:r>
              <a:rPr lang="en-US" sz="2400">
                <a:solidFill>
                  <a:srgbClr val="F8F8F8"/>
                </a:solidFill>
                <a:latin typeface="Times New Roman" panose="02020603050405020304" pitchFamily="18" charset="0"/>
                <a:cs typeface="Times New Roman" panose="02020603050405020304" pitchFamily="18" charset="0"/>
              </a:rPr>
              <a:t>Viroids</a:t>
            </a:r>
            <a:r>
              <a:rPr lang="en-US" sz="2400">
                <a:solidFill>
                  <a:srgbClr val="FFFF00"/>
                </a:solidFill>
                <a:latin typeface="Times New Roman" panose="02020603050405020304" pitchFamily="18" charset="0"/>
                <a:cs typeface="Times New Roman" panose="02020603050405020304" pitchFamily="18" charset="0"/>
              </a:rPr>
              <a:t> and </a:t>
            </a:r>
            <a:r>
              <a:rPr lang="en-US" sz="2400">
                <a:solidFill>
                  <a:srgbClr val="F8F8F8"/>
                </a:solidFill>
                <a:latin typeface="Times New Roman" panose="02020603050405020304" pitchFamily="18" charset="0"/>
                <a:cs typeface="Times New Roman" panose="02020603050405020304" pitchFamily="18" charset="0"/>
              </a:rPr>
              <a:t>Prions</a:t>
            </a:r>
            <a:r>
              <a:rPr lang="en-US" sz="2400">
                <a:solidFill>
                  <a:srgbClr val="FFFF00"/>
                </a:solidFill>
                <a:latin typeface="Times New Roman" panose="02020603050405020304" pitchFamily="18" charset="0"/>
                <a:cs typeface="Times New Roman" panose="02020603050405020304" pitchFamily="18" charset="0"/>
              </a:rPr>
              <a:t> are smaller than viruses. </a:t>
            </a:r>
          </a:p>
        </p:txBody>
      </p:sp>
      <p:pic>
        <p:nvPicPr>
          <p:cNvPr id="2" name="Recorded Sound">
            <a:hlinkClick r:id="" action="ppaction://media"/>
            <a:extLst>
              <a:ext uri="{FF2B5EF4-FFF2-40B4-BE49-F238E27FC236}">
                <a16:creationId xmlns:a16="http://schemas.microsoft.com/office/drawing/2014/main" id="{FB15499D-5D9A-407C-B4BB-1858FE9422B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Effect transition="in" filter="fade">
                                      <p:cBhvr>
                                        <p:cTn id="9" dur="1000"/>
                                        <p:tgtEl>
                                          <p:spTgt spid="3074"/>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3000"/>
                                        <p:tgtEl>
                                          <p:spTgt spid="4"/>
                                        </p:tgtEl>
                                      </p:cBhvr>
                                    </p:animEffect>
                                  </p:childTnLst>
                                </p:cTn>
                              </p:par>
                              <p:par>
                                <p:cTn id="13" presetID="1" presetClass="mediacall" presetSubtype="0" fill="hold" nodeType="withEffect">
                                  <p:stCondLst>
                                    <p:cond delay="0"/>
                                  </p:stCondLst>
                                  <p:childTnLst>
                                    <p:cmd type="call" cmd="playFrom(0.0)">
                                      <p:cBhvr>
                                        <p:cTn id="14" dur="3802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2"/>
                </p:tgtEl>
              </p:cMediaNode>
            </p:audio>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txBox="1">
            <a:spLocks noChangeArrowheads="1"/>
          </p:cNvSpPr>
          <p:nvPr/>
        </p:nvSpPr>
        <p:spPr bwMode="auto">
          <a:xfrm>
            <a:off x="496434" y="2438401"/>
            <a:ext cx="8229600" cy="1242110"/>
          </a:xfrm>
          <a:prstGeom prst="rect">
            <a:avLst/>
          </a:prstGeom>
          <a:blipFill>
            <a:blip r:embed="rId3" cstate="print"/>
            <a:tile tx="0" ty="0" sx="100000" sy="100000" flip="none" algn="tl"/>
          </a:blipFill>
          <a:ln w="9525">
            <a:solidFill>
              <a:srgbClr val="C18345"/>
            </a:solidFill>
            <a:miter lim="800000"/>
            <a:headEnd/>
            <a:tailEnd/>
          </a:ln>
        </p:spPr>
        <p:txBody>
          <a:bodyPr anchor="ctr">
            <a:scene3d>
              <a:camera prst="orthographicFront"/>
              <a:lightRig rig="glow" dir="tl">
                <a:rot lat="0" lon="0" rev="5400000"/>
              </a:lightRig>
            </a:scene3d>
            <a:sp3d contourW="12700">
              <a:bevelT w="25400" h="25400"/>
              <a:contourClr>
                <a:schemeClr val="accent6">
                  <a:shade val="73000"/>
                </a:schemeClr>
              </a:contourClr>
            </a:sp3d>
          </a:bodyPr>
          <a:lstStyle/>
          <a:p>
            <a:pPr algn="ctr" eaLnBrk="1" hangingPunct="1">
              <a:defRPr/>
            </a:pPr>
            <a:r>
              <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Structure AND Definitions</a:t>
            </a:r>
          </a:p>
          <a:p>
            <a:pPr algn="ctr" eaLnBrk="1" hangingPunct="1">
              <a:defRPr/>
            </a:pPr>
            <a:r>
              <a:rPr lang="en-US" sz="3600" dirty="0"/>
              <a:t>Terminology</a:t>
            </a:r>
            <a:endPar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0" y="500063"/>
            <a:ext cx="54292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lnSpc>
                <a:spcPct val="90000"/>
              </a:lnSpc>
              <a:buFontTx/>
              <a:buBlip>
                <a:blip r:embed="rId4"/>
              </a:buBlip>
            </a:pPr>
            <a:r>
              <a:rPr lang="en-US" sz="2800">
                <a:solidFill>
                  <a:srgbClr val="FFC000"/>
                </a:solidFill>
                <a:latin typeface="Times New Roman" panose="02020603050405020304" pitchFamily="18" charset="0"/>
                <a:cs typeface="Times New Roman" panose="02020603050405020304" pitchFamily="18" charset="0"/>
              </a:rPr>
              <a:t>Capsid: </a:t>
            </a:r>
          </a:p>
          <a:p>
            <a:pPr eaLnBrk="1" hangingPunct="1">
              <a:lnSpc>
                <a:spcPct val="90000"/>
              </a:lnSpc>
              <a:buFontTx/>
              <a:buNone/>
            </a:pPr>
            <a:r>
              <a:rPr lang="en-US" sz="2400">
                <a:solidFill>
                  <a:schemeClr val="bg1"/>
                </a:solidFill>
                <a:latin typeface="Times New Roman" panose="02020603050405020304" pitchFamily="18" charset="0"/>
                <a:cs typeface="Times New Roman" panose="02020603050405020304" pitchFamily="18" charset="0"/>
              </a:rPr>
              <a:t>The protein shell, that encloses the nucleic acid genome.</a:t>
            </a:r>
          </a:p>
          <a:p>
            <a:pPr eaLnBrk="1" hangingPunct="1">
              <a:lnSpc>
                <a:spcPct val="90000"/>
              </a:lnSpc>
              <a:buFontTx/>
              <a:buNone/>
            </a:pPr>
            <a:endParaRPr lang="en-US" sz="200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FontTx/>
              <a:buBlip>
                <a:blip r:embed="rId4"/>
              </a:buBlip>
            </a:pPr>
            <a:r>
              <a:rPr lang="en-US" sz="2800">
                <a:solidFill>
                  <a:srgbClr val="FFC000"/>
                </a:solidFill>
                <a:latin typeface="Times New Roman" panose="02020603050405020304" pitchFamily="18" charset="0"/>
                <a:cs typeface="Times New Roman" panose="02020603050405020304" pitchFamily="18" charset="0"/>
              </a:rPr>
              <a:t>Capsomer:</a:t>
            </a:r>
          </a:p>
          <a:p>
            <a:pPr eaLnBrk="1" hangingPunct="1">
              <a:lnSpc>
                <a:spcPct val="90000"/>
              </a:lnSpc>
              <a:buFontTx/>
              <a:buNone/>
            </a:pPr>
            <a:r>
              <a:rPr lang="en-US" sz="2400">
                <a:solidFill>
                  <a:schemeClr val="bg1"/>
                </a:solidFill>
                <a:latin typeface="Times New Roman" panose="02020603050405020304" pitchFamily="18" charset="0"/>
                <a:cs typeface="Times New Roman" panose="02020603050405020304" pitchFamily="18" charset="0"/>
              </a:rPr>
              <a:t>Morphological Morphologic units (seen in the electron microscope) making up the capsid. </a:t>
            </a:r>
          </a:p>
          <a:p>
            <a:pPr eaLnBrk="1" hangingPunct="1">
              <a:lnSpc>
                <a:spcPct val="90000"/>
              </a:lnSpc>
              <a:buFontTx/>
              <a:buNone/>
            </a:pPr>
            <a:endParaRPr lang="en-US" sz="200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FontTx/>
              <a:buBlip>
                <a:blip r:embed="rId4"/>
              </a:buBlip>
            </a:pPr>
            <a:r>
              <a:rPr lang="en-US" sz="2800">
                <a:solidFill>
                  <a:srgbClr val="FFC000"/>
                </a:solidFill>
                <a:latin typeface="Times New Roman" panose="02020603050405020304" pitchFamily="18" charset="0"/>
                <a:cs typeface="Times New Roman" panose="02020603050405020304" pitchFamily="18" charset="0"/>
              </a:rPr>
              <a:t>Structural units: Protomer:</a:t>
            </a:r>
          </a:p>
          <a:p>
            <a:pPr eaLnBrk="1" hangingPunct="1">
              <a:lnSpc>
                <a:spcPct val="90000"/>
              </a:lnSpc>
              <a:buFontTx/>
              <a:buNone/>
            </a:pPr>
            <a:r>
              <a:rPr lang="en-US" sz="2400">
                <a:solidFill>
                  <a:schemeClr val="bg1"/>
                </a:solidFill>
                <a:latin typeface="Times New Roman" panose="02020603050405020304" pitchFamily="18" charset="0"/>
                <a:cs typeface="Times New Roman" panose="02020603050405020304" pitchFamily="18" charset="0"/>
              </a:rPr>
              <a:t>The basic protein building blocks of the coat. They are usually a collection of more than one nonidentical protein subunit.</a:t>
            </a:r>
          </a:p>
          <a:p>
            <a:pPr eaLnBrk="1" hangingPunct="1">
              <a:lnSpc>
                <a:spcPct val="90000"/>
              </a:lnSpc>
              <a:buFontTx/>
              <a:buNone/>
            </a:pPr>
            <a:endParaRPr lang="en-US" sz="2400">
              <a:solidFill>
                <a:schemeClr val="bg1"/>
              </a:solidFill>
              <a:latin typeface="Times New Roman" panose="02020603050405020304" pitchFamily="18" charset="0"/>
              <a:cs typeface="Times New Roman" panose="02020603050405020304" pitchFamily="18" charset="0"/>
            </a:endParaRPr>
          </a:p>
        </p:txBody>
      </p:sp>
      <p:pic>
        <p:nvPicPr>
          <p:cNvPr id="1028" name="Picture 4" descr="C:\Users\Behzad\Desktop\big-adenovirus-v3.gif"/>
          <p:cNvPicPr>
            <a:picLocks noChangeAspect="1" noChangeArrowheads="1"/>
          </p:cNvPicPr>
          <p:nvPr/>
        </p:nvPicPr>
        <p:blipFill>
          <a:blip r:embed="rId5" cstate="print"/>
          <a:srcRect/>
          <a:stretch>
            <a:fillRect/>
          </a:stretch>
        </p:blipFill>
        <p:spPr bwMode="auto">
          <a:xfrm>
            <a:off x="6000761" y="285728"/>
            <a:ext cx="2857500" cy="2933700"/>
          </a:xfrm>
          <a:prstGeom prst="rect">
            <a:avLst/>
          </a:prstGeom>
          <a:ln>
            <a:noFill/>
          </a:ln>
          <a:effectLst>
            <a:softEdge rad="112500"/>
          </a:effectLst>
        </p:spPr>
      </p:pic>
      <p:pic>
        <p:nvPicPr>
          <p:cNvPr id="1030" name="Picture 6" descr="C:\Users\Behzad\Desktop\nrmicro1692-f1.jpg"/>
          <p:cNvPicPr>
            <a:picLocks noChangeAspect="1" noChangeArrowheads="1"/>
          </p:cNvPicPr>
          <p:nvPr/>
        </p:nvPicPr>
        <p:blipFill>
          <a:blip r:embed="rId6" cstate="print"/>
          <a:srcRect/>
          <a:stretch>
            <a:fillRect/>
          </a:stretch>
        </p:blipFill>
        <p:spPr bwMode="auto">
          <a:xfrm>
            <a:off x="5857885" y="3286125"/>
            <a:ext cx="2962275" cy="3071813"/>
          </a:xfrm>
          <a:prstGeom prst="rect">
            <a:avLst/>
          </a:prstGeom>
          <a:ln>
            <a:noFill/>
          </a:ln>
          <a:effectLst>
            <a:softEdge rad="112500"/>
          </a:effectLst>
        </p:spPr>
      </p:pic>
      <p:pic>
        <p:nvPicPr>
          <p:cNvPr id="3" name="Recorded Sound">
            <a:hlinkClick r:id="" action="ppaction://media"/>
            <a:extLst>
              <a:ext uri="{FF2B5EF4-FFF2-40B4-BE49-F238E27FC236}">
                <a16:creationId xmlns:a16="http://schemas.microsoft.com/office/drawing/2014/main" id="{5659CA7F-2E77-4BA0-809E-B1B62667970F}"/>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fade">
                                      <p:cBhvr>
                                        <p:cTn id="7" dur="1000"/>
                                        <p:tgtEl>
                                          <p:spTgt spid="2">
                                            <p:txEl>
                                              <p:pRg st="3" end="3"/>
                                            </p:txEl>
                                          </p:spTgt>
                                        </p:tgtEl>
                                      </p:cBhvr>
                                    </p:animEffect>
                                    <p:anim calcmode="lin" valueType="num">
                                      <p:cBhvr>
                                        <p:cTn id="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fade">
                                      <p:cBhvr>
                                        <p:cTn id="12" dur="1000"/>
                                        <p:tgtEl>
                                          <p:spTgt spid="2">
                                            <p:txEl>
                                              <p:pRg st="4" end="4"/>
                                            </p:txEl>
                                          </p:spTgt>
                                        </p:tgtEl>
                                      </p:cBhvr>
                                    </p:animEffect>
                                    <p:anim calcmode="lin" valueType="num">
                                      <p:cBhvr>
                                        <p:cTn id="13"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2">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fade">
                                      <p:cBhvr>
                                        <p:cTn id="17" dur="1000"/>
                                        <p:tgtEl>
                                          <p:spTgt spid="2">
                                            <p:txEl>
                                              <p:pRg st="6" end="6"/>
                                            </p:txEl>
                                          </p:spTgt>
                                        </p:tgtEl>
                                      </p:cBhvr>
                                    </p:animEffect>
                                    <p:anim calcmode="lin" valueType="num">
                                      <p:cBhvr>
                                        <p:cTn id="18"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2">
                                            <p:txEl>
                                              <p:pRg st="6" end="6"/>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xEl>
                                              <p:pRg st="7" end="7"/>
                                            </p:txEl>
                                          </p:spTgt>
                                        </p:tgtEl>
                                        <p:attrNameLst>
                                          <p:attrName>style.visibility</p:attrName>
                                        </p:attrNameLst>
                                      </p:cBhvr>
                                      <p:to>
                                        <p:strVal val="visible"/>
                                      </p:to>
                                    </p:set>
                                    <p:animEffect transition="in" filter="fade">
                                      <p:cBhvr>
                                        <p:cTn id="22" dur="1000"/>
                                        <p:tgtEl>
                                          <p:spTgt spid="2">
                                            <p:txEl>
                                              <p:pRg st="7" end="7"/>
                                            </p:txEl>
                                          </p:spTgt>
                                        </p:tgtEl>
                                      </p:cBhvr>
                                    </p:animEffect>
                                    <p:anim calcmode="lin" valueType="num">
                                      <p:cBhvr>
                                        <p:cTn id="23" dur="1000" fill="hold"/>
                                        <p:tgtEl>
                                          <p:spTgt spid="2">
                                            <p:txEl>
                                              <p:pRg st="7" end="7"/>
                                            </p:txEl>
                                          </p:spTgt>
                                        </p:tgtEl>
                                        <p:attrNameLst>
                                          <p:attrName>ppt_x</p:attrName>
                                        </p:attrNameLst>
                                      </p:cBhvr>
                                      <p:tavLst>
                                        <p:tav tm="0">
                                          <p:val>
                                            <p:strVal val="#ppt_x"/>
                                          </p:val>
                                        </p:tav>
                                        <p:tav tm="100000">
                                          <p:val>
                                            <p:strVal val="#ppt_x"/>
                                          </p:val>
                                        </p:tav>
                                      </p:tavLst>
                                    </p:anim>
                                    <p:anim calcmode="lin" valueType="num">
                                      <p:cBhvr>
                                        <p:cTn id="24" dur="1000" fill="hold"/>
                                        <p:tgtEl>
                                          <p:spTgt spid="2">
                                            <p:txEl>
                                              <p:pRg st="7" end="7"/>
                                            </p:txEl>
                                          </p:spTgt>
                                        </p:tgtEl>
                                        <p:attrNameLst>
                                          <p:attrName>ppt_y</p:attrName>
                                        </p:attrNameLst>
                                      </p:cBhvr>
                                      <p:tavLst>
                                        <p:tav tm="0">
                                          <p:val>
                                            <p:strVal val="#ppt_y+.1"/>
                                          </p:val>
                                        </p:tav>
                                        <p:tav tm="100000">
                                          <p:val>
                                            <p:strVal val="#ppt_y"/>
                                          </p:val>
                                        </p:tav>
                                      </p:tavLst>
                                    </p:anim>
                                  </p:childTnLst>
                                </p:cTn>
                              </p:par>
                              <p:par>
                                <p:cTn id="25" presetID="1" presetClass="mediacall" presetSubtype="0" fill="hold" nodeType="withEffect">
                                  <p:stCondLst>
                                    <p:cond delay="0"/>
                                  </p:stCondLst>
                                  <p:childTnLst>
                                    <p:cmd type="call" cmd="playFrom(0.0)">
                                      <p:cBhvr>
                                        <p:cTn id="26" dur="14583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7" fill="hold" display="0">
                  <p:stCondLst>
                    <p:cond delay="indefinite"/>
                  </p:stCondLst>
                  <p:endCondLst>
                    <p:cond evt="onStopAudio" delay="0">
                      <p:tgtEl>
                        <p:sldTgt/>
                      </p:tgtEl>
                    </p:cond>
                  </p:endCondLst>
                </p:cTn>
                <p:tgtEl>
                  <p:spTgt spid="3"/>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AutoShape 5" descr="loadbinary"/>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endParaRPr lang="fa-IR" sz="1800">
              <a:latin typeface="Comic Sans MS" panose="030F0702030302020204" pitchFamily="66" charset="0"/>
            </a:endParaRPr>
          </a:p>
        </p:txBody>
      </p:sp>
      <p:pic>
        <p:nvPicPr>
          <p:cNvPr id="1026" name="Picture 2"/>
          <p:cNvPicPr>
            <a:picLocks noChangeAspect="1" noChangeArrowheads="1"/>
          </p:cNvPicPr>
          <p:nvPr/>
        </p:nvPicPr>
        <p:blipFill>
          <a:blip r:embed="rId5" cstate="print"/>
          <a:srcRect/>
          <a:stretch>
            <a:fillRect/>
          </a:stretch>
        </p:blipFill>
        <p:spPr bwMode="auto">
          <a:xfrm>
            <a:off x="5111430" y="1302580"/>
            <a:ext cx="3889727" cy="40552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Rectangle 3"/>
          <p:cNvSpPr txBox="1">
            <a:spLocks noChangeArrowheads="1"/>
          </p:cNvSpPr>
          <p:nvPr/>
        </p:nvSpPr>
        <p:spPr>
          <a:xfrm>
            <a:off x="71438" y="142875"/>
            <a:ext cx="5072062" cy="5715000"/>
          </a:xfrm>
          <a:prstGeom prst="rect">
            <a:avLst/>
          </a:prstGeom>
        </p:spPr>
        <p:txBody>
          <a:bodyPr/>
          <a:lstStyle/>
          <a:p>
            <a:pPr marL="365760" indent="-256032" eaLnBrk="1" fontAlgn="auto" hangingPunct="1">
              <a:lnSpc>
                <a:spcPct val="90000"/>
              </a:lnSpc>
              <a:spcBef>
                <a:spcPts val="400"/>
              </a:spcBef>
              <a:spcAft>
                <a:spcPts val="0"/>
              </a:spcAft>
              <a:buClr>
                <a:schemeClr val="accent1"/>
              </a:buClr>
              <a:buSzPct val="68000"/>
              <a:buFontTx/>
              <a:buBlip>
                <a:blip r:embed="rId6"/>
              </a:buBlip>
              <a:defRPr/>
            </a:pPr>
            <a:r>
              <a:rPr lang="en-US" sz="2600" dirty="0" err="1">
                <a:solidFill>
                  <a:srgbClr val="FFC000"/>
                </a:solidFill>
                <a:latin typeface="Times New Roman" pitchFamily="18" charset="0"/>
                <a:cs typeface="Times New Roman" pitchFamily="18" charset="0"/>
              </a:rPr>
              <a:t>Nucleocapsid</a:t>
            </a:r>
            <a:r>
              <a:rPr lang="en-US" sz="2600" dirty="0">
                <a:solidFill>
                  <a:srgbClr val="FFC000"/>
                </a:solidFill>
                <a:latin typeface="Times New Roman" pitchFamily="18" charset="0"/>
                <a:cs typeface="Times New Roman" pitchFamily="18" charset="0"/>
              </a:rPr>
              <a:t>:</a:t>
            </a:r>
          </a:p>
          <a:p>
            <a:pPr marL="365760" indent="-256032" eaLnBrk="1" fontAlgn="auto" hangingPunct="1">
              <a:lnSpc>
                <a:spcPct val="90000"/>
              </a:lnSpc>
              <a:spcBef>
                <a:spcPts val="400"/>
              </a:spcBef>
              <a:spcAft>
                <a:spcPts val="0"/>
              </a:spcAft>
              <a:buClr>
                <a:schemeClr val="accent1"/>
              </a:buClr>
              <a:buSzPct val="68000"/>
              <a:defRPr/>
            </a:pPr>
            <a:r>
              <a:rPr lang="en-US" sz="2400" dirty="0">
                <a:solidFill>
                  <a:schemeClr val="bg1"/>
                </a:solidFill>
                <a:latin typeface="Times New Roman" pitchFamily="18" charset="0"/>
                <a:cs typeface="Times New Roman" pitchFamily="18" charset="0"/>
              </a:rPr>
              <a:t>The protein-nucleic acid complex representing the packaged form of the viral genome.</a:t>
            </a:r>
            <a:endParaRPr lang="en-US" sz="1600" dirty="0">
              <a:solidFill>
                <a:srgbClr val="FFC000"/>
              </a:solidFill>
              <a:latin typeface="Times New Roman" pitchFamily="18" charset="0"/>
              <a:cs typeface="Times New Roman" pitchFamily="18" charset="0"/>
            </a:endParaRPr>
          </a:p>
          <a:p>
            <a:pPr marL="365760" indent="-256032" eaLnBrk="1" fontAlgn="auto" hangingPunct="1">
              <a:lnSpc>
                <a:spcPct val="90000"/>
              </a:lnSpc>
              <a:spcBef>
                <a:spcPts val="400"/>
              </a:spcBef>
              <a:spcAft>
                <a:spcPts val="0"/>
              </a:spcAft>
              <a:buClr>
                <a:schemeClr val="accent1"/>
              </a:buClr>
              <a:buSzPct val="68000"/>
              <a:buFontTx/>
              <a:buBlip>
                <a:blip r:embed="rId6"/>
              </a:buBlip>
              <a:defRPr/>
            </a:pPr>
            <a:r>
              <a:rPr lang="en-US" sz="2800" dirty="0">
                <a:solidFill>
                  <a:srgbClr val="FFC000"/>
                </a:solidFill>
                <a:latin typeface="Times New Roman" pitchFamily="18" charset="0"/>
                <a:cs typeface="Times New Roman" pitchFamily="18" charset="0"/>
              </a:rPr>
              <a:t>Envelope: </a:t>
            </a:r>
          </a:p>
          <a:p>
            <a:pPr marL="365760" indent="-256032" eaLnBrk="1" fontAlgn="auto" hangingPunct="1">
              <a:lnSpc>
                <a:spcPct val="90000"/>
              </a:lnSpc>
              <a:spcBef>
                <a:spcPts val="400"/>
              </a:spcBef>
              <a:spcAft>
                <a:spcPts val="0"/>
              </a:spcAft>
              <a:buClr>
                <a:schemeClr val="accent1"/>
              </a:buClr>
              <a:buSzPct val="68000"/>
              <a:defRPr/>
            </a:pPr>
            <a:r>
              <a:rPr lang="en-US" sz="2400" dirty="0">
                <a:solidFill>
                  <a:schemeClr val="bg1"/>
                </a:solidFill>
                <a:latin typeface="Times New Roman" pitchFamily="18" charset="0"/>
                <a:cs typeface="Times New Roman" pitchFamily="18" charset="0"/>
              </a:rPr>
              <a:t>A lipid-containing membrane that surrounds some virus particles. It is acquired during viral maturation by a budding process through a cellular membrane.</a:t>
            </a:r>
            <a:endParaRPr lang="en-US" sz="1600" dirty="0">
              <a:solidFill>
                <a:schemeClr val="bg1"/>
              </a:solidFill>
              <a:latin typeface="Times New Roman" pitchFamily="18" charset="0"/>
              <a:cs typeface="Times New Roman" pitchFamily="18" charset="0"/>
            </a:endParaRPr>
          </a:p>
          <a:p>
            <a:pPr marL="365760" indent="-256032" eaLnBrk="1" fontAlgn="auto" hangingPunct="1">
              <a:lnSpc>
                <a:spcPct val="90000"/>
              </a:lnSpc>
              <a:spcBef>
                <a:spcPts val="400"/>
              </a:spcBef>
              <a:spcAft>
                <a:spcPts val="0"/>
              </a:spcAft>
              <a:buClr>
                <a:schemeClr val="accent1"/>
              </a:buClr>
              <a:buSzPct val="68000"/>
              <a:buFontTx/>
              <a:buBlip>
                <a:blip r:embed="rId6"/>
              </a:buBlip>
              <a:defRPr/>
            </a:pPr>
            <a:r>
              <a:rPr lang="en-US" sz="2800" dirty="0">
                <a:solidFill>
                  <a:srgbClr val="FFC000"/>
                </a:solidFill>
                <a:latin typeface="Times New Roman" pitchFamily="18" charset="0"/>
                <a:cs typeface="Times New Roman" pitchFamily="18" charset="0"/>
              </a:rPr>
              <a:t>Spikes: </a:t>
            </a:r>
            <a:r>
              <a:rPr lang="en-US" sz="2800" dirty="0" err="1">
                <a:solidFill>
                  <a:srgbClr val="FFC000"/>
                </a:solidFill>
                <a:latin typeface="Times New Roman" pitchFamily="18" charset="0"/>
                <a:cs typeface="Times New Roman" pitchFamily="18" charset="0"/>
              </a:rPr>
              <a:t>Peplomer</a:t>
            </a:r>
            <a:r>
              <a:rPr lang="en-US" sz="2800" dirty="0">
                <a:solidFill>
                  <a:srgbClr val="FFC000"/>
                </a:solidFill>
                <a:latin typeface="Times New Roman" pitchFamily="18" charset="0"/>
                <a:cs typeface="Times New Roman" pitchFamily="18" charset="0"/>
              </a:rPr>
              <a:t>:</a:t>
            </a:r>
          </a:p>
          <a:p>
            <a:pPr eaLnBrk="1" hangingPunct="1">
              <a:defRPr/>
            </a:pPr>
            <a:r>
              <a:rPr lang="en-US" sz="2400" dirty="0">
                <a:solidFill>
                  <a:schemeClr val="bg1"/>
                </a:solidFill>
                <a:latin typeface="Times New Roman" pitchFamily="18" charset="0"/>
                <a:cs typeface="Times New Roman" pitchFamily="18" charset="0"/>
              </a:rPr>
              <a:t>Rod-like proteins projecting </a:t>
            </a:r>
          </a:p>
          <a:p>
            <a:pPr eaLnBrk="1" hangingPunct="1">
              <a:defRPr/>
            </a:pPr>
            <a:r>
              <a:rPr lang="en-US" sz="2400" dirty="0">
                <a:solidFill>
                  <a:schemeClr val="bg1"/>
                </a:solidFill>
                <a:latin typeface="Times New Roman" pitchFamily="18" charset="0"/>
                <a:cs typeface="Times New Roman" pitchFamily="18" charset="0"/>
              </a:rPr>
              <a:t>from the envelope or surface of a naked </a:t>
            </a:r>
            <a:r>
              <a:rPr lang="en-US" sz="2400" dirty="0" err="1">
                <a:solidFill>
                  <a:schemeClr val="bg1"/>
                </a:solidFill>
                <a:latin typeface="Times New Roman" pitchFamily="18" charset="0"/>
                <a:cs typeface="Times New Roman" pitchFamily="18" charset="0"/>
              </a:rPr>
              <a:t>virion</a:t>
            </a:r>
            <a:r>
              <a:rPr lang="en-US" sz="2400" dirty="0">
                <a:solidFill>
                  <a:schemeClr val="bg1"/>
                </a:solidFill>
                <a:latin typeface="Times New Roman" pitchFamily="18" charset="0"/>
                <a:cs typeface="Times New Roman" pitchFamily="18" charset="0"/>
              </a:rPr>
              <a:t>.</a:t>
            </a:r>
          </a:p>
          <a:p>
            <a:pPr eaLnBrk="1" hangingPunct="1">
              <a:defRPr/>
            </a:pPr>
            <a:endParaRPr lang="en-US" sz="2400" dirty="0">
              <a:solidFill>
                <a:schemeClr val="bg1"/>
              </a:solidFill>
              <a:latin typeface="Times New Roman" pitchFamily="18" charset="0"/>
              <a:cs typeface="Times New Roman" pitchFamily="18" charset="0"/>
            </a:endParaRPr>
          </a:p>
          <a:p>
            <a:pPr marL="457200" indent="-457200" eaLnBrk="1" hangingPunct="1">
              <a:buClr>
                <a:srgbClr val="FF0000"/>
              </a:buClr>
              <a:buFont typeface="Arial" pitchFamily="34" charset="0"/>
              <a:buChar char="•"/>
              <a:defRPr/>
            </a:pPr>
            <a:r>
              <a:rPr lang="en-US" sz="2800" dirty="0">
                <a:solidFill>
                  <a:srgbClr val="FFC000"/>
                </a:solidFill>
              </a:rPr>
              <a:t>Genome sense </a:t>
            </a:r>
          </a:p>
          <a:p>
            <a:pPr eaLnBrk="1" hangingPunct="1">
              <a:buClr>
                <a:srgbClr val="FF0000"/>
              </a:buClr>
              <a:defRPr/>
            </a:pPr>
            <a:r>
              <a:rPr lang="en-US" sz="2000" dirty="0">
                <a:solidFill>
                  <a:schemeClr val="bg1"/>
                </a:solidFill>
              </a:rPr>
              <a:t>(positive – negative – </a:t>
            </a:r>
            <a:r>
              <a:rPr lang="en-US" sz="2000" dirty="0" err="1">
                <a:solidFill>
                  <a:schemeClr val="bg1"/>
                </a:solidFill>
              </a:rPr>
              <a:t>ambisense</a:t>
            </a:r>
            <a:r>
              <a:rPr lang="en-US" sz="2000" b="1" dirty="0">
                <a:solidFill>
                  <a:schemeClr val="bg1"/>
                </a:solidFill>
              </a:rPr>
              <a:t>)</a:t>
            </a:r>
            <a:endParaRPr lang="en-US" sz="2000" dirty="0">
              <a:solidFill>
                <a:schemeClr val="bg1"/>
              </a:solidFill>
            </a:endParaRPr>
          </a:p>
          <a:p>
            <a:pPr eaLnBrk="1" hangingPunct="1">
              <a:defRPr/>
            </a:pPr>
            <a:endParaRPr lang="en-US" sz="2400" dirty="0">
              <a:solidFill>
                <a:schemeClr val="bg1"/>
              </a:solidFill>
              <a:latin typeface="Times New Roman" pitchFamily="18" charset="0"/>
              <a:cs typeface="Times New Roman" pitchFamily="18" charset="0"/>
            </a:endParaRPr>
          </a:p>
        </p:txBody>
      </p:sp>
      <p:pic>
        <p:nvPicPr>
          <p:cNvPr id="3" name="Recorded Sound">
            <a:hlinkClick r:id="" action="ppaction://media"/>
            <a:extLst>
              <a:ext uri="{FF2B5EF4-FFF2-40B4-BE49-F238E27FC236}">
                <a16:creationId xmlns:a16="http://schemas.microsoft.com/office/drawing/2014/main" id="{25E4448D-43E7-4214-94B5-1E6FF1291087}"/>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1000"/>
                                        <p:tgtEl>
                                          <p:spTgt spid="6">
                                            <p:txEl>
                                              <p:pRg st="2" end="2"/>
                                            </p:txEl>
                                          </p:spTgt>
                                        </p:tgtEl>
                                      </p:cBhvr>
                                    </p:animEffect>
                                    <p:anim calcmode="lin" valueType="num">
                                      <p:cBhvr>
                                        <p:cTn id="8"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3" end="3"/>
                                            </p:txEl>
                                          </p:spTgt>
                                        </p:tgtEl>
                                        <p:attrNameLst>
                                          <p:attrName>style.visibility</p:attrName>
                                        </p:attrNameLst>
                                      </p:cBhvr>
                                      <p:to>
                                        <p:strVal val="visible"/>
                                      </p:to>
                                    </p:set>
                                    <p:animEffect transition="in" filter="fade">
                                      <p:cBhvr>
                                        <p:cTn id="12" dur="1000"/>
                                        <p:tgtEl>
                                          <p:spTgt spid="6">
                                            <p:txEl>
                                              <p:pRg st="3" end="3"/>
                                            </p:txEl>
                                          </p:spTgt>
                                        </p:tgtEl>
                                      </p:cBhvr>
                                    </p:animEffect>
                                    <p:anim calcmode="lin" valueType="num">
                                      <p:cBhvr>
                                        <p:cTn id="13"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fade">
                                      <p:cBhvr>
                                        <p:cTn id="17" dur="1000"/>
                                        <p:tgtEl>
                                          <p:spTgt spid="6">
                                            <p:txEl>
                                              <p:pRg st="4" end="4"/>
                                            </p:txEl>
                                          </p:spTgt>
                                        </p:tgtEl>
                                      </p:cBhvr>
                                    </p:animEffect>
                                    <p:anim calcmode="lin" valueType="num">
                                      <p:cBhvr>
                                        <p:cTn id="18"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6">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fade">
                                      <p:cBhvr>
                                        <p:cTn id="22" dur="1000"/>
                                        <p:tgtEl>
                                          <p:spTgt spid="6">
                                            <p:txEl>
                                              <p:pRg st="5" end="5"/>
                                            </p:txEl>
                                          </p:spTgt>
                                        </p:tgtEl>
                                      </p:cBhvr>
                                    </p:animEffect>
                                    <p:anim calcmode="lin" valueType="num">
                                      <p:cBhvr>
                                        <p:cTn id="23" dur="1000" fill="hold"/>
                                        <p:tgtEl>
                                          <p:spTgt spid="6">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6">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animEffect transition="in" filter="fade">
                                      <p:cBhvr>
                                        <p:cTn id="27" dur="1000"/>
                                        <p:tgtEl>
                                          <p:spTgt spid="6">
                                            <p:txEl>
                                              <p:pRg st="6" end="6"/>
                                            </p:txEl>
                                          </p:spTgt>
                                        </p:tgtEl>
                                      </p:cBhvr>
                                    </p:animEffect>
                                    <p:anim calcmode="lin" valueType="num">
                                      <p:cBhvr>
                                        <p:cTn id="28" dur="1000" fill="hold"/>
                                        <p:tgtEl>
                                          <p:spTgt spid="6">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6">
                                            <p:txEl>
                                              <p:pRg st="6" end="6"/>
                                            </p:txEl>
                                          </p:spTgt>
                                        </p:tgtEl>
                                        <p:attrNameLst>
                                          <p:attrName>ppt_y</p:attrName>
                                        </p:attrNameLst>
                                      </p:cBhvr>
                                      <p:tavLst>
                                        <p:tav tm="0">
                                          <p:val>
                                            <p:strVal val="#ppt_y+.1"/>
                                          </p:val>
                                        </p:tav>
                                        <p:tav tm="100000">
                                          <p:val>
                                            <p:strVal val="#ppt_y"/>
                                          </p:val>
                                        </p:tav>
                                      </p:tavLst>
                                    </p:anim>
                                  </p:childTnLst>
                                </p:cTn>
                              </p:par>
                              <p:par>
                                <p:cTn id="30" presetID="1" presetClass="mediacall" presetSubtype="0" fill="hold" nodeType="withEffect">
                                  <p:stCondLst>
                                    <p:cond delay="0"/>
                                  </p:stCondLst>
                                  <p:childTnLst>
                                    <p:cmd type="call" cmd="playFrom(0.0)">
                                      <p:cBhvr>
                                        <p:cTn id="31" dur="2241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3"/>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1447800" y="1905000"/>
            <a:ext cx="2528888"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2400">
                <a:solidFill>
                  <a:schemeClr val="bg1"/>
                </a:solidFill>
                <a:latin typeface="Comic Sans MS" panose="030F0702030302020204" pitchFamily="66" charset="0"/>
              </a:rPr>
              <a:t>Permissive</a:t>
            </a:r>
          </a:p>
          <a:p>
            <a:pPr eaLnBrk="1" hangingPunct="1">
              <a:spcBef>
                <a:spcPct val="0"/>
              </a:spcBef>
              <a:buClrTx/>
              <a:buSzTx/>
              <a:buFontTx/>
              <a:buNone/>
            </a:pPr>
            <a:endParaRPr lang="en-US" sz="2400">
              <a:solidFill>
                <a:schemeClr val="bg1"/>
              </a:solidFill>
              <a:latin typeface="Comic Sans MS" panose="030F0702030302020204" pitchFamily="66" charset="0"/>
            </a:endParaRPr>
          </a:p>
          <a:p>
            <a:pPr eaLnBrk="1" hangingPunct="1">
              <a:spcBef>
                <a:spcPct val="0"/>
              </a:spcBef>
              <a:buClrTx/>
              <a:buSzTx/>
              <a:buFontTx/>
              <a:buNone/>
            </a:pPr>
            <a:r>
              <a:rPr lang="en-US" sz="2400">
                <a:solidFill>
                  <a:schemeClr val="bg1"/>
                </a:solidFill>
                <a:latin typeface="Comic Sans MS" panose="030F0702030302020204" pitchFamily="66" charset="0"/>
              </a:rPr>
              <a:t>Semi-permissive</a:t>
            </a:r>
          </a:p>
          <a:p>
            <a:pPr eaLnBrk="1" hangingPunct="1">
              <a:spcBef>
                <a:spcPct val="0"/>
              </a:spcBef>
              <a:buClrTx/>
              <a:buSzTx/>
              <a:buFontTx/>
              <a:buNone/>
            </a:pPr>
            <a:endParaRPr lang="en-US" sz="2400">
              <a:solidFill>
                <a:schemeClr val="bg1"/>
              </a:solidFill>
              <a:latin typeface="Comic Sans MS" panose="030F0702030302020204" pitchFamily="66" charset="0"/>
            </a:endParaRPr>
          </a:p>
          <a:p>
            <a:pPr eaLnBrk="1" hangingPunct="1">
              <a:spcBef>
                <a:spcPct val="0"/>
              </a:spcBef>
              <a:buClrTx/>
              <a:buSzTx/>
              <a:buFontTx/>
              <a:buNone/>
            </a:pPr>
            <a:r>
              <a:rPr lang="en-US" sz="2400">
                <a:solidFill>
                  <a:schemeClr val="bg1"/>
                </a:solidFill>
                <a:latin typeface="Comic Sans MS" panose="030F0702030302020204" pitchFamily="66" charset="0"/>
              </a:rPr>
              <a:t>non-permissive </a:t>
            </a:r>
          </a:p>
        </p:txBody>
      </p:sp>
      <p:pic>
        <p:nvPicPr>
          <p:cNvPr id="2" name="Recorded Sound">
            <a:hlinkClick r:id="" action="ppaction://media"/>
            <a:extLst>
              <a:ext uri="{FF2B5EF4-FFF2-40B4-BE49-F238E27FC236}">
                <a16:creationId xmlns:a16="http://schemas.microsoft.com/office/drawing/2014/main" id="{7322CA9A-A7CF-495D-AB43-3145F05F2883}"/>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114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AutoShape 5" descr="loadbinary"/>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endParaRPr lang="fa-IR" sz="1800">
              <a:latin typeface="Comic Sans MS" panose="030F0702030302020204" pitchFamily="66" charset="0"/>
            </a:endParaRPr>
          </a:p>
        </p:txBody>
      </p:sp>
      <p:sp>
        <p:nvSpPr>
          <p:cNvPr id="6" name="Rectangle 3"/>
          <p:cNvSpPr txBox="1">
            <a:spLocks noChangeArrowheads="1"/>
          </p:cNvSpPr>
          <p:nvPr/>
        </p:nvSpPr>
        <p:spPr bwMode="auto">
          <a:xfrm>
            <a:off x="71438" y="285750"/>
            <a:ext cx="8215312"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588">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lnSpc>
                <a:spcPct val="90000"/>
              </a:lnSpc>
              <a:buFontTx/>
              <a:buBlip>
                <a:blip r:embed="rId5"/>
              </a:buBlip>
            </a:pPr>
            <a:r>
              <a:rPr lang="en-US" sz="2800">
                <a:solidFill>
                  <a:srgbClr val="FFC000"/>
                </a:solidFill>
                <a:latin typeface="Times New Roman" panose="02020603050405020304" pitchFamily="18" charset="0"/>
                <a:cs typeface="Times New Roman" panose="02020603050405020304" pitchFamily="18" charset="0"/>
              </a:rPr>
              <a:t>Virion</a:t>
            </a:r>
            <a:r>
              <a:rPr lang="en-US" sz="2600">
                <a:solidFill>
                  <a:srgbClr val="FFC000"/>
                </a:solidFill>
                <a:latin typeface="Times New Roman" panose="02020603050405020304" pitchFamily="18" charset="0"/>
                <a:cs typeface="Times New Roman" panose="02020603050405020304" pitchFamily="18" charset="0"/>
              </a:rPr>
              <a:t>: </a:t>
            </a:r>
          </a:p>
          <a:p>
            <a:pPr eaLnBrk="1" hangingPunct="1">
              <a:lnSpc>
                <a:spcPct val="90000"/>
              </a:lnSpc>
              <a:buFontTx/>
              <a:buNone/>
            </a:pPr>
            <a:r>
              <a:rPr lang="en-US" sz="2400">
                <a:solidFill>
                  <a:schemeClr val="bg1"/>
                </a:solidFill>
                <a:latin typeface="Times New Roman" panose="02020603050405020304" pitchFamily="18" charset="0"/>
                <a:cs typeface="Times New Roman" panose="02020603050405020304" pitchFamily="18" charset="0"/>
              </a:rPr>
              <a:t>The complete virus particle. In non-enveloped viruses, the virion is identical with the nucleocapsid. In more complex virions (Evneloped viruses), this includes the nucleocapsid plus a surrounding envelope.</a:t>
            </a:r>
          </a:p>
          <a:p>
            <a:pPr eaLnBrk="1" hangingPunct="1">
              <a:lnSpc>
                <a:spcPct val="90000"/>
              </a:lnSpc>
              <a:buFontTx/>
              <a:buNone/>
            </a:pPr>
            <a:endParaRPr lang="en-US" sz="240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FontTx/>
              <a:buNone/>
            </a:pPr>
            <a:endParaRPr lang="en-US" sz="240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FontTx/>
              <a:buNone/>
            </a:pPr>
            <a:endParaRPr lang="en-US" sz="240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FontTx/>
              <a:buNone/>
            </a:pPr>
            <a:endParaRPr lang="en-US" sz="240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FontTx/>
              <a:buNone/>
            </a:pPr>
            <a:endParaRPr lang="en-US" sz="240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FontTx/>
              <a:buNone/>
            </a:pPr>
            <a:endParaRPr lang="en-US" sz="240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FontTx/>
              <a:buNone/>
            </a:pPr>
            <a:endParaRPr lang="en-US" sz="2400">
              <a:solidFill>
                <a:schemeClr val="bg1"/>
              </a:solidFill>
              <a:latin typeface="Times New Roman" panose="02020603050405020304" pitchFamily="18" charset="0"/>
              <a:cs typeface="Times New Roman" panose="02020603050405020304" pitchFamily="18" charset="0"/>
            </a:endParaRPr>
          </a:p>
          <a:p>
            <a:pPr eaLnBrk="1" hangingPunct="1">
              <a:lnSpc>
                <a:spcPct val="90000"/>
              </a:lnSpc>
              <a:buFontTx/>
              <a:buBlip>
                <a:blip r:embed="rId5"/>
              </a:buBlip>
            </a:pPr>
            <a:r>
              <a:rPr lang="en-US" sz="2800">
                <a:solidFill>
                  <a:srgbClr val="FFC000"/>
                </a:solidFill>
                <a:latin typeface="Times New Roman" panose="02020603050405020304" pitchFamily="18" charset="0"/>
                <a:cs typeface="Times New Roman" panose="02020603050405020304" pitchFamily="18" charset="0"/>
              </a:rPr>
              <a:t>Defective viruses:</a:t>
            </a:r>
          </a:p>
          <a:p>
            <a:pPr eaLnBrk="1" hangingPunct="1">
              <a:lnSpc>
                <a:spcPct val="90000"/>
              </a:lnSpc>
              <a:buFontTx/>
              <a:buNone/>
            </a:pPr>
            <a:r>
              <a:rPr lang="en-US" sz="2400">
                <a:solidFill>
                  <a:schemeClr val="bg1"/>
                </a:solidFill>
                <a:latin typeface="Times New Roman" panose="02020603050405020304" pitchFamily="18" charset="0"/>
                <a:cs typeface="Times New Roman" panose="02020603050405020304" pitchFamily="18" charset="0"/>
              </a:rPr>
              <a:t> virus particle that is functionally deficient in some aspect of replication. </a:t>
            </a:r>
          </a:p>
        </p:txBody>
      </p:sp>
      <p:pic>
        <p:nvPicPr>
          <p:cNvPr id="5" name="Picture 3"/>
          <p:cNvPicPr>
            <a:picLocks noChangeAspect="1" noChangeArrowheads="1"/>
          </p:cNvPicPr>
          <p:nvPr/>
        </p:nvPicPr>
        <p:blipFill>
          <a:blip r:embed="rId6" cstate="print"/>
          <a:srcRect/>
          <a:stretch>
            <a:fillRect/>
          </a:stretch>
        </p:blipFill>
        <p:spPr bwMode="auto">
          <a:xfrm>
            <a:off x="571473" y="2428869"/>
            <a:ext cx="2279731" cy="1995490"/>
          </a:xfrm>
          <a:prstGeom prst="rect">
            <a:avLst/>
          </a:prstGeom>
          <a:ln>
            <a:noFill/>
          </a:ln>
          <a:effectLst>
            <a:softEdge rad="112500"/>
          </a:effectLst>
        </p:spPr>
      </p:pic>
      <p:pic>
        <p:nvPicPr>
          <p:cNvPr id="7" name="Picture 3"/>
          <p:cNvPicPr>
            <a:picLocks noChangeAspect="1" noChangeArrowheads="1"/>
          </p:cNvPicPr>
          <p:nvPr/>
        </p:nvPicPr>
        <p:blipFill>
          <a:blip r:embed="rId7" cstate="print"/>
          <a:srcRect/>
          <a:stretch>
            <a:fillRect/>
          </a:stretch>
        </p:blipFill>
        <p:spPr bwMode="auto">
          <a:xfrm>
            <a:off x="5072068" y="2000241"/>
            <a:ext cx="2714625" cy="2755900"/>
          </a:xfrm>
          <a:prstGeom prst="rect">
            <a:avLst/>
          </a:prstGeom>
          <a:ln>
            <a:noFill/>
          </a:ln>
          <a:effectLst>
            <a:softEdge rad="112500"/>
          </a:effectLst>
        </p:spPr>
      </p:pic>
      <p:pic>
        <p:nvPicPr>
          <p:cNvPr id="2" name="Recorded Sound">
            <a:hlinkClick r:id="" action="ppaction://media"/>
            <a:extLst>
              <a:ext uri="{FF2B5EF4-FFF2-40B4-BE49-F238E27FC236}">
                <a16:creationId xmlns:a16="http://schemas.microsoft.com/office/drawing/2014/main" id="{F7A7577C-11B8-45EC-B3F5-B3390F71417F}"/>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animEffect transition="in" filter="fade">
                                      <p:cBhvr>
                                        <p:cTn id="7" dur="1000"/>
                                        <p:tgtEl>
                                          <p:spTgt spid="6">
                                            <p:txEl>
                                              <p:pRg st="9" end="9"/>
                                            </p:txEl>
                                          </p:spTgt>
                                        </p:tgtEl>
                                      </p:cBhvr>
                                    </p:animEffect>
                                    <p:anim calcmode="lin" valueType="num">
                                      <p:cBhvr>
                                        <p:cTn id="8" dur="1000" fill="hold"/>
                                        <p:tgtEl>
                                          <p:spTgt spid="6">
                                            <p:txEl>
                                              <p:pRg st="9" end="9"/>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9" end="9"/>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
                                            <p:txEl>
                                              <p:pRg st="10" end="10"/>
                                            </p:txEl>
                                          </p:spTgt>
                                        </p:tgtEl>
                                        <p:attrNameLst>
                                          <p:attrName>style.visibility</p:attrName>
                                        </p:attrNameLst>
                                      </p:cBhvr>
                                      <p:to>
                                        <p:strVal val="visible"/>
                                      </p:to>
                                    </p:set>
                                    <p:animEffect transition="in" filter="fade">
                                      <p:cBhvr>
                                        <p:cTn id="12" dur="1000"/>
                                        <p:tgtEl>
                                          <p:spTgt spid="6">
                                            <p:txEl>
                                              <p:pRg st="10" end="10"/>
                                            </p:txEl>
                                          </p:spTgt>
                                        </p:tgtEl>
                                      </p:cBhvr>
                                    </p:animEffect>
                                    <p:anim calcmode="lin" valueType="num">
                                      <p:cBhvr>
                                        <p:cTn id="13" dur="1000" fill="hold"/>
                                        <p:tgtEl>
                                          <p:spTgt spid="6">
                                            <p:txEl>
                                              <p:pRg st="10" end="10"/>
                                            </p:txEl>
                                          </p:spTgt>
                                        </p:tgtEl>
                                        <p:attrNameLst>
                                          <p:attrName>ppt_x</p:attrName>
                                        </p:attrNameLst>
                                      </p:cBhvr>
                                      <p:tavLst>
                                        <p:tav tm="0">
                                          <p:val>
                                            <p:strVal val="#ppt_x"/>
                                          </p:val>
                                        </p:tav>
                                        <p:tav tm="100000">
                                          <p:val>
                                            <p:strVal val="#ppt_x"/>
                                          </p:val>
                                        </p:tav>
                                      </p:tavLst>
                                    </p:anim>
                                    <p:anim calcmode="lin" valueType="num">
                                      <p:cBhvr>
                                        <p:cTn id="14" dur="1000" fill="hold"/>
                                        <p:tgtEl>
                                          <p:spTgt spid="6">
                                            <p:txEl>
                                              <p:pRg st="10" end="10"/>
                                            </p:txEl>
                                          </p:spTgt>
                                        </p:tgtEl>
                                        <p:attrNameLst>
                                          <p:attrName>ppt_y</p:attrName>
                                        </p:attrNameLst>
                                      </p:cBhvr>
                                      <p:tavLst>
                                        <p:tav tm="0">
                                          <p:val>
                                            <p:strVal val="#ppt_y+.1"/>
                                          </p:val>
                                        </p:tav>
                                        <p:tav tm="100000">
                                          <p:val>
                                            <p:strVal val="#ppt_y"/>
                                          </p:val>
                                        </p:tav>
                                      </p:tavLst>
                                    </p:anim>
                                  </p:childTnLst>
                                </p:cTn>
                              </p:par>
                              <p:par>
                                <p:cTn id="15" presetID="1" presetClass="mediacall" presetSubtype="0" fill="hold" nodeType="withEffect">
                                  <p:stCondLst>
                                    <p:cond delay="0"/>
                                  </p:stCondLst>
                                  <p:childTnLst>
                                    <p:cmd type="call" cmd="playFrom(0.0)">
                                      <p:cBhvr>
                                        <p:cTn id="16" dur="6249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2"/>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857225" y="720850"/>
            <a:ext cx="7572428" cy="707886"/>
          </a:xfrm>
          <a:prstGeom prst="rect">
            <a:avLst/>
          </a:prstGeom>
          <a:blipFill>
            <a:blip r:embed="rId4" cstate="print"/>
            <a:tile tx="0" ty="0" sx="100000" sy="100000" flip="none" algn="tl"/>
          </a:blipFill>
          <a:ln w="9525">
            <a:noFill/>
            <a:miter lim="800000"/>
            <a:headEnd/>
            <a:tailEnd/>
          </a:ln>
        </p:spPr>
        <p:txBody>
          <a:bodyPr anchor="ctr">
            <a:spAutoFit/>
          </a:bodyPr>
          <a:lstStyle/>
          <a:p>
            <a:pPr eaLnBrk="1" hangingPunct="1">
              <a:defRPr/>
            </a:pPr>
            <a:r>
              <a:rPr lang="bin-NG" sz="4000" b="1" dirty="0">
                <a:ln w="10541" cmpd="sng">
                  <a:solidFill>
                    <a:srgbClr val="7D7D7D">
                      <a:tint val="100000"/>
                      <a:shade val="100000"/>
                      <a:satMod val="110000"/>
                    </a:srgbClr>
                  </a:solidFill>
                  <a:prstDash val="solid"/>
                </a:ln>
                <a:solidFill>
                  <a:srgbClr val="FFFF00"/>
                </a:solidFill>
                <a:latin typeface="Times New Roman" pitchFamily="18" charset="0"/>
                <a:cs typeface="Times New Roman" pitchFamily="18" charset="0"/>
              </a:rPr>
              <a:t>Principles of Virus Structure</a:t>
            </a:r>
            <a:endParaRPr lang="en-US" sz="4000" b="1" dirty="0">
              <a:ln w="10541" cmpd="sng">
                <a:solidFill>
                  <a:srgbClr val="7D7D7D">
                    <a:tint val="100000"/>
                    <a:shade val="100000"/>
                    <a:satMod val="110000"/>
                  </a:srgbClr>
                </a:solidFill>
                <a:prstDash val="solid"/>
              </a:ln>
              <a:solidFill>
                <a:srgbClr val="FFFF00"/>
              </a:solidFill>
              <a:latin typeface="Times New Roman" pitchFamily="18" charset="0"/>
              <a:cs typeface="Times New Roman" pitchFamily="18" charset="0"/>
            </a:endParaRPr>
          </a:p>
        </p:txBody>
      </p:sp>
      <p:sp>
        <p:nvSpPr>
          <p:cNvPr id="150531" name="TextBox 2"/>
          <p:cNvSpPr txBox="1">
            <a:spLocks noChangeArrowheads="1"/>
          </p:cNvSpPr>
          <p:nvPr/>
        </p:nvSpPr>
        <p:spPr bwMode="auto">
          <a:xfrm>
            <a:off x="785813" y="2571750"/>
            <a:ext cx="75723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2800">
                <a:solidFill>
                  <a:schemeClr val="bg1"/>
                </a:solidFill>
                <a:latin typeface="Times New Roman" panose="02020603050405020304" pitchFamily="18" charset="0"/>
                <a:cs typeface="Times New Roman" panose="02020603050405020304" pitchFamily="18" charset="0"/>
              </a:rPr>
              <a:t>Electron microscopy, cryoelectron microscopy, and x-ray diffraction techniques have made it possible to resolve fine differences in the basic morphology of viruses. </a:t>
            </a:r>
          </a:p>
        </p:txBody>
      </p:sp>
      <p:pic>
        <p:nvPicPr>
          <p:cNvPr id="2" name="Recorded Sound">
            <a:hlinkClick r:id="" action="ppaction://media"/>
            <a:extLst>
              <a:ext uri="{FF2B5EF4-FFF2-40B4-BE49-F238E27FC236}">
                <a16:creationId xmlns:a16="http://schemas.microsoft.com/office/drawing/2014/main" id="{148DB951-7852-4E98-AA18-715D1CD4C8D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11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p:txBody>
          <a:bodyPr/>
          <a:lstStyle/>
          <a:p>
            <a:pPr algn="l" eaLnBrk="1" hangingPunct="1"/>
            <a:r>
              <a:rPr lang="en-US" sz="2800">
                <a:solidFill>
                  <a:srgbClr val="9D2512"/>
                </a:solidFill>
              </a:rPr>
              <a:t>Symmetry of viruses</a:t>
            </a:r>
          </a:p>
        </p:txBody>
      </p:sp>
      <p:sp>
        <p:nvSpPr>
          <p:cNvPr id="151555" name="Content Placeholder 2"/>
          <p:cNvSpPr>
            <a:spLocks noGrp="1"/>
          </p:cNvSpPr>
          <p:nvPr>
            <p:ph sz="quarter" idx="1"/>
          </p:nvPr>
        </p:nvSpPr>
        <p:spPr>
          <a:xfrm>
            <a:off x="301625" y="1527175"/>
            <a:ext cx="8504238" cy="4572000"/>
          </a:xfrm>
        </p:spPr>
        <p:txBody>
          <a:bodyPr/>
          <a:lstStyle/>
          <a:p>
            <a:pPr eaLnBrk="1" hangingPunct="1">
              <a:buFont typeface="Wingdings 2" panose="05020102010507070707" pitchFamily="18" charset="2"/>
              <a:buNone/>
            </a:pPr>
            <a:endParaRPr lang="en-US"/>
          </a:p>
          <a:p>
            <a:pPr eaLnBrk="1" hangingPunct="1">
              <a:buFont typeface="Wingdings 2" panose="05020102010507070707" pitchFamily="18" charset="2"/>
              <a:buNone/>
            </a:pPr>
            <a:r>
              <a:rPr lang="en-US"/>
              <a:t>Viruses are divided into three groups, based on the morphology of the nucleocapsid and the arrangement of capsomeres.</a:t>
            </a:r>
          </a:p>
          <a:p>
            <a:pPr eaLnBrk="1" hangingPunct="1"/>
            <a:r>
              <a:rPr lang="en-US" b="1">
                <a:solidFill>
                  <a:srgbClr val="FF0000"/>
                </a:solidFill>
                <a:latin typeface="Times New Roman" panose="02020603050405020304" pitchFamily="18" charset="0"/>
                <a:cs typeface="Times New Roman" panose="02020603050405020304" pitchFamily="18" charset="0"/>
              </a:rPr>
              <a:t>1-Cubic symmetry</a:t>
            </a:r>
            <a:r>
              <a:rPr lang="en-US"/>
              <a:t>:</a:t>
            </a:r>
          </a:p>
          <a:p>
            <a:pPr eaLnBrk="1" hangingPunct="1">
              <a:buFont typeface="Wingdings 2" panose="05020102010507070707" pitchFamily="18" charset="2"/>
              <a:buNone/>
            </a:pPr>
            <a:r>
              <a:rPr lang="en-US"/>
              <a:t>The virus particle is icosahedral in shape (almost spherical particle )  and the nucleic acid contained inside the capsid. The icosahedron particle is composed of 20 equilateral triangles , 12 vertices and has (2,3,5) rotational  symmetry.</a:t>
            </a:r>
          </a:p>
        </p:txBody>
      </p:sp>
      <p:pic>
        <p:nvPicPr>
          <p:cNvPr id="2" name="Recorded Sound">
            <a:hlinkClick r:id="" action="ppaction://media"/>
            <a:extLst>
              <a:ext uri="{FF2B5EF4-FFF2-40B4-BE49-F238E27FC236}">
                <a16:creationId xmlns:a16="http://schemas.microsoft.com/office/drawing/2014/main" id="{B5423A75-551E-45AC-AFCC-CE7592DFD6A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80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6739" name="Rectangle 4"/>
          <p:cNvSpPr>
            <a:spLocks noChangeArrowheads="1"/>
          </p:cNvSpPr>
          <p:nvPr/>
        </p:nvSpPr>
        <p:spPr bwMode="auto">
          <a:xfrm>
            <a:off x="228600" y="152400"/>
            <a:ext cx="7162800" cy="609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mic Sans MS" panose="030F0702030302020204" pitchFamily="66" charset="0"/>
              </a:defRPr>
            </a:lvl1pPr>
            <a:lvl2pPr marL="742950" indent="-285750">
              <a:defRPr>
                <a:solidFill>
                  <a:schemeClr val="tx1"/>
                </a:solidFill>
                <a:latin typeface="Comic Sans MS" panose="030F0702030302020204" pitchFamily="66" charset="0"/>
              </a:defRPr>
            </a:lvl2pPr>
            <a:lvl3pPr marL="1143000" indent="-228600">
              <a:defRPr>
                <a:solidFill>
                  <a:schemeClr val="tx1"/>
                </a:solidFill>
                <a:latin typeface="Comic Sans MS" panose="030F0702030302020204" pitchFamily="66" charset="0"/>
              </a:defRPr>
            </a:lvl3pPr>
            <a:lvl4pPr marL="1600200" indent="-228600">
              <a:defRPr>
                <a:solidFill>
                  <a:schemeClr val="tx1"/>
                </a:solidFill>
                <a:latin typeface="Comic Sans MS" panose="030F0702030302020204" pitchFamily="66" charset="0"/>
              </a:defRPr>
            </a:lvl4pPr>
            <a:lvl5pPr marL="2057400" indent="-228600">
              <a:defRPr>
                <a:solidFill>
                  <a:schemeClr val="tx1"/>
                </a:solidFill>
                <a:latin typeface="Comic Sans MS" panose="030F0702030302020204" pitchFamily="66" charset="0"/>
              </a:defRPr>
            </a:lvl5pPr>
            <a:lvl6pPr marL="2514600" indent="-228600" algn="l" rtl="0" eaLnBrk="0" fontAlgn="base" hangingPunct="0">
              <a:spcBef>
                <a:spcPct val="0"/>
              </a:spcBef>
              <a:spcAft>
                <a:spcPct val="0"/>
              </a:spcAft>
              <a:defRPr>
                <a:solidFill>
                  <a:schemeClr val="tx1"/>
                </a:solidFill>
                <a:latin typeface="Comic Sans MS" panose="030F0702030302020204" pitchFamily="66" charset="0"/>
              </a:defRPr>
            </a:lvl6pPr>
            <a:lvl7pPr marL="2971800" indent="-228600" algn="l" rtl="0" eaLnBrk="0" fontAlgn="base" hangingPunct="0">
              <a:spcBef>
                <a:spcPct val="0"/>
              </a:spcBef>
              <a:spcAft>
                <a:spcPct val="0"/>
              </a:spcAft>
              <a:defRPr>
                <a:solidFill>
                  <a:schemeClr val="tx1"/>
                </a:solidFill>
                <a:latin typeface="Comic Sans MS" panose="030F0702030302020204" pitchFamily="66" charset="0"/>
              </a:defRPr>
            </a:lvl7pPr>
            <a:lvl8pPr marL="3429000" indent="-228600" algn="l" rtl="0" eaLnBrk="0" fontAlgn="base" hangingPunct="0">
              <a:spcBef>
                <a:spcPct val="0"/>
              </a:spcBef>
              <a:spcAft>
                <a:spcPct val="0"/>
              </a:spcAft>
              <a:defRPr>
                <a:solidFill>
                  <a:schemeClr val="tx1"/>
                </a:solidFill>
                <a:latin typeface="Comic Sans MS" panose="030F0702030302020204" pitchFamily="66" charset="0"/>
              </a:defRPr>
            </a:lvl8pPr>
            <a:lvl9pPr marL="3886200" indent="-228600" algn="l" rtl="0" eaLnBrk="0" fontAlgn="base" hangingPunct="0">
              <a:spcBef>
                <a:spcPct val="0"/>
              </a:spcBef>
              <a:spcAft>
                <a:spcPct val="0"/>
              </a:spcAft>
              <a:defRPr>
                <a:solidFill>
                  <a:schemeClr val="tx1"/>
                </a:solidFill>
                <a:latin typeface="Comic Sans MS" panose="030F0702030302020204" pitchFamily="66" charset="0"/>
              </a:defRPr>
            </a:lvl9pPr>
          </a:lstStyle>
          <a:p>
            <a:pPr eaLnBrk="1" hangingPunct="1">
              <a:lnSpc>
                <a:spcPct val="107000"/>
              </a:lnSpc>
              <a:spcAft>
                <a:spcPts val="800"/>
              </a:spcAft>
            </a:pPr>
            <a:r>
              <a:rPr lang="en-US" sz="3200" b="1" u="sng" dirty="0">
                <a:solidFill>
                  <a:srgbClr val="FF0000"/>
                </a:solidFill>
                <a:latin typeface="Calibri" panose="020F0502020204030204" pitchFamily="34" charset="0"/>
                <a:ea typeface="Calibri" panose="020F0502020204030204" pitchFamily="34" charset="0"/>
                <a:cs typeface="Arial" panose="020B0604020202020204" pitchFamily="34" charset="0"/>
              </a:rPr>
              <a:t>Course plan</a:t>
            </a: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1 session: </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Introduction to virology</a:t>
            </a: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2 session: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parvo</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 papilloma and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poyloma</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virideas</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 </a:t>
            </a: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3 session: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adeno</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 and pox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virideas</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4 session: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hepesviridea</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5 session: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picornaviridea</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6 session: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orthomyxoviridea</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7 session: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paramyxo</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 and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rhabdovirideas</a:t>
            </a:r>
            <a:endPar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endParaRP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8 session:</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 viral hepatitis</a:t>
            </a: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9 session: </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HIV</a:t>
            </a: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10 session: </a:t>
            </a:r>
            <a:r>
              <a:rPr lang="en-US" sz="2400" dirty="0" err="1">
                <a:solidFill>
                  <a:srgbClr val="FFFF00"/>
                </a:solidFill>
                <a:latin typeface="Calibri" panose="020F0502020204030204" pitchFamily="34" charset="0"/>
                <a:ea typeface="Calibri" panose="020F0502020204030204" pitchFamily="34" charset="0"/>
                <a:cs typeface="Arial" panose="020B0604020202020204" pitchFamily="34" charset="0"/>
              </a:rPr>
              <a:t>Arbo</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 viruses </a:t>
            </a:r>
          </a:p>
          <a:p>
            <a:pPr eaLnBrk="1" hangingPunct="1">
              <a:lnSpc>
                <a:spcPct val="107000"/>
              </a:lnSpc>
              <a:spcAft>
                <a:spcPts val="800"/>
              </a:spcAft>
            </a:pPr>
            <a:r>
              <a:rPr lang="en-US" sz="2400" dirty="0">
                <a:solidFill>
                  <a:schemeClr val="bg1"/>
                </a:solidFill>
                <a:latin typeface="Calibri" panose="020F0502020204030204" pitchFamily="34" charset="0"/>
                <a:ea typeface="Calibri" panose="020F0502020204030204" pitchFamily="34" charset="0"/>
                <a:cs typeface="Arial" panose="020B0604020202020204" pitchFamily="34" charset="0"/>
              </a:rPr>
              <a:t>11 session: </a:t>
            </a:r>
            <a:r>
              <a:rPr lang="en-US" sz="2400" dirty="0">
                <a:solidFill>
                  <a:srgbClr val="FFFF00"/>
                </a:solidFill>
                <a:latin typeface="Calibri" panose="020F0502020204030204" pitchFamily="34" charset="0"/>
                <a:ea typeface="Calibri" panose="020F0502020204030204" pitchFamily="34" charset="0"/>
                <a:cs typeface="Arial" panose="020B0604020202020204" pitchFamily="34" charset="0"/>
              </a:rPr>
              <a:t>human cancer viruses   </a:t>
            </a:r>
          </a:p>
        </p:txBody>
      </p:sp>
      <p:pic>
        <p:nvPicPr>
          <p:cNvPr id="2" name="Recorded Sound">
            <a:hlinkClick r:id="" action="ppaction://media"/>
            <a:extLst>
              <a:ext uri="{FF2B5EF4-FFF2-40B4-BE49-F238E27FC236}">
                <a16:creationId xmlns:a16="http://schemas.microsoft.com/office/drawing/2014/main" id="{AABD6E8D-06B6-4EA3-9BFE-8E76CFD959F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484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4" descr="icosanim">
            <a:hlinkClick r:id="" action="ppaction://noaction">
              <a:snd r:embed="rId5" name="wind.wav"/>
            </a:hlinkClick>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3643313" y="2308225"/>
            <a:ext cx="3963987"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03" name="Text Box 5"/>
          <p:cNvSpPr txBox="1">
            <a:spLocks noChangeArrowheads="1"/>
          </p:cNvSpPr>
          <p:nvPr/>
        </p:nvSpPr>
        <p:spPr bwMode="auto">
          <a:xfrm>
            <a:off x="1187450" y="476250"/>
            <a:ext cx="6911975" cy="70802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4000">
                <a:solidFill>
                  <a:srgbClr val="00FF00"/>
                </a:solidFill>
                <a:latin typeface="Times New Roman" panose="02020603050405020304" pitchFamily="18" charset="0"/>
                <a:cs typeface="Times New Roman" panose="02020603050405020304" pitchFamily="18" charset="0"/>
              </a:rPr>
              <a:t>The Shape of </a:t>
            </a:r>
            <a:r>
              <a:rPr lang="bin-NG" sz="4000">
                <a:solidFill>
                  <a:srgbClr val="00FF00"/>
                </a:solidFill>
                <a:latin typeface="Times New Roman" panose="02020603050405020304" pitchFamily="18" charset="0"/>
                <a:cs typeface="Times New Roman" panose="02020603050405020304" pitchFamily="18" charset="0"/>
              </a:rPr>
              <a:t>Virus</a:t>
            </a:r>
            <a:r>
              <a:rPr lang="en-US" sz="4000">
                <a:solidFill>
                  <a:srgbClr val="00FF00"/>
                </a:solidFill>
                <a:latin typeface="Times New Roman" panose="02020603050405020304" pitchFamily="18" charset="0"/>
                <a:cs typeface="Times New Roman" panose="02020603050405020304" pitchFamily="18" charset="0"/>
              </a:rPr>
              <a:t>es</a:t>
            </a:r>
            <a:endParaRPr lang="bin-NG" sz="4000">
              <a:solidFill>
                <a:srgbClr val="00FF00"/>
              </a:solidFill>
              <a:latin typeface="Times New Roman" panose="02020603050405020304" pitchFamily="18" charset="0"/>
              <a:cs typeface="Times New Roman" panose="02020603050405020304" pitchFamily="18" charset="0"/>
            </a:endParaRPr>
          </a:p>
        </p:txBody>
      </p:sp>
      <p:sp>
        <p:nvSpPr>
          <p:cNvPr id="153604" name="Text Box 5"/>
          <p:cNvSpPr txBox="1">
            <a:spLocks noChangeArrowheads="1"/>
          </p:cNvSpPr>
          <p:nvPr/>
        </p:nvSpPr>
        <p:spPr bwMode="auto">
          <a:xfrm>
            <a:off x="142875" y="1643063"/>
            <a:ext cx="6911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50000"/>
              </a:spcBef>
              <a:buClrTx/>
              <a:buSzTx/>
              <a:buFontTx/>
              <a:buNone/>
            </a:pPr>
            <a:r>
              <a:rPr lang="en-US" sz="2800">
                <a:solidFill>
                  <a:srgbClr val="FFC000"/>
                </a:solidFill>
                <a:latin typeface="Times New Roman" panose="02020603050405020304" pitchFamily="18" charset="0"/>
                <a:cs typeface="Times New Roman" panose="02020603050405020304" pitchFamily="18" charset="0"/>
              </a:rPr>
              <a:t>Cubic symmetry (Icosahedral )</a:t>
            </a:r>
          </a:p>
        </p:txBody>
      </p:sp>
      <p:sp>
        <p:nvSpPr>
          <p:cNvPr id="153605" name="TextBox 4"/>
          <p:cNvSpPr txBox="1">
            <a:spLocks noChangeArrowheads="1"/>
          </p:cNvSpPr>
          <p:nvPr/>
        </p:nvSpPr>
        <p:spPr bwMode="auto">
          <a:xfrm>
            <a:off x="500063" y="3857625"/>
            <a:ext cx="171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400"/>
              </a:spcBef>
              <a:buClr>
                <a:schemeClr val="accent1"/>
              </a:buClr>
              <a:buSzPct val="68000"/>
              <a:buFont typeface="Wingdings 3" panose="05040102010807070707" pitchFamily="18" charset="2"/>
              <a:buChar char=""/>
              <a:defRPr sz="2700">
                <a:solidFill>
                  <a:schemeClr val="tx1"/>
                </a:solidFill>
                <a:latin typeface="Lucida Sans Unicode" panose="020B0602030504020204" pitchFamily="34" charset="0"/>
              </a:defRPr>
            </a:lvl1pPr>
            <a:lvl2pPr marL="742950" indent="-285750">
              <a:spcBef>
                <a:spcPts val="325"/>
              </a:spcBef>
              <a:buClr>
                <a:schemeClr val="accent1"/>
              </a:buClr>
              <a:buFont typeface="Verdana" panose="020B0604030504040204" pitchFamily="34" charset="0"/>
              <a:buChar char="◦"/>
              <a:defRPr sz="2300">
                <a:solidFill>
                  <a:schemeClr val="tx1"/>
                </a:solidFill>
                <a:latin typeface="Lucida Sans Unicode" panose="020B0602030504020204" pitchFamily="34" charset="0"/>
              </a:defRPr>
            </a:lvl2pPr>
            <a:lvl3pPr marL="1143000" indent="-228600">
              <a:spcBef>
                <a:spcPts val="350"/>
              </a:spcBef>
              <a:buClr>
                <a:schemeClr val="accent2"/>
              </a:buClr>
              <a:buSzPct val="100000"/>
              <a:buFont typeface="Wingdings 2" panose="05020102010507070707" pitchFamily="18" charset="2"/>
              <a:buChar char=""/>
              <a:defRPr sz="2100">
                <a:solidFill>
                  <a:schemeClr val="tx1"/>
                </a:solidFill>
                <a:latin typeface="Lucida Sans Unicode" panose="020B0602030504020204" pitchFamily="34" charset="0"/>
              </a:defRPr>
            </a:lvl3pPr>
            <a:lvl4pPr marL="1600200" indent="-228600">
              <a:spcBef>
                <a:spcPts val="350"/>
              </a:spcBef>
              <a:buClr>
                <a:schemeClr val="accent2"/>
              </a:buClr>
              <a:buFont typeface="Wingdings 2" panose="05020102010507070707" pitchFamily="18" charset="2"/>
              <a:buChar char=""/>
              <a:defRPr sz="1900">
                <a:solidFill>
                  <a:schemeClr val="tx1"/>
                </a:solidFill>
                <a:latin typeface="Lucida Sans Unicode" panose="020B0602030504020204" pitchFamily="34" charset="0"/>
              </a:defRPr>
            </a:lvl4pPr>
            <a:lvl5pPr marL="2057400" indent="-228600">
              <a:spcBef>
                <a:spcPts val="350"/>
              </a:spcBef>
              <a:buClr>
                <a:schemeClr val="accent2"/>
              </a:buClr>
              <a:buFont typeface="Wingdings 2" panose="05020102010507070707" pitchFamily="18" charset="2"/>
              <a:buChar char=""/>
              <a:defRPr>
                <a:solidFill>
                  <a:schemeClr val="tx1"/>
                </a:solidFill>
                <a:latin typeface="Lucida Sans Unicode" panose="020B0602030504020204" pitchFamily="34" charset="0"/>
              </a:defRPr>
            </a:lvl5pPr>
            <a:lvl6pPr marL="25146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6pPr>
            <a:lvl7pPr marL="29718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7pPr>
            <a:lvl8pPr marL="34290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8pPr>
            <a:lvl9pPr marL="3886200" indent="-228600" algn="l" rtl="0" eaLnBrk="0" fontAlgn="base" hangingPunct="0">
              <a:spcBef>
                <a:spcPts val="350"/>
              </a:spcBef>
              <a:spcAft>
                <a:spcPct val="0"/>
              </a:spcAft>
              <a:buClr>
                <a:schemeClr val="accent2"/>
              </a:buClr>
              <a:buFont typeface="Wingdings 2" panose="05020102010507070707" pitchFamily="18" charset="2"/>
              <a:buChar char=""/>
              <a:defRPr>
                <a:solidFill>
                  <a:schemeClr val="tx1"/>
                </a:solidFill>
                <a:latin typeface="Lucida Sans Unicode" panose="020B0602030504020204" pitchFamily="34" charset="0"/>
              </a:defRPr>
            </a:lvl9pPr>
          </a:lstStyle>
          <a:p>
            <a:pPr eaLnBrk="1" hangingPunct="1">
              <a:spcBef>
                <a:spcPct val="0"/>
              </a:spcBef>
              <a:buClrTx/>
              <a:buSzTx/>
              <a:buFontTx/>
              <a:buNone/>
            </a:pPr>
            <a:r>
              <a:rPr lang="en-US" sz="2000">
                <a:solidFill>
                  <a:srgbClr val="C18345"/>
                </a:solidFill>
                <a:latin typeface="Times New Roman" panose="02020603050405020304" pitchFamily="18" charset="0"/>
                <a:cs typeface="Times New Roman" panose="02020603050405020304" pitchFamily="18" charset="0"/>
              </a:rPr>
              <a:t>DNA viruses</a:t>
            </a:r>
          </a:p>
          <a:p>
            <a:pPr eaLnBrk="1" hangingPunct="1">
              <a:spcBef>
                <a:spcPct val="0"/>
              </a:spcBef>
              <a:buClrTx/>
              <a:buSzTx/>
              <a:buFontTx/>
              <a:buNone/>
            </a:pPr>
            <a:r>
              <a:rPr lang="en-US" sz="2000">
                <a:solidFill>
                  <a:srgbClr val="C18345"/>
                </a:solidFill>
                <a:latin typeface="Times New Roman" panose="02020603050405020304" pitchFamily="18" charset="0"/>
                <a:cs typeface="Times New Roman" panose="02020603050405020304" pitchFamily="18" charset="0"/>
              </a:rPr>
              <a:t>RNA viruses</a:t>
            </a:r>
            <a:endParaRPr lang="fa-IR" sz="2000">
              <a:solidFill>
                <a:srgbClr val="C18345"/>
              </a:solidFill>
              <a:latin typeface="Times New Roman" panose="02020603050405020304" pitchFamily="18" charset="0"/>
              <a:cs typeface="Times New Roman" panose="02020603050405020304" pitchFamily="18" charset="0"/>
            </a:endParaRPr>
          </a:p>
        </p:txBody>
      </p:sp>
      <p:pic>
        <p:nvPicPr>
          <p:cNvPr id="2" name="Recorded Sound">
            <a:hlinkClick r:id="" action="ppaction://media"/>
            <a:extLst>
              <a:ext uri="{FF2B5EF4-FFF2-40B4-BE49-F238E27FC236}">
                <a16:creationId xmlns:a16="http://schemas.microsoft.com/office/drawing/2014/main" id="{C7A9049D-5D5D-4AE1-B07D-99B19256D7E4}"/>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76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itle 1"/>
          <p:cNvSpPr>
            <a:spLocks noGrp="1"/>
          </p:cNvSpPr>
          <p:nvPr>
            <p:ph type="title"/>
          </p:nvPr>
        </p:nvSpPr>
        <p:spPr/>
        <p:txBody>
          <a:bodyPr/>
          <a:lstStyle/>
          <a:p>
            <a:pPr algn="l" eaLnBrk="1" hangingPunct="1"/>
            <a:r>
              <a:rPr lang="en-US" sz="2800">
                <a:solidFill>
                  <a:srgbClr val="9D2512"/>
                </a:solidFill>
              </a:rPr>
              <a:t>Cubic symmetry</a:t>
            </a:r>
          </a:p>
        </p:txBody>
      </p:sp>
      <p:pic>
        <p:nvPicPr>
          <p:cNvPr id="155651" name="Content Placeholder 3" descr="532symm.gif"/>
          <p:cNvPicPr>
            <a:picLocks noGrp="1" noChangeAspect="1"/>
          </p:cNvPicPr>
          <p:nvPr>
            <p:ph sz="quarter" idx="1"/>
          </p:nvPr>
        </p:nvPicPr>
        <p:blipFill>
          <a:blip r:embed="rId2">
            <a:extLst>
              <a:ext uri="{28A0092B-C50C-407E-A947-70E740481C1C}">
                <a14:useLocalDpi xmlns:a14="http://schemas.microsoft.com/office/drawing/2010/main" val="0"/>
              </a:ext>
            </a:extLst>
          </a:blip>
          <a:srcRect/>
          <a:stretch>
            <a:fillRect/>
          </a:stretch>
        </p:blipFill>
        <p:spPr>
          <a:xfrm>
            <a:off x="762000" y="1676400"/>
            <a:ext cx="7315200" cy="4191000"/>
          </a:xfr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p:nvPr>
        </p:nvSpPr>
        <p:spPr/>
        <p:txBody>
          <a:bodyPr/>
          <a:lstStyle/>
          <a:p>
            <a:pPr algn="l" eaLnBrk="1" hangingPunct="1"/>
            <a:r>
              <a:rPr lang="en-US" sz="2800">
                <a:solidFill>
                  <a:srgbClr val="9D2512"/>
                </a:solidFill>
              </a:rPr>
              <a:t>Symmetry of viruses</a:t>
            </a:r>
          </a:p>
        </p:txBody>
      </p:sp>
      <p:sp>
        <p:nvSpPr>
          <p:cNvPr id="156675" name="Content Placeholder 2"/>
          <p:cNvSpPr>
            <a:spLocks noGrp="1"/>
          </p:cNvSpPr>
          <p:nvPr>
            <p:ph sz="quarter" idx="1"/>
          </p:nvPr>
        </p:nvSpPr>
        <p:spPr>
          <a:xfrm>
            <a:off x="301625" y="1527175"/>
            <a:ext cx="8504238" cy="4572000"/>
          </a:xfrm>
        </p:spPr>
        <p:txBody>
          <a:bodyPr/>
          <a:lstStyle/>
          <a:p>
            <a:pPr eaLnBrk="1" hangingPunct="1"/>
            <a:endParaRPr lang="en-US" dirty="0"/>
          </a:p>
          <a:p>
            <a:pPr eaLnBrk="1" hangingPunct="1"/>
            <a:r>
              <a:rPr lang="en-US" sz="2400" b="1" dirty="0">
                <a:solidFill>
                  <a:srgbClr val="FF0000"/>
                </a:solidFill>
                <a:latin typeface="Times New Roman" panose="02020603050405020304" pitchFamily="18" charset="0"/>
                <a:cs typeface="Times New Roman" panose="02020603050405020304" pitchFamily="18" charset="0"/>
              </a:rPr>
              <a:t>2- helical symmetry </a:t>
            </a:r>
            <a:r>
              <a:rPr lang="en-US" sz="2400" dirty="0"/>
              <a:t>:</a:t>
            </a:r>
          </a:p>
          <a:p>
            <a:pPr eaLnBrk="1" hangingPunct="1"/>
            <a:endParaRPr lang="en-US" sz="2400" dirty="0"/>
          </a:p>
          <a:p>
            <a:pPr eaLnBrk="1" hangingPunct="1">
              <a:buFont typeface="Wingdings 2" panose="05020102010507070707" pitchFamily="18" charset="2"/>
              <a:buNone/>
            </a:pPr>
            <a:r>
              <a:rPr lang="en-US" sz="2400" dirty="0"/>
              <a:t>The virus particle is elongated or pleomorphic  (not spherical), and the nucleic acid is spiral. </a:t>
            </a:r>
            <a:r>
              <a:rPr lang="en-US" sz="2400" dirty="0" err="1"/>
              <a:t>Caposomeres</a:t>
            </a:r>
            <a:r>
              <a:rPr lang="en-US" sz="2400" dirty="0"/>
              <a:t> are arranged round the nucleic acid. </a:t>
            </a:r>
          </a:p>
          <a:p>
            <a:pPr eaLnBrk="1" hangingPunct="1"/>
            <a:r>
              <a:rPr lang="en-US" sz="2400" b="1" dirty="0">
                <a:solidFill>
                  <a:srgbClr val="FF0000"/>
                </a:solidFill>
                <a:latin typeface="Times New Roman" panose="02020603050405020304" pitchFamily="18" charset="0"/>
                <a:cs typeface="Times New Roman" panose="02020603050405020304" pitchFamily="18" charset="0"/>
              </a:rPr>
              <a:t>3- complex symmetry</a:t>
            </a:r>
            <a:r>
              <a:rPr lang="en-US" sz="2400" dirty="0"/>
              <a:t>:</a:t>
            </a:r>
          </a:p>
          <a:p>
            <a:pPr eaLnBrk="1" hangingPunct="1"/>
            <a:endParaRPr lang="en-US" sz="2400" dirty="0"/>
          </a:p>
          <a:p>
            <a:pPr eaLnBrk="1" hangingPunct="1">
              <a:buFont typeface="Wingdings 2" panose="05020102010507070707" pitchFamily="18" charset="2"/>
              <a:buNone/>
            </a:pPr>
            <a:r>
              <a:rPr lang="en-US" sz="2400" dirty="0"/>
              <a:t>The virus particle does not confirm either cubic or helical symmetry.</a:t>
            </a:r>
          </a:p>
        </p:txBody>
      </p:sp>
      <p:pic>
        <p:nvPicPr>
          <p:cNvPr id="4" name="Content Placeholder 3" descr="helix.gif">
            <a:extLst>
              <a:ext uri="{FF2B5EF4-FFF2-40B4-BE49-F238E27FC236}">
                <a16:creationId xmlns:a16="http://schemas.microsoft.com/office/drawing/2014/main" id="{D6113040-7B68-4BAE-87D5-B50604847D4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460375"/>
            <a:ext cx="20193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corded Sound">
            <a:hlinkClick r:id="" action="ppaction://media"/>
            <a:extLst>
              <a:ext uri="{FF2B5EF4-FFF2-40B4-BE49-F238E27FC236}">
                <a16:creationId xmlns:a16="http://schemas.microsoft.com/office/drawing/2014/main" id="{BBD36731-214F-4C89-AEC7-E8F440FFF04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50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tle 1"/>
          <p:cNvSpPr>
            <a:spLocks noGrp="1"/>
          </p:cNvSpPr>
          <p:nvPr>
            <p:ph type="title"/>
          </p:nvPr>
        </p:nvSpPr>
        <p:spPr/>
        <p:txBody>
          <a:bodyPr/>
          <a:lstStyle/>
          <a:p>
            <a:pPr algn="l" eaLnBrk="1" hangingPunct="1"/>
            <a:r>
              <a:rPr lang="en-US" sz="2800">
                <a:solidFill>
                  <a:srgbClr val="9D2512"/>
                </a:solidFill>
              </a:rPr>
              <a:t>Cubic symmetry ( Adeno &amp;  herpes viruses ).</a:t>
            </a:r>
          </a:p>
        </p:txBody>
      </p:sp>
      <p:pic>
        <p:nvPicPr>
          <p:cNvPr id="158723" name="Content Placeholder 3" descr="adeno3-2[1].jpg"/>
          <p:cNvPicPr>
            <a:picLocks noGrp="1" noChangeAspect="1"/>
          </p:cNvPicPr>
          <p:nvPr>
            <p:ph sz="quarter" idx="1"/>
          </p:nvPr>
        </p:nvPicPr>
        <p:blipFill>
          <a:blip r:embed="rId4">
            <a:extLst>
              <a:ext uri="{28A0092B-C50C-407E-A947-70E740481C1C}">
                <a14:useLocalDpi xmlns:a14="http://schemas.microsoft.com/office/drawing/2010/main" val="0"/>
              </a:ext>
            </a:extLst>
          </a:blip>
          <a:srcRect/>
          <a:stretch>
            <a:fillRect/>
          </a:stretch>
        </p:blipFill>
        <p:spPr>
          <a:xfrm>
            <a:off x="533400" y="1600200"/>
            <a:ext cx="3505200" cy="3733800"/>
          </a:xfrm>
        </p:spPr>
      </p:pic>
      <p:pic>
        <p:nvPicPr>
          <p:cNvPr id="158724" name="Picture 5" descr="hsv2[1].gi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19600" y="1600200"/>
            <a:ext cx="3952875"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corded Sound">
            <a:hlinkClick r:id="" action="ppaction://media"/>
            <a:extLst>
              <a:ext uri="{FF2B5EF4-FFF2-40B4-BE49-F238E27FC236}">
                <a16:creationId xmlns:a16="http://schemas.microsoft.com/office/drawing/2014/main" id="{269D418B-7479-47DB-AE90-17EFDC2FBAC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006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p:txBody>
          <a:bodyPr/>
          <a:lstStyle/>
          <a:p>
            <a:pPr algn="l" eaLnBrk="1" hangingPunct="1"/>
            <a:r>
              <a:rPr lang="en-US" sz="2800">
                <a:solidFill>
                  <a:srgbClr val="9D2512"/>
                </a:solidFill>
              </a:rPr>
              <a:t>Helical symmetry ( influenza &amp; rabies viruses ).</a:t>
            </a:r>
          </a:p>
        </p:txBody>
      </p:sp>
      <p:pic>
        <p:nvPicPr>
          <p:cNvPr id="160771" name="Content Placeholder 3" descr="flu3c-2[1].jpg"/>
          <p:cNvPicPr>
            <a:picLocks noGrp="1" noChangeAspect="1"/>
          </p:cNvPicPr>
          <p:nvPr>
            <p:ph sz="quarter" idx="1"/>
          </p:nvPr>
        </p:nvPicPr>
        <p:blipFill>
          <a:blip r:embed="rId4">
            <a:extLst>
              <a:ext uri="{28A0092B-C50C-407E-A947-70E740481C1C}">
                <a14:useLocalDpi xmlns:a14="http://schemas.microsoft.com/office/drawing/2010/main" val="0"/>
              </a:ext>
            </a:extLst>
          </a:blip>
          <a:srcRect/>
          <a:stretch>
            <a:fillRect/>
          </a:stretch>
        </p:blipFill>
        <p:spPr>
          <a:xfrm>
            <a:off x="304800" y="1600200"/>
            <a:ext cx="3810000" cy="3505200"/>
          </a:xfrm>
        </p:spPr>
      </p:pic>
      <p:pic>
        <p:nvPicPr>
          <p:cNvPr id="160772" name="Picture 4" descr="Rabies1-2[1].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1676400"/>
            <a:ext cx="403860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Recorded Sound">
            <a:hlinkClick r:id="" action="ppaction://media"/>
            <a:extLst>
              <a:ext uri="{FF2B5EF4-FFF2-40B4-BE49-F238E27FC236}">
                <a16:creationId xmlns:a16="http://schemas.microsoft.com/office/drawing/2014/main" id="{F381E5BD-E6D7-4CFF-B9B9-9BD9B519770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22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p:txBody>
          <a:bodyPr/>
          <a:lstStyle/>
          <a:p>
            <a:pPr algn="l" eaLnBrk="1" hangingPunct="1"/>
            <a:r>
              <a:rPr lang="en-US" sz="2800">
                <a:solidFill>
                  <a:srgbClr val="9D2512"/>
                </a:solidFill>
              </a:rPr>
              <a:t>Complex symmetry ( Poxviruses ).</a:t>
            </a:r>
          </a:p>
        </p:txBody>
      </p:sp>
      <p:pic>
        <p:nvPicPr>
          <p:cNvPr id="161795" name="Content Placeholder 3" descr="mollusc3[1].gif"/>
          <p:cNvPicPr>
            <a:picLocks noGrp="1" noChangeAspect="1"/>
          </p:cNvPicPr>
          <p:nvPr>
            <p:ph sz="quarter" idx="1"/>
          </p:nvPr>
        </p:nvPicPr>
        <p:blipFill>
          <a:blip r:embed="rId4">
            <a:extLst>
              <a:ext uri="{28A0092B-C50C-407E-A947-70E740481C1C}">
                <a14:useLocalDpi xmlns:a14="http://schemas.microsoft.com/office/drawing/2010/main" val="0"/>
              </a:ext>
            </a:extLst>
          </a:blip>
          <a:srcRect/>
          <a:stretch>
            <a:fillRect/>
          </a:stretch>
        </p:blipFill>
        <p:spPr>
          <a:xfrm>
            <a:off x="1295400" y="1752600"/>
            <a:ext cx="5638800" cy="4419600"/>
          </a:xfrm>
        </p:spPr>
      </p:pic>
      <p:pic>
        <p:nvPicPr>
          <p:cNvPr id="2" name="Recorded Sound">
            <a:hlinkClick r:id="" action="ppaction://media"/>
            <a:extLst>
              <a:ext uri="{FF2B5EF4-FFF2-40B4-BE49-F238E27FC236}">
                <a16:creationId xmlns:a16="http://schemas.microsoft.com/office/drawing/2014/main" id="{9DB33774-FE79-4DE1-B5A4-C4CC1C638530}"/>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237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p:cNvPicPr>
            <a:picLocks noChangeAspect="1" noChangeArrowheads="1"/>
          </p:cNvPicPr>
          <p:nvPr/>
        </p:nvPicPr>
        <p:blipFill>
          <a:blip r:embed="rId5">
            <a:extLst>
              <a:ext uri="{28A0092B-C50C-407E-A947-70E740481C1C}">
                <a14:useLocalDpi xmlns:a14="http://schemas.microsoft.com/office/drawing/2010/main" val="0"/>
              </a:ext>
            </a:extLst>
          </a:blip>
          <a:srcRect l="16176" t="20634" r="47903" b="4762"/>
          <a:stretch>
            <a:fillRect/>
          </a:stretch>
        </p:blipFill>
        <p:spPr bwMode="auto">
          <a:xfrm>
            <a:off x="1676400" y="198438"/>
            <a:ext cx="5715000" cy="6673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Recorded Sound">
            <a:hlinkClick r:id="" action="ppaction://media"/>
            <a:extLst>
              <a:ext uri="{FF2B5EF4-FFF2-40B4-BE49-F238E27FC236}">
                <a16:creationId xmlns:a16="http://schemas.microsoft.com/office/drawing/2014/main" id="{46C1AD7B-A149-4DC3-A8CF-2C2910AA5782}"/>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02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9" descr="C:\Users\Incubator\Desktop\bipolar-nature-ipad-wallpaper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1447800"/>
            <a:ext cx="9753600" cy="975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787" name="Rectangle 4"/>
          <p:cNvSpPr>
            <a:spLocks noGrp="1" noChangeArrowheads="1"/>
          </p:cNvSpPr>
          <p:nvPr>
            <p:ph type="title"/>
          </p:nvPr>
        </p:nvSpPr>
        <p:spPr>
          <a:xfrm>
            <a:off x="-228600" y="0"/>
            <a:ext cx="3200400" cy="1295400"/>
          </a:xfrm>
          <a:noFill/>
        </p:spPr>
        <p:txBody>
          <a:bodyPr/>
          <a:lstStyle/>
          <a:p>
            <a:pPr eaLnBrk="1" hangingPunct="1"/>
            <a:r>
              <a:rPr lang="en-US" b="1">
                <a:solidFill>
                  <a:schemeClr val="bg1"/>
                </a:solidFill>
                <a:latin typeface="Garamond" panose="02020404030301010803" pitchFamily="18" charset="0"/>
              </a:rPr>
              <a:t>Objectives</a:t>
            </a:r>
            <a:br>
              <a:rPr lang="en-US" b="1">
                <a:solidFill>
                  <a:schemeClr val="bg1"/>
                </a:solidFill>
                <a:latin typeface="Garamond" panose="02020404030301010803" pitchFamily="18" charset="0"/>
              </a:rPr>
            </a:br>
            <a:endParaRPr lang="en-US" b="1">
              <a:solidFill>
                <a:schemeClr val="bg1"/>
              </a:solidFill>
              <a:latin typeface="Garamond" panose="02020404030301010803" pitchFamily="18" charset="0"/>
            </a:endParaRPr>
          </a:p>
        </p:txBody>
      </p:sp>
      <p:sp>
        <p:nvSpPr>
          <p:cNvPr id="2" name="TextBox 1"/>
          <p:cNvSpPr txBox="1"/>
          <p:nvPr/>
        </p:nvSpPr>
        <p:spPr>
          <a:xfrm>
            <a:off x="-152400" y="990600"/>
            <a:ext cx="4943475" cy="5170488"/>
          </a:xfrm>
          <a:prstGeom prst="rect">
            <a:avLst/>
          </a:prstGeom>
          <a:noFill/>
        </p:spPr>
        <p:txBody>
          <a:bodyPr wrap="none">
            <a:spAutoFit/>
          </a:bodyPr>
          <a:lstStyle/>
          <a:p>
            <a:pPr marL="285750" indent="-285750" eaLnBrk="1" hangingPunct="1">
              <a:lnSpc>
                <a:spcPct val="150000"/>
              </a:lnSpc>
              <a:buFont typeface="Wingdings" pitchFamily="2" charset="2"/>
              <a:buChar char="Ø"/>
              <a:defRPr/>
            </a:pPr>
            <a:r>
              <a:rPr lang="en-US" sz="2000" dirty="0">
                <a:solidFill>
                  <a:schemeClr val="bg1"/>
                </a:solidFill>
                <a:latin typeface="Times New Roman" pitchFamily="18" charset="0"/>
                <a:cs typeface="Times New Roman" pitchFamily="18" charset="0"/>
              </a:rPr>
              <a:t>Short history of virology</a:t>
            </a:r>
          </a:p>
          <a:p>
            <a:pPr marL="285750" indent="-285750" eaLnBrk="1" hangingPunct="1">
              <a:lnSpc>
                <a:spcPct val="150000"/>
              </a:lnSpc>
              <a:buFont typeface="Wingdings" pitchFamily="2" charset="2"/>
              <a:buChar char="Ø"/>
              <a:defRPr/>
            </a:pPr>
            <a:r>
              <a:rPr lang="en-US" sz="2000" dirty="0">
                <a:solidFill>
                  <a:schemeClr val="bg1"/>
                </a:solidFill>
                <a:latin typeface="Times New Roman" pitchFamily="18" charset="0"/>
                <a:cs typeface="Times New Roman" pitchFamily="18" charset="0"/>
              </a:rPr>
              <a:t>Virus definition</a:t>
            </a:r>
          </a:p>
          <a:p>
            <a:pPr marL="285750" indent="-285750" eaLnBrk="1" hangingPunct="1">
              <a:lnSpc>
                <a:spcPct val="150000"/>
              </a:lnSpc>
              <a:buFont typeface="Wingdings" pitchFamily="2" charset="2"/>
              <a:buChar char="Ø"/>
              <a:defRPr/>
            </a:pPr>
            <a:r>
              <a:rPr lang="en-US" sz="2000" dirty="0">
                <a:solidFill>
                  <a:schemeClr val="bg1"/>
                </a:solidFill>
                <a:latin typeface="Times New Roman" pitchFamily="18" charset="0"/>
                <a:cs typeface="Times New Roman" pitchFamily="18" charset="0"/>
              </a:rPr>
              <a:t>Viral terminology</a:t>
            </a:r>
          </a:p>
          <a:p>
            <a:pPr marL="285750" indent="-285750" eaLnBrk="1" hangingPunct="1">
              <a:lnSpc>
                <a:spcPct val="150000"/>
              </a:lnSpc>
              <a:buFont typeface="Wingdings" pitchFamily="2" charset="2"/>
              <a:buChar char="Ø"/>
              <a:defRPr/>
            </a:pPr>
            <a:r>
              <a:rPr lang="en-US" sz="2000" dirty="0">
                <a:solidFill>
                  <a:schemeClr val="bg1"/>
                </a:solidFill>
                <a:latin typeface="Times New Roman" pitchFamily="18" charset="0"/>
                <a:cs typeface="Times New Roman" pitchFamily="18" charset="0"/>
              </a:rPr>
              <a:t>Principle of virus structure</a:t>
            </a:r>
          </a:p>
          <a:p>
            <a:pPr marL="285750" indent="-285750" eaLnBrk="1" hangingPunct="1">
              <a:lnSpc>
                <a:spcPct val="150000"/>
              </a:lnSpc>
              <a:buFont typeface="Wingdings" pitchFamily="2" charset="2"/>
              <a:buChar char="Ø"/>
              <a:defRPr/>
            </a:pPr>
            <a:r>
              <a:rPr lang="en-US" sz="2000" dirty="0">
                <a:solidFill>
                  <a:schemeClr val="bg1"/>
                </a:solidFill>
                <a:latin typeface="Times New Roman" pitchFamily="18" charset="0"/>
                <a:cs typeface="Times New Roman" pitchFamily="18" charset="0"/>
              </a:rPr>
              <a:t>Virus classification &amp; taxonomy</a:t>
            </a:r>
          </a:p>
          <a:p>
            <a:pPr marL="285750" indent="-285750" eaLnBrk="1" hangingPunct="1">
              <a:lnSpc>
                <a:spcPct val="150000"/>
              </a:lnSpc>
              <a:buFont typeface="Wingdings" pitchFamily="2" charset="2"/>
              <a:buChar char="Ø"/>
              <a:defRPr/>
            </a:pPr>
            <a:r>
              <a:rPr lang="bin-NG" sz="2000" dirty="0">
                <a:ln w="11430"/>
                <a:solidFill>
                  <a:schemeClr val="bg1"/>
                </a:solidFill>
                <a:latin typeface="Times New Roman" pitchFamily="18" charset="0"/>
                <a:cs typeface="Times New Roman" pitchFamily="18" charset="0"/>
              </a:rPr>
              <a:t>Chemical Composition of Viruses</a:t>
            </a:r>
            <a:endParaRPr lang="en-US" sz="2000" dirty="0">
              <a:solidFill>
                <a:schemeClr val="bg1"/>
              </a:solidFill>
              <a:latin typeface="Times New Roman" pitchFamily="18" charset="0"/>
              <a:cs typeface="Times New Roman" pitchFamily="18" charset="0"/>
            </a:endParaRPr>
          </a:p>
          <a:p>
            <a:pPr marL="285750" indent="-285750" eaLnBrk="1" hangingPunct="1">
              <a:lnSpc>
                <a:spcPct val="150000"/>
              </a:lnSpc>
              <a:buFont typeface="Wingdings" pitchFamily="2" charset="2"/>
              <a:buChar char="Ø"/>
              <a:defRPr/>
            </a:pPr>
            <a:r>
              <a:rPr lang="en-US" sz="2000" dirty="0">
                <a:solidFill>
                  <a:schemeClr val="bg1"/>
                </a:solidFill>
                <a:latin typeface="Times New Roman" pitchFamily="18" charset="0"/>
                <a:cs typeface="Times New Roman" pitchFamily="18" charset="0"/>
              </a:rPr>
              <a:t>Reaction to Physical &amp; Chemical Agents</a:t>
            </a:r>
          </a:p>
          <a:p>
            <a:pPr marL="285750" indent="-285750" eaLnBrk="1" hangingPunct="1">
              <a:lnSpc>
                <a:spcPct val="150000"/>
              </a:lnSpc>
              <a:buFont typeface="Wingdings" pitchFamily="2" charset="2"/>
              <a:buChar char="Ø"/>
              <a:defRPr/>
            </a:pPr>
            <a:r>
              <a:rPr lang="en-US" sz="2000" dirty="0">
                <a:solidFill>
                  <a:schemeClr val="bg1"/>
                </a:solidFill>
                <a:latin typeface="Times New Roman" pitchFamily="18" charset="0"/>
                <a:cs typeface="Times New Roman" pitchFamily="18" charset="0"/>
              </a:rPr>
              <a:t>Virus replication steps</a:t>
            </a:r>
          </a:p>
          <a:p>
            <a:pPr marL="285750" indent="-285750" eaLnBrk="1" hangingPunct="1">
              <a:lnSpc>
                <a:spcPct val="150000"/>
              </a:lnSpc>
              <a:buFont typeface="Wingdings" pitchFamily="2" charset="2"/>
              <a:buChar char="Ø"/>
              <a:defRPr/>
            </a:pPr>
            <a:r>
              <a:rPr lang="en-US" sz="2000" dirty="0">
                <a:ln w="50800"/>
                <a:solidFill>
                  <a:schemeClr val="bg1"/>
                </a:solidFill>
                <a:latin typeface="Times New Roman" pitchFamily="18" charset="0"/>
                <a:cs typeface="Times New Roman" pitchFamily="18" charset="0"/>
              </a:rPr>
              <a:t>Techniques used for Detection of Viruses</a:t>
            </a:r>
            <a:endParaRPr lang="en-US" sz="2000" kern="0" dirty="0">
              <a:ln w="50800"/>
              <a:solidFill>
                <a:schemeClr val="bg1"/>
              </a:solidFill>
              <a:latin typeface="Times New Roman" pitchFamily="18" charset="0"/>
              <a:cs typeface="Times New Roman" pitchFamily="18" charset="0"/>
            </a:endParaRPr>
          </a:p>
          <a:p>
            <a:pPr marL="285750" indent="-285750" eaLnBrk="1" hangingPunct="1">
              <a:lnSpc>
                <a:spcPct val="150000"/>
              </a:lnSpc>
              <a:buFont typeface="Wingdings" pitchFamily="2" charset="2"/>
              <a:buChar char="Ø"/>
              <a:defRPr/>
            </a:pPr>
            <a:r>
              <a:rPr lang="en-US" sz="2000" dirty="0">
                <a:solidFill>
                  <a:schemeClr val="bg1"/>
                </a:solidFill>
                <a:latin typeface="Times New Roman" pitchFamily="18" charset="0"/>
                <a:cs typeface="Times New Roman" pitchFamily="18" charset="0"/>
              </a:rPr>
              <a:t>Antiviral Chemotherapy</a:t>
            </a:r>
          </a:p>
          <a:p>
            <a:pPr marL="285750" indent="-285750" eaLnBrk="1" hangingPunct="1">
              <a:lnSpc>
                <a:spcPct val="150000"/>
              </a:lnSpc>
              <a:buFont typeface="Wingdings" pitchFamily="2" charset="2"/>
              <a:buChar char="Ø"/>
              <a:defRPr/>
            </a:pPr>
            <a:r>
              <a:rPr lang="en-US" sz="2000" dirty="0">
                <a:solidFill>
                  <a:schemeClr val="bg1"/>
                </a:solidFill>
                <a:latin typeface="Times New Roman" pitchFamily="18" charset="0"/>
                <a:cs typeface="Times New Roman" pitchFamily="18" charset="0"/>
              </a:rPr>
              <a:t>Viral vaccines                                               </a:t>
            </a:r>
          </a:p>
        </p:txBody>
      </p:sp>
      <p:pic>
        <p:nvPicPr>
          <p:cNvPr id="3" name="Recorded Sound">
            <a:hlinkClick r:id="" action="ppaction://media"/>
            <a:extLst>
              <a:ext uri="{FF2B5EF4-FFF2-40B4-BE49-F238E27FC236}">
                <a16:creationId xmlns:a16="http://schemas.microsoft.com/office/drawing/2014/main" id="{00A11CC6-5BB3-40A1-B01A-FF587A354FC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 presetClass="mediacall" presetSubtype="0" fill="hold" nodeType="withEffect">
                                  <p:stCondLst>
                                    <p:cond delay="0"/>
                                  </p:stCondLst>
                                  <p:childTnLst>
                                    <p:cmd type="call" cmd="playFrom(0.0)">
                                      <p:cBhvr>
                                        <p:cTn id="11" dur="4445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4" descr="C:\Users\Incubator\Pictures\taraneh\DSC0959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38" y="0"/>
            <a:ext cx="9151938" cy="686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212725" y="0"/>
            <a:ext cx="67373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algn="l" rtl="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algn="l" rtl="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algn="l" rtl="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algn="l" rtl="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sz="4000">
                <a:solidFill>
                  <a:srgbClr val="FFFF00"/>
                </a:solidFill>
                <a:latin typeface="Brush Script MT" panose="03060802040406070304" pitchFamily="66" charset="0"/>
              </a:rPr>
              <a:t>What are the goals of this session?</a:t>
            </a:r>
          </a:p>
          <a:p>
            <a:pPr eaLnBrk="1" hangingPunct="1">
              <a:spcBef>
                <a:spcPct val="0"/>
              </a:spcBef>
              <a:buFontTx/>
              <a:buNone/>
            </a:pPr>
            <a:r>
              <a:rPr lang="en-US" sz="4000">
                <a:solidFill>
                  <a:srgbClr val="FFFF00"/>
                </a:solidFill>
                <a:latin typeface="Brush Script MT" panose="03060802040406070304" pitchFamily="66" charset="0"/>
              </a:rPr>
              <a:t>What is the significance of this session?</a:t>
            </a:r>
          </a:p>
        </p:txBody>
      </p:sp>
      <p:pic>
        <p:nvPicPr>
          <p:cNvPr id="2" name="Recorded Sound">
            <a:hlinkClick r:id="" action="ppaction://media"/>
            <a:extLst>
              <a:ext uri="{FF2B5EF4-FFF2-40B4-BE49-F238E27FC236}">
                <a16:creationId xmlns:a16="http://schemas.microsoft.com/office/drawing/2014/main" id="{0CE5732C-C4D4-43BF-BA82-E32C38DEF75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27525" y="3184525"/>
            <a:ext cx="487363" cy="487363"/>
          </a:xfrm>
          <a:prstGeom prst="rect">
            <a:avLst/>
          </a:prstGeom>
        </p:spPr>
      </p:pic>
    </p:spTree>
  </p:cSld>
  <p:clrMapOvr>
    <a:masterClrMapping/>
  </p:clrMapOvr>
  <p:transition spd="slow">
    <p:strips dir="ru"/>
    <p:sndAc>
      <p:stSnd>
        <p:snd r:embed="rId4" name="bomb.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par>
                                <p:cTn id="8" presetID="1" presetClass="mediacall" presetSubtype="0" fill="hold" nodeType="withEffect">
                                  <p:stCondLst>
                                    <p:cond delay="0"/>
                                  </p:stCondLst>
                                  <p:childTnLst>
                                    <p:cmd type="call" cmd="playFrom(0.0)">
                                      <p:cBhvr>
                                        <p:cTn id="9" dur="550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2"/>
                </p:tgtEl>
              </p:cMediaNode>
            </p:audio>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28600"/>
            <a:ext cx="7772400" cy="990600"/>
          </a:xfrm>
        </p:spPr>
        <p:txBody>
          <a:bodyPr rtlCol="0">
            <a:normAutofit fontScale="90000"/>
          </a:bodyPr>
          <a:lstStyle/>
          <a:p>
            <a:pPr eaLnBrk="1" fontAlgn="auto" hangingPunct="1">
              <a:spcAft>
                <a:spcPts val="0"/>
              </a:spcAft>
              <a:defRPr/>
            </a:pPr>
            <a:r>
              <a:rPr lang="en-US" b="1" dirty="0"/>
              <a:t>The Origins of Virology</a:t>
            </a:r>
            <a:br>
              <a:rPr lang="en-US" b="1" dirty="0"/>
            </a:br>
            <a:endParaRPr lang="en-US" dirty="0"/>
          </a:p>
        </p:txBody>
      </p:sp>
      <p:pic>
        <p:nvPicPr>
          <p:cNvPr id="1218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0013" y="1306513"/>
            <a:ext cx="3659187" cy="4256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1860" name="Rectangle 5"/>
          <p:cNvSpPr>
            <a:spLocks noChangeArrowheads="1"/>
          </p:cNvSpPr>
          <p:nvPr/>
        </p:nvSpPr>
        <p:spPr bwMode="auto">
          <a:xfrm>
            <a:off x="228600" y="2065338"/>
            <a:ext cx="51816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2400">
                <a:solidFill>
                  <a:srgbClr val="000000"/>
                </a:solidFill>
              </a:rPr>
              <a:t>First written record of a virus infection -</a:t>
            </a:r>
            <a:r>
              <a:rPr lang="en-US" sz="2400">
                <a:solidFill>
                  <a:srgbClr val="FF0000"/>
                </a:solidFill>
              </a:rPr>
              <a:t>Memphis</a:t>
            </a:r>
            <a:r>
              <a:rPr lang="en-US" sz="2400">
                <a:solidFill>
                  <a:srgbClr val="000000"/>
                </a:solidFill>
              </a:rPr>
              <a:t>, the capital of ancient Egypt- </a:t>
            </a:r>
            <a:r>
              <a:rPr lang="en-US" sz="2400">
                <a:solidFill>
                  <a:srgbClr val="FF0000"/>
                </a:solidFill>
              </a:rPr>
              <a:t>3700BC</a:t>
            </a:r>
            <a:r>
              <a:rPr lang="en-US" sz="2400">
                <a:solidFill>
                  <a:srgbClr val="000000"/>
                </a:solidFill>
              </a:rPr>
              <a:t>, which depicts a temple priest called </a:t>
            </a:r>
            <a:r>
              <a:rPr lang="en-US" sz="2400" b="1">
                <a:solidFill>
                  <a:srgbClr val="000000"/>
                </a:solidFill>
              </a:rPr>
              <a:t>Ruma</a:t>
            </a:r>
            <a:r>
              <a:rPr lang="en-US" sz="2400">
                <a:solidFill>
                  <a:srgbClr val="000000"/>
                </a:solidFill>
              </a:rPr>
              <a:t> showing typical clinical signs of </a:t>
            </a:r>
            <a:r>
              <a:rPr lang="en-US" sz="2400">
                <a:solidFill>
                  <a:srgbClr val="FF0000"/>
                </a:solidFill>
              </a:rPr>
              <a:t>paralytic poliomyelitis</a:t>
            </a:r>
            <a:r>
              <a:rPr lang="en-US" sz="2400">
                <a:solidFill>
                  <a:srgbClr val="000000"/>
                </a:solidFill>
              </a:rPr>
              <a:t>. </a:t>
            </a:r>
          </a:p>
        </p:txBody>
      </p:sp>
      <p:pic>
        <p:nvPicPr>
          <p:cNvPr id="3" name="Recorded Sound">
            <a:hlinkClick r:id="" action="ppaction://media"/>
            <a:extLst>
              <a:ext uri="{FF2B5EF4-FFF2-40B4-BE49-F238E27FC236}">
                <a16:creationId xmlns:a16="http://schemas.microsoft.com/office/drawing/2014/main" id="{7E44AC9F-F7FC-4934-B15E-6D109E65CE0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9282"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7263" y="425450"/>
            <a:ext cx="1427162" cy="292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883" name="Rectangle 4"/>
          <p:cNvSpPr>
            <a:spLocks noChangeArrowheads="1"/>
          </p:cNvSpPr>
          <p:nvPr/>
        </p:nvSpPr>
        <p:spPr bwMode="auto">
          <a:xfrm>
            <a:off x="1287463" y="584200"/>
            <a:ext cx="60198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2400">
                <a:solidFill>
                  <a:srgbClr val="000000"/>
                </a:solidFill>
              </a:rPr>
              <a:t>The </a:t>
            </a:r>
            <a:r>
              <a:rPr lang="en-US" sz="2400">
                <a:solidFill>
                  <a:srgbClr val="FF0000"/>
                </a:solidFill>
              </a:rPr>
              <a:t>Pharaoh </a:t>
            </a:r>
            <a:r>
              <a:rPr lang="en-US" sz="2400" b="1">
                <a:solidFill>
                  <a:srgbClr val="FF0000"/>
                </a:solidFill>
              </a:rPr>
              <a:t>Siptah</a:t>
            </a:r>
            <a:r>
              <a:rPr lang="en-US" sz="2400">
                <a:solidFill>
                  <a:srgbClr val="FF0000"/>
                </a:solidFill>
              </a:rPr>
              <a:t> </a:t>
            </a:r>
            <a:r>
              <a:rPr lang="en-US" sz="2400">
                <a:solidFill>
                  <a:srgbClr val="000000"/>
                </a:solidFill>
              </a:rPr>
              <a:t>ruled Egypt from </a:t>
            </a:r>
            <a:r>
              <a:rPr lang="en-US" sz="2400">
                <a:solidFill>
                  <a:srgbClr val="FF0000"/>
                </a:solidFill>
              </a:rPr>
              <a:t>1200-1193 B</a:t>
            </a:r>
            <a:r>
              <a:rPr lang="en-US" sz="2400">
                <a:solidFill>
                  <a:srgbClr val="000000"/>
                </a:solidFill>
              </a:rPr>
              <a:t>C when he died suddenly at the age of about 20. His mummified body laid undisturbed in his tomb in the Valley of the Kings until </a:t>
            </a:r>
          </a:p>
          <a:p>
            <a:pPr eaLnBrk="1" hangingPunct="1">
              <a:spcBef>
                <a:spcPct val="0"/>
              </a:spcBef>
              <a:buFontTx/>
              <a:buNone/>
            </a:pPr>
            <a:r>
              <a:rPr lang="en-US" sz="2400">
                <a:solidFill>
                  <a:srgbClr val="000000"/>
                </a:solidFill>
              </a:rPr>
              <a:t>1905 when the tomb was excavated. The mummy shows that his left leg was withered and his foot was rigidly extended like a </a:t>
            </a:r>
            <a:r>
              <a:rPr lang="en-US" sz="2400">
                <a:solidFill>
                  <a:srgbClr val="FF0000"/>
                </a:solidFill>
              </a:rPr>
              <a:t>horse's hoof </a:t>
            </a:r>
            <a:r>
              <a:rPr lang="en-US" sz="2400">
                <a:solidFill>
                  <a:srgbClr val="000000"/>
                </a:solidFill>
              </a:rPr>
              <a:t>- </a:t>
            </a:r>
            <a:r>
              <a:rPr lang="en-US" sz="2400">
                <a:solidFill>
                  <a:srgbClr val="FF0000"/>
                </a:solidFill>
              </a:rPr>
              <a:t>classic paralytic poliomyelitis. </a:t>
            </a:r>
          </a:p>
        </p:txBody>
      </p:sp>
      <p:pic>
        <p:nvPicPr>
          <p:cNvPr id="2" name="Recorded Sound">
            <a:hlinkClick r:id="" action="ppaction://media"/>
            <a:extLst>
              <a:ext uri="{FF2B5EF4-FFF2-40B4-BE49-F238E27FC236}">
                <a16:creationId xmlns:a16="http://schemas.microsoft.com/office/drawing/2014/main" id="{4F3A99A9-AC0A-4845-8EA9-A3A5599C3C8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120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660400"/>
            <a:ext cx="3436938" cy="276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907" name="Rectangle 3"/>
          <p:cNvSpPr>
            <a:spLocks noChangeArrowheads="1"/>
          </p:cNvSpPr>
          <p:nvPr/>
        </p:nvSpPr>
        <p:spPr bwMode="auto">
          <a:xfrm>
            <a:off x="825500" y="644525"/>
            <a:ext cx="42672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2000">
                <a:solidFill>
                  <a:srgbClr val="FF0000"/>
                </a:solidFill>
              </a:rPr>
              <a:t>On 14th May 1796</a:t>
            </a:r>
            <a:r>
              <a:rPr lang="en-US" sz="2000">
                <a:solidFill>
                  <a:srgbClr val="000000"/>
                </a:solidFill>
              </a:rPr>
              <a:t>, </a:t>
            </a:r>
            <a:r>
              <a:rPr lang="en-US" sz="2000" b="1">
                <a:solidFill>
                  <a:srgbClr val="000000"/>
                </a:solidFill>
              </a:rPr>
              <a:t>Edward Jenner</a:t>
            </a:r>
            <a:r>
              <a:rPr lang="en-US" sz="2000">
                <a:solidFill>
                  <a:srgbClr val="000000"/>
                </a:solidFill>
              </a:rPr>
              <a:t> used cowpox-infected material obtained from the hand of Sarah Nemes, a milkmaid from his home village of Berkley in Gloucestershire to successfully vaccinate 8 year old </a:t>
            </a:r>
            <a:r>
              <a:rPr lang="en-US" sz="2000">
                <a:solidFill>
                  <a:srgbClr val="FF0000"/>
                </a:solidFill>
              </a:rPr>
              <a:t>James Phipps</a:t>
            </a:r>
            <a:r>
              <a:rPr lang="en-US" sz="2000">
                <a:solidFill>
                  <a:srgbClr val="000000"/>
                </a:solidFill>
              </a:rPr>
              <a:t>.</a:t>
            </a:r>
            <a:br>
              <a:rPr lang="en-US" sz="2000">
                <a:solidFill>
                  <a:srgbClr val="000000"/>
                </a:solidFill>
              </a:rPr>
            </a:br>
            <a:endParaRPr lang="en-US" sz="2000">
              <a:solidFill>
                <a:srgbClr val="000000"/>
              </a:solidFill>
            </a:endParaRPr>
          </a:p>
        </p:txBody>
      </p:sp>
      <p:pic>
        <p:nvPicPr>
          <p:cNvPr id="12390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8638" y="3538538"/>
            <a:ext cx="2057400" cy="2478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909" name="Rectangle 6"/>
          <p:cNvSpPr>
            <a:spLocks noChangeArrowheads="1"/>
          </p:cNvSpPr>
          <p:nvPr/>
        </p:nvSpPr>
        <p:spPr bwMode="auto">
          <a:xfrm>
            <a:off x="2603500" y="4343400"/>
            <a:ext cx="42735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sz="2000">
                <a:solidFill>
                  <a:srgbClr val="000000"/>
                </a:solidFill>
              </a:rPr>
              <a:t>However, it was not until </a:t>
            </a:r>
            <a:r>
              <a:rPr lang="en-US" sz="2000" b="1">
                <a:solidFill>
                  <a:srgbClr val="FF0000"/>
                </a:solidFill>
              </a:rPr>
              <a:t>Robert Koch</a:t>
            </a:r>
            <a:r>
              <a:rPr lang="en-US" sz="2000">
                <a:solidFill>
                  <a:srgbClr val="FF0000"/>
                </a:solidFill>
              </a:rPr>
              <a:t> &amp; </a:t>
            </a:r>
            <a:r>
              <a:rPr lang="en-US" sz="2000" b="1">
                <a:solidFill>
                  <a:srgbClr val="FF0000"/>
                </a:solidFill>
              </a:rPr>
              <a:t>Louis Pasteur</a:t>
            </a:r>
            <a:r>
              <a:rPr lang="en-US" sz="2000">
                <a:solidFill>
                  <a:srgbClr val="FF0000"/>
                </a:solidFill>
              </a:rPr>
              <a:t> </a:t>
            </a:r>
            <a:r>
              <a:rPr lang="en-US" sz="2000">
                <a:solidFill>
                  <a:srgbClr val="000000"/>
                </a:solidFill>
              </a:rPr>
              <a:t>jointly proposed the 'germ theory' of disease in the </a:t>
            </a:r>
            <a:r>
              <a:rPr lang="en-US" sz="2000">
                <a:solidFill>
                  <a:srgbClr val="FF0000"/>
                </a:solidFill>
              </a:rPr>
              <a:t>1880s</a:t>
            </a:r>
            <a:r>
              <a:rPr lang="en-US" sz="2000">
                <a:solidFill>
                  <a:srgbClr val="000000"/>
                </a:solidFill>
              </a:rPr>
              <a:t> that the significance of these organisms became apparent.</a:t>
            </a:r>
          </a:p>
        </p:txBody>
      </p:sp>
      <p:pic>
        <p:nvPicPr>
          <p:cNvPr id="12391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99238" y="3465513"/>
            <a:ext cx="1981200" cy="245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911" name="Rectangle 8"/>
          <p:cNvSpPr>
            <a:spLocks noChangeArrowheads="1"/>
          </p:cNvSpPr>
          <p:nvPr/>
        </p:nvSpPr>
        <p:spPr bwMode="auto">
          <a:xfrm>
            <a:off x="825500" y="5921375"/>
            <a:ext cx="14382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sz="1800">
                <a:solidFill>
                  <a:srgbClr val="000000"/>
                </a:solidFill>
              </a:rPr>
              <a:t>Robert Koch</a:t>
            </a:r>
          </a:p>
          <a:p>
            <a:pPr algn="ctr" eaLnBrk="1" hangingPunct="1">
              <a:spcBef>
                <a:spcPct val="0"/>
              </a:spcBef>
              <a:buFontTx/>
              <a:buNone/>
            </a:pPr>
            <a:r>
              <a:rPr lang="en-US" sz="1800">
                <a:solidFill>
                  <a:srgbClr val="000000"/>
                </a:solidFill>
              </a:rPr>
              <a:t> (1843-1910) </a:t>
            </a:r>
          </a:p>
        </p:txBody>
      </p:sp>
      <p:sp>
        <p:nvSpPr>
          <p:cNvPr id="123912" name="Rectangle 9"/>
          <p:cNvSpPr>
            <a:spLocks noChangeArrowheads="1"/>
          </p:cNvSpPr>
          <p:nvPr/>
        </p:nvSpPr>
        <p:spPr bwMode="auto">
          <a:xfrm>
            <a:off x="6877050" y="5900738"/>
            <a:ext cx="14255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sz="1800">
                <a:solidFill>
                  <a:srgbClr val="000000"/>
                </a:solidFill>
              </a:rPr>
              <a:t>Louis Pasteur</a:t>
            </a:r>
          </a:p>
          <a:p>
            <a:pPr algn="ctr" eaLnBrk="1" hangingPunct="1">
              <a:spcBef>
                <a:spcPct val="0"/>
              </a:spcBef>
              <a:buFontTx/>
              <a:buNone/>
            </a:pPr>
            <a:r>
              <a:rPr lang="en-US" sz="1800">
                <a:solidFill>
                  <a:srgbClr val="000000"/>
                </a:solidFill>
              </a:rPr>
              <a:t> (1822-1895)</a:t>
            </a:r>
          </a:p>
        </p:txBody>
      </p:sp>
      <p:pic>
        <p:nvPicPr>
          <p:cNvPr id="2" name="Recorded Sound">
            <a:hlinkClick r:id="" action="ppaction://media"/>
            <a:extLst>
              <a:ext uri="{FF2B5EF4-FFF2-40B4-BE49-F238E27FC236}">
                <a16:creationId xmlns:a16="http://schemas.microsoft.com/office/drawing/2014/main" id="{2FC89887-22C0-4288-91E5-EA3908937346}"/>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327525" y="318452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439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oncourse">
  <a:themeElements>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Civic">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2.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3.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4.xml><?xml version="1.0" encoding="utf-8"?>
<a:themeOverride xmlns:a="http://schemas.openxmlformats.org/drawingml/2006/main">
  <a:clrScheme name="Custom 1">
    <a:dk1>
      <a:sysClr val="windowText" lastClr="000000"/>
    </a:dk1>
    <a:lt1>
      <a:srgbClr val="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docProps/app.xml><?xml version="1.0" encoding="utf-8"?>
<Properties xmlns="http://schemas.openxmlformats.org/officeDocument/2006/extended-properties" xmlns:vt="http://schemas.openxmlformats.org/officeDocument/2006/docPropsVTypes">
  <TotalTime>11697</TotalTime>
  <Words>1463</Words>
  <Application>Microsoft Office PowerPoint</Application>
  <PresentationFormat>On-screen Show (4:3)</PresentationFormat>
  <Paragraphs>189</Paragraphs>
  <Slides>35</Slides>
  <Notes>7</Notes>
  <HiddenSlides>0</HiddenSlides>
  <MMClips>31</MMClips>
  <ScaleCrop>false</ScaleCrop>
  <HeadingPairs>
    <vt:vector size="8" baseType="variant">
      <vt:variant>
        <vt:lpstr>Fonts Used</vt:lpstr>
      </vt:variant>
      <vt:variant>
        <vt:i4>14</vt:i4>
      </vt:variant>
      <vt:variant>
        <vt:lpstr>Theme</vt:lpstr>
      </vt:variant>
      <vt:variant>
        <vt:i4>4</vt:i4>
      </vt:variant>
      <vt:variant>
        <vt:lpstr>Embedded OLE Servers</vt:lpstr>
      </vt:variant>
      <vt:variant>
        <vt:i4>1</vt:i4>
      </vt:variant>
      <vt:variant>
        <vt:lpstr>Slide Titles</vt:lpstr>
      </vt:variant>
      <vt:variant>
        <vt:i4>35</vt:i4>
      </vt:variant>
    </vt:vector>
  </HeadingPairs>
  <TitlesOfParts>
    <vt:vector size="54" baseType="lpstr">
      <vt:lpstr>Arial</vt:lpstr>
      <vt:lpstr>Arial Black</vt:lpstr>
      <vt:lpstr>Brush Script MT</vt:lpstr>
      <vt:lpstr>Calibri</vt:lpstr>
      <vt:lpstr>Comic Sans MS</vt:lpstr>
      <vt:lpstr>Edwardian Script ITC</vt:lpstr>
      <vt:lpstr>Garamond</vt:lpstr>
      <vt:lpstr>Georgia</vt:lpstr>
      <vt:lpstr>Lucida Sans Unicode</vt:lpstr>
      <vt:lpstr>Times New Roman</vt:lpstr>
      <vt:lpstr>Verdana</vt:lpstr>
      <vt:lpstr>Wingdings</vt:lpstr>
      <vt:lpstr>Wingdings 2</vt:lpstr>
      <vt:lpstr>Wingdings 3</vt:lpstr>
      <vt:lpstr>Default Design</vt:lpstr>
      <vt:lpstr>Concourse</vt:lpstr>
      <vt:lpstr>Civic</vt:lpstr>
      <vt:lpstr>Office Theme</vt:lpstr>
      <vt:lpstr>Image</vt:lpstr>
      <vt:lpstr>PowerPoint Presentation</vt:lpstr>
      <vt:lpstr>PowerPoint Presentation</vt:lpstr>
      <vt:lpstr>PowerPoint Presentation</vt:lpstr>
      <vt:lpstr>PowerPoint Presentation</vt:lpstr>
      <vt:lpstr>Objectives </vt:lpstr>
      <vt:lpstr>PowerPoint Presentation</vt:lpstr>
      <vt:lpstr>The Origins of Virology </vt:lpstr>
      <vt:lpstr>PowerPoint Presentation</vt:lpstr>
      <vt:lpstr>PowerPoint Presentation</vt:lpstr>
      <vt:lpstr>PowerPoint Presentation</vt:lpstr>
      <vt:lpstr>PowerPoint Presentation</vt:lpstr>
      <vt:lpstr>PowerPoint Presentation</vt:lpstr>
      <vt:lpstr>PowerPoint Presentation</vt:lpstr>
      <vt:lpstr>WHAT IS A VIRUS?</vt:lpstr>
      <vt:lpstr>PowerPoint Presentation</vt:lpstr>
      <vt:lpstr>Why are some viruses harmful?</vt:lpstr>
      <vt:lpstr>Examples of some viral diseases:</vt:lpstr>
      <vt:lpstr>Why Study Viruses</vt:lpstr>
      <vt:lpstr>Cell Biology</vt:lpstr>
      <vt:lpstr>How small is a virus?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Symmetry of viruses</vt:lpstr>
      <vt:lpstr>PowerPoint Presentation</vt:lpstr>
      <vt:lpstr>Cubic symmetry</vt:lpstr>
      <vt:lpstr>Symmetry of viruses</vt:lpstr>
      <vt:lpstr>Cubic symmetry ( Adeno &amp;  herpes viruses ).</vt:lpstr>
      <vt:lpstr>Helical symmetry ( influenza &amp; rabies viruses ).</vt:lpstr>
      <vt:lpstr>Complex symmetry ( Poxviruses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VIRUSES!</dc:title>
  <dc:creator>Incubator</dc:creator>
  <cp:lastModifiedBy>Hamed Gouklani</cp:lastModifiedBy>
  <cp:revision>240</cp:revision>
  <dcterms:created xsi:type="dcterms:W3CDTF">2003-04-08T04:18:34Z</dcterms:created>
  <dcterms:modified xsi:type="dcterms:W3CDTF">2020-10-24T17:13:46Z</dcterms:modified>
</cp:coreProperties>
</file>