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1.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44" r:id="rId1"/>
    <p:sldMasterId id="2147483756" r:id="rId2"/>
    <p:sldMasterId id="2147483768" r:id="rId3"/>
    <p:sldMasterId id="2147483780" r:id="rId4"/>
    <p:sldMasterId id="2147483792" r:id="rId5"/>
    <p:sldMasterId id="2147483804" r:id="rId6"/>
    <p:sldMasterId id="2147483816" r:id="rId7"/>
    <p:sldMasterId id="2147483828" r:id="rId8"/>
    <p:sldMasterId id="2147483840" r:id="rId9"/>
    <p:sldMasterId id="2147483852" r:id="rId10"/>
    <p:sldMasterId id="2147483876" r:id="rId11"/>
    <p:sldMasterId id="2147483893" r:id="rId12"/>
  </p:sldMasterIdLst>
  <p:notesMasterIdLst>
    <p:notesMasterId r:id="rId47"/>
  </p:notesMasterIdLst>
  <p:sldIdLst>
    <p:sldId id="256" r:id="rId13"/>
    <p:sldId id="397" r:id="rId14"/>
    <p:sldId id="257" r:id="rId15"/>
    <p:sldId id="258" r:id="rId16"/>
    <p:sldId id="259" r:id="rId17"/>
    <p:sldId id="360" r:id="rId18"/>
    <p:sldId id="261" r:id="rId19"/>
    <p:sldId id="262" r:id="rId20"/>
    <p:sldId id="263" r:id="rId21"/>
    <p:sldId id="373" r:id="rId22"/>
    <p:sldId id="264" r:id="rId23"/>
    <p:sldId id="265" r:id="rId24"/>
    <p:sldId id="375" r:id="rId25"/>
    <p:sldId id="266" r:id="rId26"/>
    <p:sldId id="371" r:id="rId27"/>
    <p:sldId id="270" r:id="rId28"/>
    <p:sldId id="381" r:id="rId29"/>
    <p:sldId id="285" r:id="rId30"/>
    <p:sldId id="395" r:id="rId31"/>
    <p:sldId id="396" r:id="rId32"/>
    <p:sldId id="286" r:id="rId33"/>
    <p:sldId id="287" r:id="rId34"/>
    <p:sldId id="288" r:id="rId35"/>
    <p:sldId id="292" r:id="rId36"/>
    <p:sldId id="293" r:id="rId37"/>
    <p:sldId id="294" r:id="rId38"/>
    <p:sldId id="296" r:id="rId39"/>
    <p:sldId id="297" r:id="rId40"/>
    <p:sldId id="282" r:id="rId41"/>
    <p:sldId id="298" r:id="rId42"/>
    <p:sldId id="299" r:id="rId43"/>
    <p:sldId id="300" r:id="rId44"/>
    <p:sldId id="301" r:id="rId45"/>
    <p:sldId id="302" r:id="rId4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77562" autoAdjust="0"/>
  </p:normalViewPr>
  <p:slideViewPr>
    <p:cSldViewPr>
      <p:cViewPr varScale="1">
        <p:scale>
          <a:sx n="54" d="100"/>
          <a:sy n="54" d="100"/>
        </p:scale>
        <p:origin x="186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CB39021-E803-4261-B200-D1A766F8CC19}" type="datetimeFigureOut">
              <a:rPr lang="fa-IR" smtClean="0"/>
              <a:pPr/>
              <a:t>16/11/1447</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EB2AE9F0-54DC-4B54-80EA-C0FD5927B7AD}" type="slidenum">
              <a:rPr lang="fa-IR" smtClean="0"/>
              <a:pPr/>
              <a:t>‹#›</a:t>
            </a:fld>
            <a:endParaRPr lang="fa-IR"/>
          </a:p>
        </p:txBody>
      </p:sp>
    </p:spTree>
    <p:extLst>
      <p:ext uri="{BB962C8B-B14F-4D97-AF65-F5344CB8AC3E}">
        <p14:creationId xmlns:p14="http://schemas.microsoft.com/office/powerpoint/2010/main" val="271896037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2AE9F0-54DC-4B54-80EA-C0FD5927B7AD}" type="slidenum">
              <a:rPr lang="fa-IR" smtClean="0"/>
              <a:pPr/>
              <a:t>1</a:t>
            </a:fld>
            <a:endParaRPr lang="fa-IR"/>
          </a:p>
        </p:txBody>
      </p:sp>
    </p:spTree>
    <p:extLst>
      <p:ext uri="{BB962C8B-B14F-4D97-AF65-F5344CB8AC3E}">
        <p14:creationId xmlns:p14="http://schemas.microsoft.com/office/powerpoint/2010/main" val="34213247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0074F0FB-9B92-49CB-B547-F02242970091}" type="slidenum">
              <a:rPr lang="fa-IR" smtClean="0"/>
              <a:pPr/>
              <a:t>16</a:t>
            </a:fld>
            <a:endParaRPr lang="fa-I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dirty="0">
                <a:cs typeface="B Nazanin" pitchFamily="2" charset="-78"/>
              </a:rPr>
              <a:t>هورمون </a:t>
            </a:r>
            <a:r>
              <a:rPr lang="en-US" sz="1100" dirty="0" err="1">
                <a:cs typeface="B Nazanin" pitchFamily="2" charset="-78"/>
              </a:rPr>
              <a:t>hCG</a:t>
            </a:r>
            <a:r>
              <a:rPr lang="en-US" sz="1100" dirty="0">
                <a:cs typeface="B Nazanin" pitchFamily="2" charset="-78"/>
              </a:rPr>
              <a:t> </a:t>
            </a:r>
            <a:r>
              <a:rPr lang="fa-IR" sz="1200" dirty="0">
                <a:cs typeface="B Nazanin" pitchFamily="2" charset="-78"/>
              </a:rPr>
              <a:t>در دوران حاملگي، توسط سلولهاي سينسي شيوتروفوبلاست </a:t>
            </a:r>
            <a:r>
              <a:rPr lang="en-US" sz="1100" dirty="0">
                <a:cs typeface="B Nazanin" pitchFamily="2" charset="-78"/>
              </a:rPr>
              <a:t>(</a:t>
            </a:r>
            <a:r>
              <a:rPr lang="en-US" sz="1100" dirty="0" err="1">
                <a:cs typeface="B Nazanin" pitchFamily="2" charset="-78"/>
              </a:rPr>
              <a:t>Syncytiotrophoblast</a:t>
            </a:r>
            <a:r>
              <a:rPr lang="en-US" sz="1200" dirty="0">
                <a:cs typeface="B Nazanin" pitchFamily="2" charset="-78"/>
              </a:rPr>
              <a:t>) </a:t>
            </a:r>
            <a:r>
              <a:rPr lang="fa-IR" sz="1200" dirty="0">
                <a:cs typeface="B Nazanin" pitchFamily="2" charset="-78"/>
              </a:rPr>
              <a:t>جفت</a:t>
            </a:r>
            <a:r>
              <a:rPr lang="en-US" sz="1200" dirty="0">
                <a:cs typeface="B Nazanin" pitchFamily="2" charset="-78"/>
              </a:rPr>
              <a:t>(Placenta)</a:t>
            </a:r>
            <a:r>
              <a:rPr lang="fa-IR" sz="1200" dirty="0">
                <a:cs typeface="B Nazanin" pitchFamily="2" charset="-78"/>
              </a:rPr>
              <a:t>توليدشده و در سرم و ادرار قابل تشخيص است. میزان این هورمون در ادرار زنان حامله بتدریج افزایش می یابد و در هفته های هشتم تا نهم </a:t>
            </a:r>
            <a:r>
              <a:rPr lang="fa-IR" sz="1200" dirty="0" err="1">
                <a:cs typeface="B Nazanin" pitchFamily="2" charset="-78"/>
              </a:rPr>
              <a:t>بحداکثر</a:t>
            </a:r>
            <a:r>
              <a:rPr lang="fa-IR" sz="1200" dirty="0">
                <a:cs typeface="B Nazanin" pitchFamily="2" charset="-78"/>
              </a:rPr>
              <a:t> مقدار خود رسیده و سپس بطور منظمی پائین آمده تا هفته هفدهم و بعد از آن تا زمان وضع حمل </a:t>
            </a:r>
            <a:r>
              <a:rPr lang="fa-IR" sz="1200" dirty="0" err="1">
                <a:cs typeface="B Nazanin" pitchFamily="2" charset="-78"/>
              </a:rPr>
              <a:t>بمقدار</a:t>
            </a:r>
            <a:r>
              <a:rPr lang="fa-IR" sz="1200" dirty="0">
                <a:cs typeface="B Nazanin" pitchFamily="2" charset="-78"/>
              </a:rPr>
              <a:t> ثابت باقی می ماند معمولاً 5-3 روز بعد از وضع حمل تست حاملگی منفی می شود. </a:t>
            </a: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EB2AE9F0-54DC-4B54-80EA-C0FD5927B7AD}" type="slidenum">
              <a:rPr kumimoji="0" lang="fa-IR"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a:t>
            </a:fld>
            <a:endParaRPr kumimoji="0" lang="fa-IR"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fa-IR" sz="1200" dirty="0">
                <a:cs typeface="B Nazanin" pitchFamily="2" charset="-78"/>
              </a:rPr>
              <a:t> اين هورمون 3 تا 5 روز بعد از عقب افتادن عادت ماهانه </a:t>
            </a:r>
            <a:r>
              <a:rPr lang="en-US" sz="1200" dirty="0">
                <a:cs typeface="B Nazanin" pitchFamily="2" charset="-78"/>
              </a:rPr>
              <a:t>(</a:t>
            </a:r>
            <a:r>
              <a:rPr lang="en-US" sz="1100" dirty="0">
                <a:cs typeface="B Nazanin" pitchFamily="2" charset="-78"/>
              </a:rPr>
              <a:t>Menstrual cycle) </a:t>
            </a:r>
            <a:r>
              <a:rPr lang="fa-IR" sz="1200" dirty="0">
                <a:cs typeface="B Nazanin" pitchFamily="2" charset="-78"/>
              </a:rPr>
              <a:t>در ادرار و قبل از آن، در سرم بانوان باردار قابل تشخيص است، </a:t>
            </a:r>
          </a:p>
          <a:p>
            <a:pPr algn="r" rtl="1"/>
            <a:r>
              <a:rPr lang="fa-IR" sz="1200" dirty="0">
                <a:cs typeface="B Nazanin" pitchFamily="2" charset="-78"/>
              </a:rPr>
              <a:t> حدود دو هفته پس از زايمان طبيعي، در سرم ناپديد شده و قابل تشخيص نمي باشد. </a:t>
            </a:r>
          </a:p>
          <a:p>
            <a:pPr algn="r" rtl="1"/>
            <a:r>
              <a:rPr lang="fa-IR" sz="1200" kern="1200" dirty="0">
                <a:solidFill>
                  <a:schemeClr val="tx1"/>
                </a:solidFill>
                <a:latin typeface="+mn-lt"/>
                <a:ea typeface="+mn-ea"/>
                <a:cs typeface="+mn-cs"/>
              </a:rPr>
              <a:t>هورمون </a:t>
            </a:r>
            <a:r>
              <a:rPr lang="en-US" sz="1200" kern="1200" dirty="0" err="1">
                <a:solidFill>
                  <a:schemeClr val="tx1"/>
                </a:solidFill>
                <a:latin typeface="+mn-lt"/>
                <a:ea typeface="+mn-ea"/>
                <a:cs typeface="+mn-cs"/>
              </a:rPr>
              <a:t>hCG</a:t>
            </a:r>
            <a:r>
              <a:rPr lang="fa-IR" sz="1200" kern="1200" dirty="0">
                <a:solidFill>
                  <a:schemeClr val="tx1"/>
                </a:solidFill>
                <a:latin typeface="+mn-lt"/>
                <a:ea typeface="+mn-ea"/>
                <a:cs typeface="+mn-cs"/>
              </a:rPr>
              <a:t> در سرم به سرعت تا روز 60 تا 80 ( حدود هفته 8 تا 10) حاملگی افزايش يافته تا به مقدار 100000 واحد بين المللی در ملی ليتر برسد. سپس مقدار آن کاهش يافته و به حدود 20000- 10000 واحد ، در هفته 15 تا 16 حاملگی می رسد. . اين مقدار تا آخر دوره حاملگی تقريباَ ثابت می ماند</a:t>
            </a:r>
            <a:endParaRPr lang="fa-IR"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EB2AE9F0-54DC-4B54-80EA-C0FD5927B7AD}" type="slidenum">
              <a:rPr kumimoji="0" lang="fa-IR"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a:t>
            </a:fld>
            <a:endParaRPr kumimoji="0" lang="fa-IR"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dirty="0">
                <a:cs typeface="B Nazanin" pitchFamily="2" charset="-78"/>
              </a:rPr>
              <a:t>هورمون </a:t>
            </a:r>
            <a:r>
              <a:rPr lang="en-US" sz="1200" dirty="0" err="1">
                <a:cs typeface="B Nazanin" pitchFamily="2" charset="-78"/>
              </a:rPr>
              <a:t>hCG</a:t>
            </a:r>
            <a:r>
              <a:rPr lang="fa-IR" sz="1200" dirty="0">
                <a:cs typeface="B Nazanin" pitchFamily="2" charset="-78"/>
              </a:rPr>
              <a:t>  از جنس گليکوپروتئين با وزن مولکولی حدود 40000 دالتون است.</a:t>
            </a:r>
          </a:p>
          <a:p>
            <a:r>
              <a:rPr lang="fa-IR" sz="1200" dirty="0">
                <a:cs typeface="B Nazanin" pitchFamily="2" charset="-78"/>
              </a:rPr>
              <a:t> از دو زنجيره آلفا و بتا تشکيل شده است. </a:t>
            </a:r>
          </a:p>
          <a:p>
            <a:r>
              <a:rPr lang="fa-IR" sz="1200" dirty="0">
                <a:cs typeface="B Nazanin" pitchFamily="2" charset="-78"/>
              </a:rPr>
              <a:t>خواص بيولوزيکی اين هورمون مربوط به زنجيره بتا آن می باشد ولی اين رشته به تنهايی( بدون حضور زنجيره آلفا) فعال نيست.</a:t>
            </a:r>
          </a:p>
          <a:p>
            <a:r>
              <a:rPr lang="fa-IR" sz="1200" dirty="0">
                <a:cs typeface="B Nazanin" pitchFamily="2" charset="-78"/>
              </a:rPr>
              <a:t> زنجيره آلفا در سه هورمون  </a:t>
            </a:r>
            <a:r>
              <a:rPr lang="en-US" sz="1200" dirty="0">
                <a:cs typeface="B Nazanin" pitchFamily="2" charset="-78"/>
              </a:rPr>
              <a:t>FSH, LH, TSH</a:t>
            </a:r>
            <a:r>
              <a:rPr lang="fa-IR" sz="1200" dirty="0">
                <a:cs typeface="B Nazanin" pitchFamily="2" charset="-78"/>
              </a:rPr>
              <a:t>  مشترک می باشد. </a:t>
            </a:r>
          </a:p>
          <a:p>
            <a:r>
              <a:rPr lang="fa-IR" sz="1200" dirty="0">
                <a:cs typeface="B Nazanin" pitchFamily="2" charset="-78"/>
              </a:rPr>
              <a:t>به همين دليل برای اندازه گيری هورمون </a:t>
            </a:r>
            <a:r>
              <a:rPr lang="en-US" sz="1200" dirty="0" err="1">
                <a:cs typeface="B Nazanin" pitchFamily="2" charset="-78"/>
              </a:rPr>
              <a:t>hCG</a:t>
            </a:r>
            <a:r>
              <a:rPr lang="fa-IR" sz="1200" dirty="0">
                <a:cs typeface="B Nazanin" pitchFamily="2" charset="-78"/>
              </a:rPr>
              <a:t> در سرم و ادرار از آنتی بادی ضد زنجيره بتا استفاده می شود.</a:t>
            </a:r>
          </a:p>
          <a:p>
            <a:endParaRPr lang="fa-IR" dirty="0"/>
          </a:p>
          <a:p>
            <a:endParaRPr lang="fa-IR"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EB2AE9F0-54DC-4B54-80EA-C0FD5927B7AD}" type="slidenum">
              <a:rPr kumimoji="0" lang="fa-IR"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22</a:t>
            </a:fld>
            <a:endParaRPr kumimoji="0" lang="fa-IR"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b="0" i="0" dirty="0">
                <a:solidFill>
                  <a:srgbClr val="666666"/>
                </a:solidFill>
                <a:effectLst/>
                <a:latin typeface="Open Sans" panose="020B0606030504020204" pitchFamily="34" charset="0"/>
              </a:rPr>
              <a:t>مول </a:t>
            </a:r>
            <a:r>
              <a:rPr lang="fa-IR" b="0" i="0" dirty="0" err="1">
                <a:solidFill>
                  <a:srgbClr val="666666"/>
                </a:solidFill>
                <a:effectLst/>
                <a:latin typeface="Open Sans" panose="020B0606030504020204" pitchFamily="34" charset="0"/>
              </a:rPr>
              <a:t>هیداتی</a:t>
            </a:r>
            <a:r>
              <a:rPr lang="fa-IR" b="0" i="0" dirty="0">
                <a:solidFill>
                  <a:srgbClr val="666666"/>
                </a:solidFill>
                <a:effectLst/>
                <a:latin typeface="Open Sans" panose="020B0606030504020204" pitchFamily="34" charset="0"/>
              </a:rPr>
              <a:t> فرم یا حاملگی </a:t>
            </a:r>
            <a:r>
              <a:rPr lang="fa-IR" b="0" i="0" dirty="0" err="1">
                <a:solidFill>
                  <a:srgbClr val="666666"/>
                </a:solidFill>
                <a:effectLst/>
                <a:latin typeface="Open Sans" panose="020B0606030504020204" pitchFamily="34" charset="0"/>
              </a:rPr>
              <a:t>مولار</a:t>
            </a:r>
            <a:r>
              <a:rPr lang="fa-IR" b="0" i="0" dirty="0">
                <a:solidFill>
                  <a:srgbClr val="666666"/>
                </a:solidFill>
                <a:effectLst/>
                <a:latin typeface="Open Sans" panose="020B0606030504020204" pitchFamily="34" charset="0"/>
              </a:rPr>
              <a:t> یا بچه خوره بیماری نادر و خوش خیم است که ناشی نقصی ژنتیکی در تخم بارور شده است. مول </a:t>
            </a:r>
            <a:r>
              <a:rPr lang="fa-IR" b="0" i="0" dirty="0" err="1">
                <a:solidFill>
                  <a:srgbClr val="666666"/>
                </a:solidFill>
                <a:effectLst/>
                <a:latin typeface="Open Sans" panose="020B0606030504020204" pitchFamily="34" charset="0"/>
              </a:rPr>
              <a:t>هیداتیفرم</a:t>
            </a:r>
            <a:r>
              <a:rPr lang="fa-IR" b="0" i="0" dirty="0">
                <a:solidFill>
                  <a:srgbClr val="666666"/>
                </a:solidFill>
                <a:effectLst/>
                <a:latin typeface="Open Sans" panose="020B0606030504020204" pitchFamily="34" charset="0"/>
              </a:rPr>
              <a:t> گونه ای از بیماریهای تروفوبلاستیک حاملگی است. تخم بارور شده یا هرگز به جنین زنده تبدیل </a:t>
            </a:r>
            <a:r>
              <a:rPr lang="fa-IR" b="0" i="0" dirty="0" err="1">
                <a:solidFill>
                  <a:srgbClr val="666666"/>
                </a:solidFill>
                <a:effectLst/>
                <a:latin typeface="Open Sans" panose="020B0606030504020204" pitchFamily="34" charset="0"/>
              </a:rPr>
              <a:t>نمی</a:t>
            </a:r>
            <a:r>
              <a:rPr lang="fa-IR" b="0" i="0" dirty="0">
                <a:solidFill>
                  <a:srgbClr val="666666"/>
                </a:solidFill>
                <a:effectLst/>
                <a:latin typeface="Open Sans" panose="020B0606030504020204" pitchFamily="34" charset="0"/>
              </a:rPr>
              <a:t> شود (مول کامل) و یا این که به شکل غیر طبیعی رشد می کند و </a:t>
            </a:r>
            <a:r>
              <a:rPr lang="fa-IR" b="0" i="0" dirty="0" err="1">
                <a:solidFill>
                  <a:srgbClr val="666666"/>
                </a:solidFill>
                <a:effectLst/>
                <a:latin typeface="Open Sans" panose="020B0606030504020204" pitchFamily="34" charset="0"/>
              </a:rPr>
              <a:t>نمی</a:t>
            </a:r>
            <a:r>
              <a:rPr lang="fa-IR" b="0" i="0" dirty="0">
                <a:solidFill>
                  <a:srgbClr val="666666"/>
                </a:solidFill>
                <a:effectLst/>
                <a:latin typeface="Open Sans" panose="020B0606030504020204" pitchFamily="34" charset="0"/>
              </a:rPr>
              <a:t> تواند زنده بماند (نسبی). بجای تشکیل جنین و جفت در رحم، تنها جفت به وجود می آید که آن هم به صورت غیرطبیعی و سرطانی رشد می کند. </a:t>
            </a:r>
            <a:r>
              <a:rPr lang="fa-IR" b="0" i="0" dirty="0" err="1">
                <a:solidFill>
                  <a:srgbClr val="666666"/>
                </a:solidFill>
                <a:effectLst/>
                <a:latin typeface="Open Sans" panose="020B0606030504020204" pitchFamily="34" charset="0"/>
              </a:rPr>
              <a:t>هیداتی‌فرم</a:t>
            </a:r>
            <a:r>
              <a:rPr lang="fa-IR" b="0" i="0" dirty="0">
                <a:solidFill>
                  <a:srgbClr val="666666"/>
                </a:solidFill>
                <a:effectLst/>
                <a:latin typeface="Open Sans" panose="020B0606030504020204" pitchFamily="34" charset="0"/>
              </a:rPr>
              <a:t> اشاره به محتوای </a:t>
            </a:r>
            <a:r>
              <a:rPr lang="fa-IR" b="0" i="0" dirty="0" err="1">
                <a:solidFill>
                  <a:srgbClr val="666666"/>
                </a:solidFill>
                <a:effectLst/>
                <a:latin typeface="Open Sans" panose="020B0606030504020204" pitchFamily="34" charset="0"/>
              </a:rPr>
              <a:t>آب‌مانند</a:t>
            </a:r>
            <a:r>
              <a:rPr lang="fa-IR" b="0" i="0" dirty="0">
                <a:solidFill>
                  <a:srgbClr val="666666"/>
                </a:solidFill>
                <a:effectLst/>
                <a:latin typeface="Open Sans" panose="020B0606030504020204" pitchFamily="34" charset="0"/>
              </a:rPr>
              <a:t> </a:t>
            </a:r>
            <a:r>
              <a:rPr lang="fa-IR" b="0" i="0" dirty="0" err="1">
                <a:solidFill>
                  <a:srgbClr val="666666"/>
                </a:solidFill>
                <a:effectLst/>
                <a:latin typeface="Open Sans" panose="020B0606030504020204" pitchFamily="34" charset="0"/>
              </a:rPr>
              <a:t>کیست‌ها</a:t>
            </a:r>
            <a:r>
              <a:rPr lang="fa-IR" b="0" i="0" dirty="0">
                <a:solidFill>
                  <a:srgbClr val="666666"/>
                </a:solidFill>
                <a:effectLst/>
                <a:latin typeface="Open Sans" panose="020B0606030504020204" pitchFamily="34" charset="0"/>
              </a:rPr>
              <a:t> داشته و مول هم به کاذب بودن بارداری در این موارد اشاره دارد.</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D73C1517-0BF8-48D4-9C71-FCC9584C91D4}" type="slidenum">
              <a:rPr kumimoji="0" lang="fa-IR"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23</a:t>
            </a:fld>
            <a:endParaRPr kumimoji="0" lang="fa-IR"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4327290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200" kern="1200" dirty="0">
                <a:solidFill>
                  <a:schemeClr val="tx1"/>
                </a:solidFill>
                <a:latin typeface="+mn-lt"/>
                <a:ea typeface="+mn-ea"/>
                <a:cs typeface="+mn-cs"/>
              </a:rPr>
              <a:t>درجه حساسيت تستهای فوق برای تشخيص حداقل مقدار </a:t>
            </a:r>
            <a:r>
              <a:rPr lang="en-US" sz="1200" kern="1200" dirty="0" err="1">
                <a:solidFill>
                  <a:schemeClr val="tx1"/>
                </a:solidFill>
                <a:latin typeface="+mn-lt"/>
                <a:ea typeface="+mn-ea"/>
                <a:cs typeface="+mn-cs"/>
              </a:rPr>
              <a:t>hCG</a:t>
            </a:r>
            <a:r>
              <a:rPr lang="fa-IR" sz="1200" kern="1200" dirty="0">
                <a:solidFill>
                  <a:schemeClr val="tx1"/>
                </a:solidFill>
                <a:latin typeface="+mn-lt"/>
                <a:ea typeface="+mn-ea"/>
                <a:cs typeface="+mn-cs"/>
              </a:rPr>
              <a:t> در نمونه متفاوت است. بيشترين حساسيت را روش راديوايمنواسی دارد و بعد از آن روش اليزا. روش وقفه يا ممانعت از آگلوتيناسيون غيرفعال دو مرحله ای است و </a:t>
            </a:r>
            <a:r>
              <a:rPr lang="en-US" sz="1200" kern="1200" dirty="0" err="1">
                <a:solidFill>
                  <a:schemeClr val="tx1"/>
                </a:solidFill>
                <a:latin typeface="+mn-lt"/>
                <a:ea typeface="+mn-ea"/>
                <a:cs typeface="+mn-cs"/>
              </a:rPr>
              <a:t>hCG</a:t>
            </a:r>
            <a:r>
              <a:rPr lang="fa-IR" sz="1200" kern="1200" dirty="0">
                <a:solidFill>
                  <a:schemeClr val="tx1"/>
                </a:solidFill>
                <a:latin typeface="+mn-lt"/>
                <a:ea typeface="+mn-ea"/>
                <a:cs typeface="+mn-cs"/>
              </a:rPr>
              <a:t> (آنتی ژن) به ذرات لاتکس متصل است. دو روش اول به صورت کيفی يا نيمه کمی هستند و بر روی لام انجام می شوند. </a:t>
            </a:r>
            <a:endParaRPr lang="en-US" sz="1200" kern="1200" dirty="0">
              <a:solidFill>
                <a:schemeClr val="tx1"/>
              </a:solidFill>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EB2AE9F0-54DC-4B54-80EA-C0FD5927B7AD}" type="slidenum">
              <a:rPr kumimoji="0" lang="fa-IR"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24</a:t>
            </a:fld>
            <a:endParaRPr kumimoji="0" lang="fa-IR"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b="0" i="0" dirty="0">
                <a:solidFill>
                  <a:srgbClr val="666666"/>
                </a:solidFill>
                <a:effectLst/>
                <a:latin typeface="Open Sans" panose="020B0606030504020204" pitchFamily="34" charset="0"/>
              </a:rPr>
              <a:t>مول </a:t>
            </a:r>
            <a:r>
              <a:rPr lang="fa-IR" b="0" i="0" dirty="0" err="1">
                <a:solidFill>
                  <a:srgbClr val="666666"/>
                </a:solidFill>
                <a:effectLst/>
                <a:latin typeface="Open Sans" panose="020B0606030504020204" pitchFamily="34" charset="0"/>
              </a:rPr>
              <a:t>هیداتی</a:t>
            </a:r>
            <a:r>
              <a:rPr lang="fa-IR" b="0" i="0" dirty="0">
                <a:solidFill>
                  <a:srgbClr val="666666"/>
                </a:solidFill>
                <a:effectLst/>
                <a:latin typeface="Open Sans" panose="020B0606030504020204" pitchFamily="34" charset="0"/>
              </a:rPr>
              <a:t> فرم یا حاملگی </a:t>
            </a:r>
            <a:r>
              <a:rPr lang="fa-IR" b="0" i="0" dirty="0" err="1">
                <a:solidFill>
                  <a:srgbClr val="666666"/>
                </a:solidFill>
                <a:effectLst/>
                <a:latin typeface="Open Sans" panose="020B0606030504020204" pitchFamily="34" charset="0"/>
              </a:rPr>
              <a:t>مولار</a:t>
            </a:r>
            <a:r>
              <a:rPr lang="fa-IR" b="0" i="0" dirty="0">
                <a:solidFill>
                  <a:srgbClr val="666666"/>
                </a:solidFill>
                <a:effectLst/>
                <a:latin typeface="Open Sans" panose="020B0606030504020204" pitchFamily="34" charset="0"/>
              </a:rPr>
              <a:t> یا بچه خوره بیماری نادر و خوش خیم است که ناشی نقصی ژنتیکی در تخم بارور شده است. مول </a:t>
            </a:r>
            <a:r>
              <a:rPr lang="fa-IR" b="0" i="0" dirty="0" err="1">
                <a:solidFill>
                  <a:srgbClr val="666666"/>
                </a:solidFill>
                <a:effectLst/>
                <a:latin typeface="Open Sans" panose="020B0606030504020204" pitchFamily="34" charset="0"/>
              </a:rPr>
              <a:t>هیداتیفرم</a:t>
            </a:r>
            <a:r>
              <a:rPr lang="fa-IR" b="0" i="0" dirty="0">
                <a:solidFill>
                  <a:srgbClr val="666666"/>
                </a:solidFill>
                <a:effectLst/>
                <a:latin typeface="Open Sans" panose="020B0606030504020204" pitchFamily="34" charset="0"/>
              </a:rPr>
              <a:t> گونه ای از بیماریهای تروفوبلاستیک حاملگی است. تخم بارور شده یا هرگز به جنین زنده تبدیل </a:t>
            </a:r>
            <a:r>
              <a:rPr lang="fa-IR" b="0" i="0" dirty="0" err="1">
                <a:solidFill>
                  <a:srgbClr val="666666"/>
                </a:solidFill>
                <a:effectLst/>
                <a:latin typeface="Open Sans" panose="020B0606030504020204" pitchFamily="34" charset="0"/>
              </a:rPr>
              <a:t>نمی</a:t>
            </a:r>
            <a:r>
              <a:rPr lang="fa-IR" b="0" i="0" dirty="0">
                <a:solidFill>
                  <a:srgbClr val="666666"/>
                </a:solidFill>
                <a:effectLst/>
                <a:latin typeface="Open Sans" panose="020B0606030504020204" pitchFamily="34" charset="0"/>
              </a:rPr>
              <a:t> شود (مول کامل) و یا این که به شکل غیر طبیعی رشد می کند و </a:t>
            </a:r>
            <a:r>
              <a:rPr lang="fa-IR" b="0" i="0" dirty="0" err="1">
                <a:solidFill>
                  <a:srgbClr val="666666"/>
                </a:solidFill>
                <a:effectLst/>
                <a:latin typeface="Open Sans" panose="020B0606030504020204" pitchFamily="34" charset="0"/>
              </a:rPr>
              <a:t>نمی</a:t>
            </a:r>
            <a:r>
              <a:rPr lang="fa-IR" b="0" i="0" dirty="0">
                <a:solidFill>
                  <a:srgbClr val="666666"/>
                </a:solidFill>
                <a:effectLst/>
                <a:latin typeface="Open Sans" panose="020B0606030504020204" pitchFamily="34" charset="0"/>
              </a:rPr>
              <a:t> تواند زنده بماند (نسبی). بجای تشکیل جنین و جفت در رحم، تنها جفت به وجود می آید که آن هم به صورت غیرطبیعی و سرطانی رشد می کند. </a:t>
            </a:r>
            <a:r>
              <a:rPr lang="fa-IR" b="0" i="0" dirty="0" err="1">
                <a:solidFill>
                  <a:srgbClr val="666666"/>
                </a:solidFill>
                <a:effectLst/>
                <a:latin typeface="Open Sans" panose="020B0606030504020204" pitchFamily="34" charset="0"/>
              </a:rPr>
              <a:t>هیداتی‌فرم</a:t>
            </a:r>
            <a:r>
              <a:rPr lang="fa-IR" b="0" i="0" dirty="0">
                <a:solidFill>
                  <a:srgbClr val="666666"/>
                </a:solidFill>
                <a:effectLst/>
                <a:latin typeface="Open Sans" panose="020B0606030504020204" pitchFamily="34" charset="0"/>
              </a:rPr>
              <a:t> اشاره به محتوای </a:t>
            </a:r>
            <a:r>
              <a:rPr lang="fa-IR" b="0" i="0" dirty="0" err="1">
                <a:solidFill>
                  <a:srgbClr val="666666"/>
                </a:solidFill>
                <a:effectLst/>
                <a:latin typeface="Open Sans" panose="020B0606030504020204" pitchFamily="34" charset="0"/>
              </a:rPr>
              <a:t>آب‌مانند</a:t>
            </a:r>
            <a:r>
              <a:rPr lang="fa-IR" b="0" i="0" dirty="0">
                <a:solidFill>
                  <a:srgbClr val="666666"/>
                </a:solidFill>
                <a:effectLst/>
                <a:latin typeface="Open Sans" panose="020B0606030504020204" pitchFamily="34" charset="0"/>
              </a:rPr>
              <a:t> </a:t>
            </a:r>
            <a:r>
              <a:rPr lang="fa-IR" b="0" i="0" dirty="0" err="1">
                <a:solidFill>
                  <a:srgbClr val="666666"/>
                </a:solidFill>
                <a:effectLst/>
                <a:latin typeface="Open Sans" panose="020B0606030504020204" pitchFamily="34" charset="0"/>
              </a:rPr>
              <a:t>کیست‌ها</a:t>
            </a:r>
            <a:r>
              <a:rPr lang="fa-IR" b="0" i="0" dirty="0">
                <a:solidFill>
                  <a:srgbClr val="666666"/>
                </a:solidFill>
                <a:effectLst/>
                <a:latin typeface="Open Sans" panose="020B0606030504020204" pitchFamily="34" charset="0"/>
              </a:rPr>
              <a:t> داشته و مول هم به کاذب بودن بارداری در این موارد اشاره دارد.</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D73C1517-0BF8-48D4-9C71-FCC9584C91D4}" type="slidenum">
              <a:rPr kumimoji="0" lang="fa-IR" sz="1200" b="0" i="0" u="none" strike="noStrike" kern="1200" cap="none" spc="0" normalizeH="0" baseline="0" noProof="0" smtClean="0">
                <a:ln>
                  <a:noFill/>
                </a:ln>
                <a:solidFill>
                  <a:prstClr val="black"/>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29</a:t>
            </a:fld>
            <a:endParaRPr kumimoji="0" lang="fa-IR" sz="1200" b="0" i="0" u="none" strike="noStrike" kern="1200" cap="none" spc="0" normalizeH="0" baseline="0" noProof="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828298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kern="1200" dirty="0">
                <a:solidFill>
                  <a:schemeClr val="tx1"/>
                </a:solidFill>
                <a:latin typeface="+mn-lt"/>
                <a:ea typeface="+mn-ea"/>
                <a:cs typeface="+mn-cs"/>
              </a:rPr>
              <a:t>یکی از مکانیسمهای دفاعی ذاتی تولید پروتینهای فاز حاد است</a:t>
            </a:r>
          </a:p>
          <a:p>
            <a:r>
              <a:rPr lang="fa-IR" sz="1200" kern="1200" dirty="0">
                <a:solidFill>
                  <a:schemeClr val="tx1"/>
                </a:solidFill>
                <a:latin typeface="+mn-lt"/>
                <a:ea typeface="+mn-ea"/>
                <a:cs typeface="+mn-cs"/>
              </a:rPr>
              <a:t>اين پروتئينها از نظر منشاء، ساختمان و کار، مشابه نيستند ولی بيشتر آنها از جنس گليکوپروتئين می باشند و اکثراَ در کبد سنتز می شوند</a:t>
            </a:r>
            <a:endParaRPr lang="fa-IR" dirty="0"/>
          </a:p>
        </p:txBody>
      </p:sp>
      <p:sp>
        <p:nvSpPr>
          <p:cNvPr id="4" name="Slide Number Placeholder 3"/>
          <p:cNvSpPr>
            <a:spLocks noGrp="1"/>
          </p:cNvSpPr>
          <p:nvPr>
            <p:ph type="sldNum" sz="quarter" idx="10"/>
          </p:nvPr>
        </p:nvSpPr>
        <p:spPr/>
        <p:txBody>
          <a:bodyPr/>
          <a:lstStyle/>
          <a:p>
            <a:fld id="{EB2AE9F0-54DC-4B54-80EA-C0FD5927B7AD}" type="slidenum">
              <a:rPr lang="fa-IR" smtClean="0"/>
              <a:pPr/>
              <a:t>3</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kern="1200" dirty="0">
                <a:solidFill>
                  <a:schemeClr val="tx1"/>
                </a:solidFill>
                <a:latin typeface="+mn-lt"/>
                <a:ea typeface="+mn-ea"/>
                <a:cs typeface="+mn-cs"/>
              </a:rPr>
              <a:t>اندازه گيری </a:t>
            </a:r>
            <a:r>
              <a:rPr lang="en-US" sz="1200" kern="1200" dirty="0">
                <a:solidFill>
                  <a:schemeClr val="tx1"/>
                </a:solidFill>
                <a:latin typeface="+mn-lt"/>
                <a:ea typeface="+mn-ea"/>
                <a:cs typeface="+mn-cs"/>
              </a:rPr>
              <a:t>CRP</a:t>
            </a:r>
            <a:r>
              <a:rPr lang="fa-IR" sz="1200" kern="1200" dirty="0">
                <a:solidFill>
                  <a:schemeClr val="tx1"/>
                </a:solidFill>
                <a:latin typeface="+mn-lt"/>
                <a:ea typeface="+mn-ea"/>
                <a:cs typeface="+mn-cs"/>
              </a:rPr>
              <a:t> بهترين راه تشخيص ضايعات </a:t>
            </a:r>
            <a:r>
              <a:rPr lang="fa-IR" sz="1200" kern="1200">
                <a:solidFill>
                  <a:schemeClr val="tx1"/>
                </a:solidFill>
                <a:latin typeface="+mn-lt"/>
                <a:ea typeface="+mn-ea"/>
                <a:cs typeface="+mn-cs"/>
              </a:rPr>
              <a:t>بافتی است</a:t>
            </a:r>
            <a:r>
              <a:rPr lang="fa-IR" sz="1200" kern="1200" baseline="0">
                <a:solidFill>
                  <a:schemeClr val="tx1"/>
                </a:solidFill>
                <a:latin typeface="+mn-lt"/>
                <a:ea typeface="+mn-ea"/>
                <a:cs typeface="+mn-cs"/>
              </a:rPr>
              <a:t> </a:t>
            </a:r>
            <a:r>
              <a:rPr lang="fa-IR" sz="1200" kern="1200">
                <a:solidFill>
                  <a:schemeClr val="tx1"/>
                </a:solidFill>
                <a:latin typeface="+mn-lt"/>
                <a:ea typeface="+mn-ea"/>
                <a:cs typeface="+mn-cs"/>
              </a:rPr>
              <a:t>به </a:t>
            </a:r>
            <a:r>
              <a:rPr lang="fa-IR" sz="1200" kern="1200" dirty="0">
                <a:solidFill>
                  <a:schemeClr val="tx1"/>
                </a:solidFill>
                <a:latin typeface="+mn-lt"/>
                <a:ea typeface="+mn-ea"/>
                <a:cs typeface="+mn-cs"/>
              </a:rPr>
              <a:t>علت افزايش سريع آن در آغاز ضايعه بافتی و کاهش سريع آن به </a:t>
            </a:r>
            <a:r>
              <a:rPr lang="fa-IR" sz="1200" kern="1200">
                <a:solidFill>
                  <a:schemeClr val="tx1"/>
                </a:solidFill>
                <a:latin typeface="+mn-lt"/>
                <a:ea typeface="+mn-ea"/>
                <a:cs typeface="+mn-cs"/>
              </a:rPr>
              <a:t>مجرد بهبودی</a:t>
            </a:r>
            <a:endParaRPr lang="fa-IR" dirty="0"/>
          </a:p>
        </p:txBody>
      </p:sp>
      <p:sp>
        <p:nvSpPr>
          <p:cNvPr id="4" name="Slide Number Placeholder 3"/>
          <p:cNvSpPr>
            <a:spLocks noGrp="1"/>
          </p:cNvSpPr>
          <p:nvPr>
            <p:ph type="sldNum" sz="quarter" idx="10"/>
          </p:nvPr>
        </p:nvSpPr>
        <p:spPr/>
        <p:txBody>
          <a:bodyPr/>
          <a:lstStyle/>
          <a:p>
            <a:fld id="{EB2AE9F0-54DC-4B54-80EA-C0FD5927B7AD}" type="slidenum">
              <a:rPr lang="fa-IR" smtClean="0"/>
              <a:pPr/>
              <a:t>4</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EB2AE9F0-54DC-4B54-80EA-C0FD5927B7AD}" type="slidenum">
              <a:rPr lang="fa-IR" smtClean="0"/>
              <a:pPr/>
              <a:t>7</a:t>
            </a:fld>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EB2AE9F0-54DC-4B54-80EA-C0FD5927B7AD}" type="slidenum">
              <a:rPr lang="fa-IR" smtClean="0"/>
              <a:pPr/>
              <a:t>8</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kern="1200" dirty="0">
                <a:solidFill>
                  <a:schemeClr val="tx1"/>
                </a:solidFill>
                <a:effectLst/>
                <a:latin typeface="+mn-lt"/>
                <a:ea typeface="+mn-ea"/>
                <a:cs typeface="+mn-cs"/>
              </a:rPr>
              <a:t> پیدا کردن</a:t>
            </a:r>
            <a:r>
              <a:rPr lang="en-US" sz="1200" kern="1200" dirty="0">
                <a:solidFill>
                  <a:schemeClr val="tx1"/>
                </a:solidFill>
                <a:effectLst/>
                <a:latin typeface="+mn-lt"/>
                <a:ea typeface="+mn-ea"/>
                <a:cs typeface="+mn-cs"/>
              </a:rPr>
              <a:t> CRP</a:t>
            </a:r>
            <a:r>
              <a:rPr lang="fa-IR" sz="1200" kern="1200" dirty="0">
                <a:solidFill>
                  <a:schemeClr val="tx1"/>
                </a:solidFill>
                <a:effectLst/>
                <a:latin typeface="+mn-lt"/>
                <a:ea typeface="+mn-ea"/>
                <a:cs typeface="+mn-cs"/>
              </a:rPr>
              <a:t> در آزمایش دلیل بر یک حالت التهابی است و منفی بودن آزمایش نیز دال بر عدم وجود التهاب می باشد. استثنا هایی در هردو مورد فوق مشاهده شده است. .مثلاً در سرخک (</a:t>
            </a:r>
            <a:r>
              <a:rPr lang="en-US" sz="1200" kern="1200" dirty="0">
                <a:solidFill>
                  <a:schemeClr val="tx1"/>
                </a:solidFill>
                <a:effectLst/>
                <a:latin typeface="+mn-lt"/>
                <a:ea typeface="+mn-ea"/>
                <a:cs typeface="+mn-cs"/>
              </a:rPr>
              <a:t>measles</a:t>
            </a:r>
            <a:r>
              <a:rPr lang="fa-IR" sz="1200" kern="1200" dirty="0">
                <a:solidFill>
                  <a:schemeClr val="tx1"/>
                </a:solidFill>
                <a:effectLst/>
                <a:latin typeface="+mn-lt"/>
                <a:ea typeface="+mn-ea"/>
                <a:cs typeface="+mn-cs"/>
              </a:rPr>
              <a:t>)، آبله مرغان( </a:t>
            </a:r>
            <a:r>
              <a:rPr lang="en-US" sz="1200" kern="1200" dirty="0">
                <a:solidFill>
                  <a:schemeClr val="tx1"/>
                </a:solidFill>
                <a:effectLst/>
                <a:latin typeface="+mn-lt"/>
                <a:ea typeface="+mn-ea"/>
                <a:cs typeface="+mn-cs"/>
              </a:rPr>
              <a:t>chicken pox</a:t>
            </a:r>
            <a:r>
              <a:rPr lang="fa-IR" sz="1200" kern="1200" dirty="0">
                <a:solidFill>
                  <a:schemeClr val="tx1"/>
                </a:solidFill>
                <a:effectLst/>
                <a:latin typeface="+mn-lt"/>
                <a:ea typeface="+mn-ea"/>
                <a:cs typeface="+mn-cs"/>
              </a:rPr>
              <a:t>) و یرقان ویروسی(</a:t>
            </a:r>
            <a:r>
              <a:rPr lang="en-US" sz="1200" kern="1200" dirty="0">
                <a:solidFill>
                  <a:schemeClr val="tx1"/>
                </a:solidFill>
                <a:effectLst/>
                <a:latin typeface="+mn-lt"/>
                <a:ea typeface="+mn-ea"/>
                <a:cs typeface="+mn-cs"/>
              </a:rPr>
              <a:t>Viral hepatitis</a:t>
            </a:r>
            <a:r>
              <a:rPr lang="fa-IR"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CRP</a:t>
            </a:r>
            <a:r>
              <a:rPr lang="fa-IR" sz="1200" kern="1200" dirty="0">
                <a:solidFill>
                  <a:schemeClr val="tx1"/>
                </a:solidFill>
                <a:effectLst/>
                <a:latin typeface="+mn-lt"/>
                <a:ea typeface="+mn-ea"/>
                <a:cs typeface="+mn-cs"/>
              </a:rPr>
              <a:t> منفی گزارش شده است و از طرفی در اشخاص سالم بندرت ممکن است آزمایش </a:t>
            </a:r>
            <a:r>
              <a:rPr lang="en-US" sz="1200" kern="1200" dirty="0">
                <a:solidFill>
                  <a:schemeClr val="tx1"/>
                </a:solidFill>
                <a:effectLst/>
                <a:latin typeface="+mn-lt"/>
                <a:ea typeface="+mn-ea"/>
                <a:cs typeface="+mn-cs"/>
              </a:rPr>
              <a:t>CRP</a:t>
            </a:r>
            <a:r>
              <a:rPr lang="fa-IR" sz="1200" kern="1200" dirty="0">
                <a:solidFill>
                  <a:schemeClr val="tx1"/>
                </a:solidFill>
                <a:effectLst/>
                <a:latin typeface="+mn-lt"/>
                <a:ea typeface="+mn-ea"/>
                <a:cs typeface="+mn-cs"/>
              </a:rPr>
              <a:t> مثبت شود(حدود 1 درصد).</a:t>
            </a:r>
            <a:endParaRPr lang="fa-IR" dirty="0"/>
          </a:p>
        </p:txBody>
      </p:sp>
      <p:sp>
        <p:nvSpPr>
          <p:cNvPr id="4" name="Slide Number Placeholder 3"/>
          <p:cNvSpPr>
            <a:spLocks noGrp="1"/>
          </p:cNvSpPr>
          <p:nvPr>
            <p:ph type="sldNum" sz="quarter" idx="10"/>
          </p:nvPr>
        </p:nvSpPr>
        <p:spPr/>
        <p:txBody>
          <a:bodyPr/>
          <a:lstStyle/>
          <a:p>
            <a:fld id="{EB2AE9F0-54DC-4B54-80EA-C0FD5927B7AD}" type="slidenum">
              <a:rPr lang="fa-IR" smtClean="0"/>
              <a:pPr/>
              <a:t>11</a:t>
            </a:fld>
            <a:endParaRPr lang="fa-IR"/>
          </a:p>
        </p:txBody>
      </p:sp>
    </p:spTree>
    <p:extLst>
      <p:ext uri="{BB962C8B-B14F-4D97-AF65-F5344CB8AC3E}">
        <p14:creationId xmlns:p14="http://schemas.microsoft.com/office/powerpoint/2010/main" val="2532193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kern="1200" dirty="0">
                <a:solidFill>
                  <a:schemeClr val="tx1"/>
                </a:solidFill>
                <a:effectLst/>
                <a:latin typeface="+mn-lt"/>
                <a:ea typeface="+mn-ea"/>
                <a:cs typeface="+mn-cs"/>
              </a:rPr>
              <a:t> </a:t>
            </a:r>
            <a:endParaRPr lang="fa-IR" dirty="0"/>
          </a:p>
        </p:txBody>
      </p:sp>
      <p:sp>
        <p:nvSpPr>
          <p:cNvPr id="4" name="Slide Number Placeholder 3"/>
          <p:cNvSpPr>
            <a:spLocks noGrp="1"/>
          </p:cNvSpPr>
          <p:nvPr>
            <p:ph type="sldNum" sz="quarter" idx="10"/>
          </p:nvPr>
        </p:nvSpPr>
        <p:spPr/>
        <p:txBody>
          <a:bodyPr/>
          <a:lstStyle/>
          <a:p>
            <a:fld id="{EB2AE9F0-54DC-4B54-80EA-C0FD5927B7AD}" type="slidenum">
              <a:rPr lang="fa-IR" smtClean="0"/>
              <a:pPr/>
              <a:t>13</a:t>
            </a:fld>
            <a:endParaRPr lang="fa-IR"/>
          </a:p>
        </p:txBody>
      </p:sp>
    </p:spTree>
    <p:extLst>
      <p:ext uri="{BB962C8B-B14F-4D97-AF65-F5344CB8AC3E}">
        <p14:creationId xmlns:p14="http://schemas.microsoft.com/office/powerpoint/2010/main" val="2747778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kern="1200" dirty="0">
                <a:solidFill>
                  <a:schemeClr val="tx1"/>
                </a:solidFill>
                <a:effectLst/>
                <a:latin typeface="+mn-lt"/>
                <a:ea typeface="+mn-ea"/>
                <a:cs typeface="+mn-cs"/>
              </a:rPr>
              <a:t>حدود 20% بیماران مبتلا به ارتریت روماتوئید ,با روشهای متداول ازمایشگاهی ,فاکتور روماتوئید در سرمشان تشخیص داده نمی شود و اصطلاحا انها را سرم منفی  </a:t>
            </a:r>
            <a:r>
              <a:rPr lang="en-CA" sz="1200" kern="1200" dirty="0">
                <a:solidFill>
                  <a:schemeClr val="tx1"/>
                </a:solidFill>
                <a:effectLst/>
                <a:latin typeface="+mn-lt"/>
                <a:ea typeface="+mn-ea"/>
                <a:cs typeface="+mn-cs"/>
              </a:rPr>
              <a:t>(</a:t>
            </a:r>
            <a:r>
              <a:rPr lang="en-CA" sz="1200" kern="1200" dirty="0" err="1">
                <a:solidFill>
                  <a:schemeClr val="tx1"/>
                </a:solidFill>
                <a:effectLst/>
                <a:latin typeface="+mn-lt"/>
                <a:ea typeface="+mn-ea"/>
                <a:cs typeface="+mn-cs"/>
              </a:rPr>
              <a:t>seronegative</a:t>
            </a:r>
            <a:r>
              <a:rPr lang="en-CA" sz="1200" kern="1200" dirty="0">
                <a:solidFill>
                  <a:schemeClr val="tx1"/>
                </a:solidFill>
                <a:effectLst/>
                <a:latin typeface="+mn-lt"/>
                <a:ea typeface="+mn-ea"/>
                <a:cs typeface="+mn-cs"/>
              </a:rPr>
              <a:t>)</a:t>
            </a:r>
            <a:r>
              <a:rPr lang="fa-IR" sz="1200" kern="1200" dirty="0">
                <a:solidFill>
                  <a:schemeClr val="tx1"/>
                </a:solidFill>
                <a:effectLst/>
                <a:latin typeface="+mn-lt"/>
                <a:ea typeface="+mn-ea"/>
                <a:cs typeface="+mn-cs"/>
              </a:rPr>
              <a:t>می گویند.</a:t>
            </a:r>
            <a:endParaRPr lang="fa-IR" dirty="0"/>
          </a:p>
          <a:p>
            <a:endParaRPr lang="fa-IR" dirty="0"/>
          </a:p>
        </p:txBody>
      </p:sp>
      <p:sp>
        <p:nvSpPr>
          <p:cNvPr id="4" name="Slide Number Placeholder 3"/>
          <p:cNvSpPr>
            <a:spLocks noGrp="1"/>
          </p:cNvSpPr>
          <p:nvPr>
            <p:ph type="sldNum" sz="quarter" idx="10"/>
          </p:nvPr>
        </p:nvSpPr>
        <p:spPr/>
        <p:txBody>
          <a:bodyPr/>
          <a:lstStyle/>
          <a:p>
            <a:fld id="{EB2AE9F0-54DC-4B54-80EA-C0FD5927B7AD}" type="slidenum">
              <a:rPr lang="fa-IR" smtClean="0"/>
              <a:pPr/>
              <a:t>14</a:t>
            </a:fld>
            <a:endParaRPr lang="fa-IR"/>
          </a:p>
        </p:txBody>
      </p:sp>
    </p:spTree>
    <p:extLst>
      <p:ext uri="{BB962C8B-B14F-4D97-AF65-F5344CB8AC3E}">
        <p14:creationId xmlns:p14="http://schemas.microsoft.com/office/powerpoint/2010/main" val="4024836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0074F0FB-9B92-49CB-B547-F02242970091}" type="slidenum">
              <a:rPr lang="fa-IR" smtClean="0"/>
              <a:pPr/>
              <a:t>15</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fld id="{0339E554-BB33-45FF-B4B0-A079E8293194}" type="datetimeFigureOut">
              <a:rPr lang="fa-IR" smtClean="0"/>
              <a:pPr/>
              <a:t>16/11/1447</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667AAA4B-4552-4653-892D-ABC51B58B5BE}"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0339E554-BB33-45FF-B4B0-A079E8293194}" type="datetimeFigureOut">
              <a:rPr lang="fa-IR" smtClean="0"/>
              <a:pPr/>
              <a:t>16/11/1447</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667AAA4B-4552-4653-892D-ABC51B58B5BE}" type="slidenum">
              <a:rPr lang="fa-IR" smtClean="0"/>
              <a:pPr/>
              <a:t>‹#›</a:t>
            </a:fld>
            <a:endParaRPr lang="fa-I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A568473-5AE8-425F-B06C-8B48CBB90482}" type="slidenum">
              <a:rPr lang="en-US"/>
              <a:pPr>
                <a:defRPr/>
              </a:pPr>
              <a:t>‹#›</a:t>
            </a:fld>
            <a:endParaRPr 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0AC7A46-D5AC-45A9-B596-C21E9EA3FF60}" type="slidenum">
              <a:rPr lang="en-US"/>
              <a:pPr>
                <a:defRPr/>
              </a:pPr>
              <a:t>‹#›</a:t>
            </a:fld>
            <a:endParaRPr 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8174A1-82C8-492B-A861-FC756CF2CFA8}" type="slidenum">
              <a:rPr lang="en-US"/>
              <a:pPr>
                <a:defRPr/>
              </a:pPr>
              <a:t>‹#›</a:t>
            </a:fld>
            <a:endParaRPr 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30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1BEE84F-EAB3-490F-BF7E-2201B090B8D6}" type="slidenum">
              <a:rPr lang="en-US"/>
              <a:pPr>
                <a:defRPr/>
              </a:pPr>
              <a:t>‹#›</a:t>
            </a:fld>
            <a:endParaRPr 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6529D29-BC50-44F2-901C-DFAE0894E67A}" type="slidenum">
              <a:rPr lang="en-US"/>
              <a:pPr>
                <a:defRPr/>
              </a:pPr>
              <a:t>‹#›</a:t>
            </a:fld>
            <a:endParaRPr 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9D31AA8-2B9E-4B8E-BB3E-ED1AD8931AD5}" type="slidenum">
              <a:rPr lang="en-US"/>
              <a:pPr>
                <a:defRPr/>
              </a:pPr>
              <a:t>‹#›</a:t>
            </a:fld>
            <a:endParaRPr 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EE44F73-C738-47A3-B63D-65476F312F24}" type="slidenum">
              <a:rPr lang="en-US"/>
              <a:pPr>
                <a:defRPr/>
              </a:pPr>
              <a:t>‹#›</a:t>
            </a:fld>
            <a:endParaRPr 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1"/>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8D92974-8D43-4FBC-A525-19DA56D551BB}" type="slidenum">
              <a:rPr lang="en-US"/>
              <a:pPr>
                <a:defRPr/>
              </a:pPr>
              <a:t>‹#›</a:t>
            </a:fld>
            <a:endParaRPr 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9"/>
            <a:ext cx="5486400" cy="8048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311FE94-E38F-4C77-B871-C3FB61B185A4}" type="slidenum">
              <a:rPr lang="en-US"/>
              <a:pPr>
                <a:defRPr/>
              </a:pPr>
              <a:t>‹#›</a:t>
            </a:fld>
            <a:endParaRPr 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AA060C4-3DD9-4BAD-8B3E-7F18243BB6D5}"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29450" y="609600"/>
            <a:ext cx="2114550" cy="5562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6191250" cy="5562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0339E554-BB33-45FF-B4B0-A079E8293194}" type="datetimeFigureOut">
              <a:rPr lang="fa-IR" smtClean="0"/>
              <a:pPr/>
              <a:t>16/11/1447</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667AAA4B-4552-4653-892D-ABC51B58B5BE}" type="slidenum">
              <a:rPr lang="fa-IR" smtClean="0"/>
              <a:pPr/>
              <a:t>‹#›</a:t>
            </a:fld>
            <a:endParaRPr lang="fa-I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1676400"/>
            <a:ext cx="1885950" cy="4449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3000" y="1676400"/>
            <a:ext cx="5505450" cy="4449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D3A66B6-370F-46A4-B4D0-34F4B71A4A8B}" type="slidenum">
              <a:rPr lang="en-US"/>
              <a:pPr>
                <a:defRPr/>
              </a:pPr>
              <a:t>‹#›</a:t>
            </a:fld>
            <a:endParaRPr 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9144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73824406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14039213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23154108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177165448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155212638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93225296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191766667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391095880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8373DC-7AF8-435F-963A-ED300B0A6ABF}" type="slidenum">
              <a:rPr lang="fa-IR" smtClean="0"/>
              <a:pPr/>
              <a:t>‹#›</a:t>
            </a:fld>
            <a:endParaRPr lang="fa-IR"/>
          </a:p>
        </p:txBody>
      </p:sp>
      <p:sp>
        <p:nvSpPr>
          <p:cNvPr id="5" name="Date Placeholder 4"/>
          <p:cNvSpPr>
            <a:spLocks noGrp="1"/>
          </p:cNvSpPr>
          <p:nvPr>
            <p:ph type="dt" sz="half" idx="10"/>
          </p:nvPr>
        </p:nvSpPr>
        <p:spPr/>
        <p:txBody>
          <a:bodyPr/>
          <a:lstStyle/>
          <a:p>
            <a:fld id="{6A24240C-3113-4A4E-8122-6B79B9780B2F}" type="datetimeFigureOut">
              <a:rPr lang="fa-IR" smtClean="0"/>
              <a:pPr/>
              <a:t>16/11/1447</a:t>
            </a:fld>
            <a:endParaRPr lang="fa-IR"/>
          </a:p>
        </p:txBody>
      </p:sp>
    </p:spTree>
    <p:extLst>
      <p:ext uri="{BB962C8B-B14F-4D97-AF65-F5344CB8AC3E}">
        <p14:creationId xmlns:p14="http://schemas.microsoft.com/office/powerpoint/2010/main" val="808075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fld id="{B4EC9055-02D5-4C02-8181-F43B2746CF72}" type="datetimeFigureOut">
              <a:rPr lang="fa-IR" smtClean="0"/>
              <a:pPr/>
              <a:t>16/11/1447</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C777926E-1AA5-41FE-A699-13E5A3AA3C05}" type="slidenum">
              <a:rPr lang="fa-IR" smtClean="0"/>
              <a:pPr/>
              <a:t>‹#›</a:t>
            </a:fld>
            <a:endParaRPr lang="fa-I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180332357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20357798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233055062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4570851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361398053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352000529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7370966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68580" tIns="34290" rIns="68580" bIns="34290" anchor="t" compatLnSpc="1"/>
          <a:lstStyle/>
          <a:p>
            <a:endParaRPr kumimoji="0" lang="en-US" sz="1350"/>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3150" b="1"/>
            </a:lvl1pPr>
            <a:extLst/>
          </a:lstStyle>
          <a:p>
            <a:r>
              <a:rPr kumimoji="0" lang="en-US"/>
              <a:t>Click to edit Master title style</a:t>
            </a:r>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1650">
                <a:solidFill>
                  <a:srgbClr val="FFFFFF"/>
                </a:solidFill>
                <a:effectLst/>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extLst/>
          </a:lstStyle>
          <a:p>
            <a:r>
              <a:rPr kumimoji="0" lang="en-US"/>
              <a:t>Click to edit Master subtitle style</a:t>
            </a:r>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6A24240C-3113-4A4E-8122-6B79B9780B2F}" type="datetimeFigureOut">
              <a:rPr lang="fa-IR" smtClean="0"/>
              <a:pPr/>
              <a:t>16/11/1447</a:t>
            </a:fld>
            <a:endParaRPr lang="fa-IR"/>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fa-IR"/>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828373DC-7AF8-435F-963A-ED300B0A6ABF}" type="slidenum">
              <a:rPr lang="fa-IR" smtClean="0"/>
              <a:pPr/>
              <a:t>‹#›</a:t>
            </a:fld>
            <a:endParaRPr lang="fa-IR"/>
          </a:p>
        </p:txBody>
      </p:sp>
    </p:spTree>
    <p:extLst>
      <p:ext uri="{BB962C8B-B14F-4D97-AF65-F5344CB8AC3E}">
        <p14:creationId xmlns:p14="http://schemas.microsoft.com/office/powerpoint/2010/main" val="902886165"/>
      </p:ext>
    </p:extLst>
  </p:cSld>
  <p:clrMapOvr>
    <a:overrideClrMapping bg1="lt1" tx1="dk1" bg2="lt2" tx2="dk2" accent1="accent1" accent2="accent2" accent3="accent3" accent4="accent4" accent5="accent5" accent6="accent6" hlink="hlink" folHlink="folHlink"/>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259431915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1" y="2821839"/>
            <a:ext cx="6255488" cy="1362075"/>
          </a:xfrm>
        </p:spPr>
        <p:txBody>
          <a:bodyPr tIns="0" anchor="t"/>
          <a:lstStyle>
            <a:lvl1pPr algn="r">
              <a:buNone/>
              <a:defRPr sz="3150" b="1" cap="all"/>
            </a:lvl1pPr>
            <a:extLst/>
          </a:lstStyle>
          <a:p>
            <a:r>
              <a:rPr kumimoji="0" lang="en-US"/>
              <a:t>Click to edit Master title style</a:t>
            </a:r>
          </a:p>
        </p:txBody>
      </p:sp>
      <p:sp>
        <p:nvSpPr>
          <p:cNvPr id="3" name="Text Placeholder 2"/>
          <p:cNvSpPr>
            <a:spLocks noGrp="1"/>
          </p:cNvSpPr>
          <p:nvPr>
            <p:ph type="body" idx="1"/>
          </p:nvPr>
        </p:nvSpPr>
        <p:spPr>
          <a:xfrm>
            <a:off x="1066801" y="1905002"/>
            <a:ext cx="6255488" cy="743507"/>
          </a:xfrm>
        </p:spPr>
        <p:txBody>
          <a:bodyPr anchor="b"/>
          <a:lstStyle>
            <a:lvl1pPr marL="0" indent="0" algn="r">
              <a:buNone/>
              <a:defRPr sz="1500">
                <a:solidFill>
                  <a:schemeClr val="tx1"/>
                </a:solidFill>
                <a:effectLst/>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fa-IR"/>
          </a:p>
        </p:txBody>
      </p:sp>
      <p:sp>
        <p:nvSpPr>
          <p:cNvPr id="6" name="Slide Number Placeholder 5"/>
          <p:cNvSpPr>
            <a:spLocks noGrp="1"/>
          </p:cNvSpPr>
          <p:nvPr>
            <p:ph type="sldNum" sz="quarter" idx="12"/>
          </p:nvPr>
        </p:nvSpPr>
        <p:spPr>
          <a:xfrm>
            <a:off x="6733952" y="6555112"/>
            <a:ext cx="588336" cy="228600"/>
          </a:xfrm>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311674784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B4EC9055-02D5-4C02-8181-F43B2746CF72}" type="datetimeFigureOut">
              <a:rPr lang="fa-IR" smtClean="0"/>
              <a:pPr/>
              <a:t>16/11/1447</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C777926E-1AA5-41FE-A699-13E5A3AA3C05}" type="slidenum">
              <a:rPr lang="fa-IR" smtClean="0"/>
              <a:pPr/>
              <a:t>‹#›</a:t>
            </a:fld>
            <a:endParaRPr lang="fa-I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2"/>
            <a:ext cx="3520440" cy="4525963"/>
          </a:xfrm>
        </p:spPr>
        <p:txBody>
          <a:bodyPr anchor="t"/>
          <a:lstStyle>
            <a:lvl1pPr>
              <a:defRPr sz="2100"/>
            </a:lvl1pPr>
            <a:lvl2pPr>
              <a:defRPr sz="1800"/>
            </a:lvl2pPr>
            <a:lvl3pPr>
              <a:defRPr sz="1500"/>
            </a:lvl3pPr>
            <a:lvl4pPr>
              <a:defRPr sz="1350"/>
            </a:lvl4pPr>
            <a:lvl5pPr>
              <a:defRPr sz="135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178808" y="1600202"/>
            <a:ext cx="3520440" cy="4525963"/>
          </a:xfrm>
        </p:spPr>
        <p:txBody>
          <a:bodyPr anchor="t"/>
          <a:lstStyle>
            <a:lvl1pPr>
              <a:defRPr sz="2100"/>
            </a:lvl1pPr>
            <a:lvl2pPr>
              <a:defRPr sz="1800"/>
            </a:lvl2pPr>
            <a:lvl3pPr>
              <a:defRPr sz="1500"/>
            </a:lvl3pPr>
            <a:lvl4pPr>
              <a:defRPr sz="1350"/>
            </a:lvl4pPr>
            <a:lvl5pPr>
              <a:defRPr sz="135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299216465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350" b="1">
                <a:solidFill>
                  <a:schemeClr val="tx2"/>
                </a:solidFill>
                <a:effectLst/>
              </a:defRPr>
            </a:lvl1pPr>
            <a:lvl2pPr>
              <a:buNone/>
              <a:defRPr sz="1500" b="1"/>
            </a:lvl2pPr>
            <a:lvl3pPr>
              <a:buNone/>
              <a:defRPr sz="1350" b="1"/>
            </a:lvl3pPr>
            <a:lvl4pPr>
              <a:buNone/>
              <a:defRPr sz="1200" b="1"/>
            </a:lvl4pPr>
            <a:lvl5pPr>
              <a:buNone/>
              <a:defRPr sz="12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350" b="1">
                <a:solidFill>
                  <a:schemeClr val="tx2"/>
                </a:solidFill>
                <a:effectLst/>
              </a:defRPr>
            </a:lvl1pPr>
            <a:lvl2pPr>
              <a:buNone/>
              <a:defRPr sz="1500" b="1"/>
            </a:lvl2pPr>
            <a:lvl3pPr>
              <a:buNone/>
              <a:defRPr sz="1350" b="1"/>
            </a:lvl3pPr>
            <a:lvl4pPr>
              <a:buNone/>
              <a:defRPr sz="1200" b="1"/>
            </a:lvl4pPr>
            <a:lvl5pPr>
              <a:buNone/>
              <a:defRPr sz="12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1800"/>
            </a:lvl1pPr>
            <a:lvl2pPr>
              <a:defRPr sz="1500"/>
            </a:lvl2pPr>
            <a:lvl3pPr>
              <a:defRPr sz="1350"/>
            </a:lvl3pPr>
            <a:lvl4pPr>
              <a:defRPr sz="1200"/>
            </a:lvl4pPr>
            <a:lvl5pPr>
              <a:defRPr sz="12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1800"/>
            </a:lvl1pPr>
            <a:lvl2pPr>
              <a:defRPr sz="1500"/>
            </a:lvl2pPr>
            <a:lvl3pPr>
              <a:defRPr sz="1350"/>
            </a:lvl3pPr>
            <a:lvl4pPr>
              <a:defRPr sz="1200"/>
            </a:lvl4pPr>
            <a:lvl5pPr>
              <a:defRPr sz="12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82608474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185231156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6A24240C-3113-4A4E-8122-6B79B9780B2F}" type="datetimeFigureOut">
              <a:rPr lang="fa-IR" smtClean="0"/>
              <a:pPr/>
              <a:t>16/11/1447</a:t>
            </a:fld>
            <a:endParaRPr lang="fa-IR"/>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fa-IR"/>
          </a:p>
        </p:txBody>
      </p:sp>
      <p:sp>
        <p:nvSpPr>
          <p:cNvPr id="4" name="Slide Number Placeholder 3"/>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216138067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1800" baseline="0" smtClean="0"/>
            </a:lvl1pPr>
            <a:extLst/>
          </a:lstStyle>
          <a:p>
            <a:r>
              <a:rPr kumimoji="0" lang="en-US"/>
              <a:t>Click to edit Master title style</a:t>
            </a:r>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050"/>
            </a:lvl1pPr>
            <a:lvl2pPr>
              <a:buNone/>
              <a:defRPr sz="900"/>
            </a:lvl2pPr>
            <a:lvl3pPr>
              <a:buNone/>
              <a:defRPr sz="750"/>
            </a:lvl3pPr>
            <a:lvl4pPr>
              <a:buNone/>
              <a:defRPr sz="675"/>
            </a:lvl4pPr>
            <a:lvl5pPr>
              <a:buNone/>
              <a:defRPr sz="675"/>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2400"/>
            </a:lvl1pPr>
            <a:lvl2pPr>
              <a:defRPr sz="2100"/>
            </a:lvl2pPr>
            <a:lvl3pPr>
              <a:defRPr sz="1800"/>
            </a:lvl3pPr>
            <a:lvl4pPr>
              <a:defRPr sz="1500"/>
            </a:lvl4pPr>
            <a:lvl5pPr>
              <a:defRPr sz="15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266867560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9" y="1004670"/>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350"/>
          </a:p>
        </p:txBody>
      </p:sp>
      <p:sp>
        <p:nvSpPr>
          <p:cNvPr id="9" name="Rectangle 8"/>
          <p:cNvSpPr/>
          <p:nvPr/>
        </p:nvSpPr>
        <p:spPr>
          <a:xfrm rot="21420000">
            <a:off x="596707" y="998818"/>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350"/>
          </a:p>
        </p:txBody>
      </p:sp>
      <p:sp>
        <p:nvSpPr>
          <p:cNvPr id="2" name="Title 1"/>
          <p:cNvSpPr>
            <a:spLocks noGrp="1"/>
          </p:cNvSpPr>
          <p:nvPr>
            <p:ph type="title"/>
          </p:nvPr>
        </p:nvSpPr>
        <p:spPr>
          <a:xfrm>
            <a:off x="5389098" y="1143000"/>
            <a:ext cx="3429000" cy="2057400"/>
          </a:xfrm>
        </p:spPr>
        <p:txBody>
          <a:bodyPr vert="horz" anchor="b"/>
          <a:lstStyle>
            <a:lvl1pPr algn="l">
              <a:buNone/>
              <a:defRPr sz="225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050" baseline="0">
                <a:solidFill>
                  <a:schemeClr val="tx1"/>
                </a:solidFill>
              </a:defRPr>
            </a:lvl1pPr>
            <a:lvl2pPr>
              <a:defRPr sz="900"/>
            </a:lvl2pPr>
            <a:lvl3pPr>
              <a:defRPr sz="750"/>
            </a:lvl3pPr>
            <a:lvl4pPr>
              <a:defRPr sz="675"/>
            </a:lvl4pPr>
            <a:lvl5pPr>
              <a:defRPr sz="675"/>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a:t>Click to edit Master text styles</a:t>
            </a:r>
          </a:p>
        </p:txBody>
      </p:sp>
      <p:sp>
        <p:nvSpPr>
          <p:cNvPr id="5" name="Date Placeholder 4"/>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8373DC-7AF8-435F-963A-ED300B0A6ABF}" type="slidenum">
              <a:rPr lang="fa-IR" smtClean="0"/>
              <a:pPr/>
              <a:t>‹#›</a:t>
            </a:fld>
            <a:endParaRPr lang="fa-I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2400"/>
            </a:lvl1pPr>
            <a:extLst/>
          </a:lstStyle>
          <a:p>
            <a:r>
              <a:rPr kumimoji="0" lang="en-US"/>
              <a:t>Click icon to add picture</a:t>
            </a:r>
            <a:endParaRPr kumimoji="0" lang="en-US" dirty="0"/>
          </a:p>
        </p:txBody>
      </p:sp>
    </p:spTree>
    <p:extLst>
      <p:ext uri="{BB962C8B-B14F-4D97-AF65-F5344CB8AC3E}">
        <p14:creationId xmlns:p14="http://schemas.microsoft.com/office/powerpoint/2010/main" val="62619193"/>
      </p:ext>
    </p:extLst>
  </p:cSld>
  <p:clrMapOvr>
    <a:overrideClrMapping bg1="dk1" tx1="lt1" bg2="dk2" tx2="lt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8373DC-7AF8-435F-963A-ED300B0A6ABF}" type="slidenum">
              <a:rPr lang="fa-IR" smtClean="0"/>
              <a:pPr/>
              <a:t>‹#›</a:t>
            </a:fld>
            <a:endParaRPr lang="fa-IR"/>
          </a:p>
        </p:txBody>
      </p:sp>
    </p:spTree>
    <p:extLst>
      <p:ext uri="{BB962C8B-B14F-4D97-AF65-F5344CB8AC3E}">
        <p14:creationId xmlns:p14="http://schemas.microsoft.com/office/powerpoint/2010/main" val="105909963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7"/>
            <a:ext cx="1524000" cy="5851525"/>
          </a:xfrm>
        </p:spPr>
        <p:txBody>
          <a:bodyPr vert="eaVert" anchor="t"/>
          <a:lstStyle/>
          <a:p>
            <a:r>
              <a:rPr kumimoji="0" lang="en-US"/>
              <a:t>Click to edit Master title style</a:t>
            </a:r>
          </a:p>
        </p:txBody>
      </p:sp>
      <p:sp>
        <p:nvSpPr>
          <p:cNvPr id="3" name="Vertical Text Placeholder 2"/>
          <p:cNvSpPr>
            <a:spLocks noGrp="1"/>
          </p:cNvSpPr>
          <p:nvPr>
            <p:ph type="body" orient="vert" idx="1"/>
          </p:nvPr>
        </p:nvSpPr>
        <p:spPr>
          <a:xfrm>
            <a:off x="457200" y="274644"/>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p>
            <a:fld id="{6A24240C-3113-4A4E-8122-6B79B9780B2F}" type="datetimeFigureOut">
              <a:rPr lang="fa-IR" smtClean="0"/>
              <a:pPr/>
              <a:t>16/11/1447</a:t>
            </a:fld>
            <a:endParaRPr lang="fa-IR"/>
          </a:p>
        </p:txBody>
      </p:sp>
      <p:sp>
        <p:nvSpPr>
          <p:cNvPr id="5" name="Footer Placeholder 4"/>
          <p:cNvSpPr>
            <a:spLocks noGrp="1"/>
          </p:cNvSpPr>
          <p:nvPr>
            <p:ph type="ftr" sz="quarter" idx="11"/>
          </p:nvPr>
        </p:nvSpPr>
        <p:spPr>
          <a:xfrm>
            <a:off x="457200" y="6556248"/>
            <a:ext cx="3657600" cy="228600"/>
          </a:xfrm>
        </p:spPr>
        <p:txBody>
          <a:bodyPr/>
          <a:lstStyle/>
          <a:p>
            <a:endParaRPr lang="fa-IR"/>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828373DC-7AF8-435F-963A-ED300B0A6ABF}" type="slidenum">
              <a:rPr lang="fa-IR" smtClean="0"/>
              <a:pPr/>
              <a:t>‹#›</a:t>
            </a:fld>
            <a:endParaRPr lang="fa-IR"/>
          </a:p>
        </p:txBody>
      </p:sp>
    </p:spTree>
    <p:extLst>
      <p:ext uri="{BB962C8B-B14F-4D97-AF65-F5344CB8AC3E}">
        <p14:creationId xmlns:p14="http://schemas.microsoft.com/office/powerpoint/2010/main" val="23367362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B4EC9055-02D5-4C02-8181-F43B2746CF72}" type="datetimeFigureOut">
              <a:rPr lang="fa-IR" smtClean="0"/>
              <a:pPr/>
              <a:t>16/11/1447</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C777926E-1AA5-41FE-A699-13E5A3AA3C05}" type="slidenum">
              <a:rPr lang="fa-IR" smtClean="0"/>
              <a:pPr/>
              <a:t>‹#›</a:t>
            </a:fld>
            <a:endParaRPr lang="fa-I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B4EC9055-02D5-4C02-8181-F43B2746CF72}" type="datetimeFigureOut">
              <a:rPr lang="fa-IR" smtClean="0"/>
              <a:pPr/>
              <a:t>16/11/1447</a:t>
            </a:fld>
            <a:endParaRPr lang="fa-IR"/>
          </a:p>
        </p:txBody>
      </p:sp>
      <p:sp>
        <p:nvSpPr>
          <p:cNvPr id="6" name="Rectangle 5"/>
          <p:cNvSpPr>
            <a:spLocks noGrp="1" noChangeArrowheads="1"/>
          </p:cNvSpPr>
          <p:nvPr>
            <p:ph type="ftr" sz="quarter" idx="11"/>
          </p:nvPr>
        </p:nvSpPr>
        <p:spPr>
          <a:ln/>
        </p:spPr>
        <p:txBody>
          <a:bodyPr/>
          <a:lstStyle>
            <a:lvl1pPr>
              <a:defRPr/>
            </a:lvl1pPr>
          </a:lstStyle>
          <a:p>
            <a:endParaRPr lang="fa-IR"/>
          </a:p>
        </p:txBody>
      </p:sp>
      <p:sp>
        <p:nvSpPr>
          <p:cNvPr id="7" name="Rectangle 6"/>
          <p:cNvSpPr>
            <a:spLocks noGrp="1" noChangeArrowheads="1"/>
          </p:cNvSpPr>
          <p:nvPr>
            <p:ph type="sldNum" sz="quarter" idx="12"/>
          </p:nvPr>
        </p:nvSpPr>
        <p:spPr>
          <a:ln/>
        </p:spPr>
        <p:txBody>
          <a:bodyPr/>
          <a:lstStyle>
            <a:lvl1pPr>
              <a:defRPr/>
            </a:lvl1pPr>
          </a:lstStyle>
          <a:p>
            <a:fld id="{C777926E-1AA5-41FE-A699-13E5A3AA3C05}" type="slidenum">
              <a:rPr lang="fa-IR" smtClean="0"/>
              <a:pPr/>
              <a:t>‹#›</a:t>
            </a:fld>
            <a:endParaRPr lang="fa-I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fld id="{B4EC9055-02D5-4C02-8181-F43B2746CF72}" type="datetimeFigureOut">
              <a:rPr lang="fa-IR" smtClean="0"/>
              <a:pPr/>
              <a:t>16/11/1447</a:t>
            </a:fld>
            <a:endParaRPr lang="fa-IR"/>
          </a:p>
        </p:txBody>
      </p:sp>
      <p:sp>
        <p:nvSpPr>
          <p:cNvPr id="8" name="Rectangle 5"/>
          <p:cNvSpPr>
            <a:spLocks noGrp="1" noChangeArrowheads="1"/>
          </p:cNvSpPr>
          <p:nvPr>
            <p:ph type="ftr" sz="quarter" idx="11"/>
          </p:nvPr>
        </p:nvSpPr>
        <p:spPr>
          <a:ln/>
        </p:spPr>
        <p:txBody>
          <a:bodyPr/>
          <a:lstStyle>
            <a:lvl1pPr>
              <a:defRPr/>
            </a:lvl1pPr>
          </a:lstStyle>
          <a:p>
            <a:endParaRPr lang="fa-IR"/>
          </a:p>
        </p:txBody>
      </p:sp>
      <p:sp>
        <p:nvSpPr>
          <p:cNvPr id="9" name="Rectangle 6"/>
          <p:cNvSpPr>
            <a:spLocks noGrp="1" noChangeArrowheads="1"/>
          </p:cNvSpPr>
          <p:nvPr>
            <p:ph type="sldNum" sz="quarter" idx="12"/>
          </p:nvPr>
        </p:nvSpPr>
        <p:spPr>
          <a:ln/>
        </p:spPr>
        <p:txBody>
          <a:bodyPr/>
          <a:lstStyle>
            <a:lvl1pPr>
              <a:defRPr/>
            </a:lvl1pPr>
          </a:lstStyle>
          <a:p>
            <a:fld id="{C777926E-1AA5-41FE-A699-13E5A3AA3C05}" type="slidenum">
              <a:rPr lang="fa-IR" smtClean="0"/>
              <a:pPr/>
              <a:t>‹#›</a:t>
            </a:fld>
            <a:endParaRPr lang="fa-I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B4EC9055-02D5-4C02-8181-F43B2746CF72}" type="datetimeFigureOut">
              <a:rPr lang="fa-IR" smtClean="0"/>
              <a:pPr/>
              <a:t>16/11/1447</a:t>
            </a:fld>
            <a:endParaRPr lang="fa-IR"/>
          </a:p>
        </p:txBody>
      </p:sp>
      <p:sp>
        <p:nvSpPr>
          <p:cNvPr id="4" name="Rectangle 5"/>
          <p:cNvSpPr>
            <a:spLocks noGrp="1" noChangeArrowheads="1"/>
          </p:cNvSpPr>
          <p:nvPr>
            <p:ph type="ftr" sz="quarter" idx="11"/>
          </p:nvPr>
        </p:nvSpPr>
        <p:spPr>
          <a:ln/>
        </p:spPr>
        <p:txBody>
          <a:bodyPr/>
          <a:lstStyle>
            <a:lvl1pPr>
              <a:defRPr/>
            </a:lvl1pPr>
          </a:lstStyle>
          <a:p>
            <a:endParaRPr lang="fa-IR"/>
          </a:p>
        </p:txBody>
      </p:sp>
      <p:sp>
        <p:nvSpPr>
          <p:cNvPr id="5" name="Rectangle 6"/>
          <p:cNvSpPr>
            <a:spLocks noGrp="1" noChangeArrowheads="1"/>
          </p:cNvSpPr>
          <p:nvPr>
            <p:ph type="sldNum" sz="quarter" idx="12"/>
          </p:nvPr>
        </p:nvSpPr>
        <p:spPr>
          <a:ln/>
        </p:spPr>
        <p:txBody>
          <a:bodyPr/>
          <a:lstStyle>
            <a:lvl1pPr>
              <a:defRPr/>
            </a:lvl1pPr>
          </a:lstStyle>
          <a:p>
            <a:fld id="{C777926E-1AA5-41FE-A699-13E5A3AA3C05}" type="slidenum">
              <a:rPr lang="fa-IR" smtClean="0"/>
              <a:pPr/>
              <a:t>‹#›</a:t>
            </a:fld>
            <a:endParaRPr lang="fa-I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4EC9055-02D5-4C02-8181-F43B2746CF72}" type="datetimeFigureOut">
              <a:rPr lang="fa-IR" smtClean="0"/>
              <a:pPr/>
              <a:t>16/11/1447</a:t>
            </a:fld>
            <a:endParaRPr lang="fa-IR"/>
          </a:p>
        </p:txBody>
      </p:sp>
      <p:sp>
        <p:nvSpPr>
          <p:cNvPr id="3" name="Rectangle 5"/>
          <p:cNvSpPr>
            <a:spLocks noGrp="1" noChangeArrowheads="1"/>
          </p:cNvSpPr>
          <p:nvPr>
            <p:ph type="ftr" sz="quarter" idx="11"/>
          </p:nvPr>
        </p:nvSpPr>
        <p:spPr>
          <a:ln/>
        </p:spPr>
        <p:txBody>
          <a:bodyPr/>
          <a:lstStyle>
            <a:lvl1pPr>
              <a:defRPr/>
            </a:lvl1pPr>
          </a:lstStyle>
          <a:p>
            <a:endParaRPr lang="fa-IR"/>
          </a:p>
        </p:txBody>
      </p:sp>
      <p:sp>
        <p:nvSpPr>
          <p:cNvPr id="4" name="Rectangle 6"/>
          <p:cNvSpPr>
            <a:spLocks noGrp="1" noChangeArrowheads="1"/>
          </p:cNvSpPr>
          <p:nvPr>
            <p:ph type="sldNum" sz="quarter" idx="12"/>
          </p:nvPr>
        </p:nvSpPr>
        <p:spPr>
          <a:ln/>
        </p:spPr>
        <p:txBody>
          <a:bodyPr/>
          <a:lstStyle>
            <a:lvl1pPr>
              <a:defRPr/>
            </a:lvl1pPr>
          </a:lstStyle>
          <a:p>
            <a:fld id="{C777926E-1AA5-41FE-A699-13E5A3AA3C05}" type="slidenum">
              <a:rPr lang="fa-IR" smtClean="0"/>
              <a:pPr/>
              <a:t>‹#›</a:t>
            </a:fld>
            <a:endParaRPr lang="fa-I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1"/>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B4EC9055-02D5-4C02-8181-F43B2746CF72}" type="datetimeFigureOut">
              <a:rPr lang="fa-IR" smtClean="0"/>
              <a:pPr/>
              <a:t>16/11/1447</a:t>
            </a:fld>
            <a:endParaRPr lang="fa-IR"/>
          </a:p>
        </p:txBody>
      </p:sp>
      <p:sp>
        <p:nvSpPr>
          <p:cNvPr id="6" name="Rectangle 5"/>
          <p:cNvSpPr>
            <a:spLocks noGrp="1" noChangeArrowheads="1"/>
          </p:cNvSpPr>
          <p:nvPr>
            <p:ph type="ftr" sz="quarter" idx="11"/>
          </p:nvPr>
        </p:nvSpPr>
        <p:spPr>
          <a:ln/>
        </p:spPr>
        <p:txBody>
          <a:bodyPr/>
          <a:lstStyle>
            <a:lvl1pPr>
              <a:defRPr/>
            </a:lvl1pPr>
          </a:lstStyle>
          <a:p>
            <a:endParaRPr lang="fa-IR"/>
          </a:p>
        </p:txBody>
      </p:sp>
      <p:sp>
        <p:nvSpPr>
          <p:cNvPr id="7" name="Rectangle 6"/>
          <p:cNvSpPr>
            <a:spLocks noGrp="1" noChangeArrowheads="1"/>
          </p:cNvSpPr>
          <p:nvPr>
            <p:ph type="sldNum" sz="quarter" idx="12"/>
          </p:nvPr>
        </p:nvSpPr>
        <p:spPr>
          <a:ln/>
        </p:spPr>
        <p:txBody>
          <a:bodyPr/>
          <a:lstStyle>
            <a:lvl1pPr>
              <a:defRPr/>
            </a:lvl1pPr>
          </a:lstStyle>
          <a:p>
            <a:fld id="{C777926E-1AA5-41FE-A699-13E5A3AA3C05}"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0339E554-BB33-45FF-B4B0-A079E8293194}" type="datetimeFigureOut">
              <a:rPr lang="fa-IR" smtClean="0"/>
              <a:pPr/>
              <a:t>16/11/1447</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667AAA4B-4552-4653-892D-ABC51B58B5BE}" type="slidenum">
              <a:rPr lang="fa-IR" smtClean="0"/>
              <a:pPr/>
              <a:t>‹#›</a:t>
            </a:fld>
            <a:endParaRPr lang="fa-I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9"/>
            <a:ext cx="5486400" cy="8048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B4EC9055-02D5-4C02-8181-F43B2746CF72}" type="datetimeFigureOut">
              <a:rPr lang="fa-IR" smtClean="0"/>
              <a:pPr/>
              <a:t>16/11/1447</a:t>
            </a:fld>
            <a:endParaRPr lang="fa-IR"/>
          </a:p>
        </p:txBody>
      </p:sp>
      <p:sp>
        <p:nvSpPr>
          <p:cNvPr id="6" name="Rectangle 5"/>
          <p:cNvSpPr>
            <a:spLocks noGrp="1" noChangeArrowheads="1"/>
          </p:cNvSpPr>
          <p:nvPr>
            <p:ph type="ftr" sz="quarter" idx="11"/>
          </p:nvPr>
        </p:nvSpPr>
        <p:spPr>
          <a:ln/>
        </p:spPr>
        <p:txBody>
          <a:bodyPr/>
          <a:lstStyle>
            <a:lvl1pPr>
              <a:defRPr/>
            </a:lvl1pPr>
          </a:lstStyle>
          <a:p>
            <a:endParaRPr lang="fa-IR"/>
          </a:p>
        </p:txBody>
      </p:sp>
      <p:sp>
        <p:nvSpPr>
          <p:cNvPr id="7" name="Rectangle 6"/>
          <p:cNvSpPr>
            <a:spLocks noGrp="1" noChangeArrowheads="1"/>
          </p:cNvSpPr>
          <p:nvPr>
            <p:ph type="sldNum" sz="quarter" idx="12"/>
          </p:nvPr>
        </p:nvSpPr>
        <p:spPr>
          <a:ln/>
        </p:spPr>
        <p:txBody>
          <a:bodyPr/>
          <a:lstStyle>
            <a:lvl1pPr>
              <a:defRPr/>
            </a:lvl1pPr>
          </a:lstStyle>
          <a:p>
            <a:fld id="{C777926E-1AA5-41FE-A699-13E5A3AA3C05}" type="slidenum">
              <a:rPr lang="fa-IR" smtClean="0"/>
              <a:pPr/>
              <a:t>‹#›</a:t>
            </a:fld>
            <a:endParaRPr lang="fa-I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B4EC9055-02D5-4C02-8181-F43B2746CF72}" type="datetimeFigureOut">
              <a:rPr lang="fa-IR" smtClean="0"/>
              <a:pPr/>
              <a:t>16/11/1447</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C777926E-1AA5-41FE-A699-13E5A3AA3C05}" type="slidenum">
              <a:rPr lang="fa-IR" smtClean="0"/>
              <a:pPr/>
              <a:t>‹#›</a:t>
            </a:fld>
            <a:endParaRPr lang="fa-I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B4EC9055-02D5-4C02-8181-F43B2746CF72}" type="datetimeFigureOut">
              <a:rPr lang="fa-IR" smtClean="0"/>
              <a:pPr/>
              <a:t>16/11/1447</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C777926E-1AA5-41FE-A699-13E5A3AA3C05}" type="slidenum">
              <a:rPr lang="fa-IR" smtClean="0"/>
              <a:pPr/>
              <a:t>‹#›</a:t>
            </a:fld>
            <a:endParaRPr lang="fa-I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0D1A2370-2F87-45AC-928B-0CD7A1DE97A1}"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E467D40-8BB9-464B-8B41-6D85C0531071}" type="slidenum">
              <a:rPr lang="fa-IR" smtClean="0"/>
              <a:pPr/>
              <a:t>‹#›</a:t>
            </a:fld>
            <a:endParaRPr lang="fa-I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0D1A2370-2F87-45AC-928B-0CD7A1DE97A1}"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E467D40-8BB9-464B-8B41-6D85C0531071}" type="slidenum">
              <a:rPr lang="fa-IR" smtClean="0"/>
              <a:pPr/>
              <a:t>‹#›</a:t>
            </a:fld>
            <a:endParaRPr lang="fa-I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D1A2370-2F87-45AC-928B-0CD7A1DE97A1}"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E467D40-8BB9-464B-8B41-6D85C0531071}" type="slidenum">
              <a:rPr lang="fa-IR" smtClean="0"/>
              <a:pPr/>
              <a:t>‹#›</a:t>
            </a:fld>
            <a:endParaRPr lang="fa-I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0D1A2370-2F87-45AC-928B-0CD7A1DE97A1}" type="datetimeFigureOut">
              <a:rPr lang="fa-IR" smtClean="0"/>
              <a:pPr/>
              <a:t>16/11/1447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E467D40-8BB9-464B-8B41-6D85C0531071}" type="slidenum">
              <a:rPr lang="fa-IR" smtClean="0"/>
              <a:pPr/>
              <a:t>‹#›</a:t>
            </a:fld>
            <a:endParaRPr lang="fa-I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0D1A2370-2F87-45AC-928B-0CD7A1DE97A1}" type="datetimeFigureOut">
              <a:rPr lang="fa-IR" smtClean="0"/>
              <a:pPr/>
              <a:t>16/11/1447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6E467D40-8BB9-464B-8B41-6D85C0531071}" type="slidenum">
              <a:rPr lang="fa-IR" smtClean="0"/>
              <a:pPr/>
              <a:t>‹#›</a:t>
            </a:fld>
            <a:endParaRPr lang="fa-I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0D1A2370-2F87-45AC-928B-0CD7A1DE97A1}" type="datetimeFigureOut">
              <a:rPr lang="fa-IR" smtClean="0"/>
              <a:pPr/>
              <a:t>16/11/1447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E467D40-8BB9-464B-8B41-6D85C0531071}" type="slidenum">
              <a:rPr lang="fa-IR" smtClean="0"/>
              <a:pPr/>
              <a:t>‹#›</a:t>
            </a:fld>
            <a:endParaRPr lang="fa-I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1A2370-2F87-45AC-928B-0CD7A1DE97A1}" type="datetimeFigureOut">
              <a:rPr lang="fa-IR" smtClean="0"/>
              <a:pPr/>
              <a:t>16/11/1447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6E467D40-8BB9-464B-8B41-6D85C0531071}"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0339E554-BB33-45FF-B4B0-A079E8293194}" type="datetimeFigureOut">
              <a:rPr lang="fa-IR" smtClean="0"/>
              <a:pPr/>
              <a:t>16/11/1447</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667AAA4B-4552-4653-892D-ABC51B58B5BE}" type="slidenum">
              <a:rPr lang="fa-IR" smtClean="0"/>
              <a:pPr/>
              <a:t>‹#›</a:t>
            </a:fld>
            <a:endParaRPr lang="fa-I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D1A2370-2F87-45AC-928B-0CD7A1DE97A1}" type="datetimeFigureOut">
              <a:rPr lang="fa-IR" smtClean="0"/>
              <a:pPr/>
              <a:t>16/11/1447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E467D40-8BB9-464B-8B41-6D85C0531071}" type="slidenum">
              <a:rPr lang="fa-IR" smtClean="0"/>
              <a:pPr/>
              <a:t>‹#›</a:t>
            </a:fld>
            <a:endParaRPr lang="fa-I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D1A2370-2F87-45AC-928B-0CD7A1DE97A1}" type="datetimeFigureOut">
              <a:rPr lang="fa-IR" smtClean="0"/>
              <a:pPr/>
              <a:t>16/11/1447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E467D40-8BB9-464B-8B41-6D85C0531071}" type="slidenum">
              <a:rPr lang="fa-IR" smtClean="0"/>
              <a:pPr/>
              <a:t>‹#›</a:t>
            </a:fld>
            <a:endParaRPr lang="fa-I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0D1A2370-2F87-45AC-928B-0CD7A1DE97A1}"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E467D40-8BB9-464B-8B41-6D85C0531071}" type="slidenum">
              <a:rPr lang="fa-IR" smtClean="0"/>
              <a:pPr/>
              <a:t>‹#›</a:t>
            </a:fld>
            <a:endParaRPr lang="fa-I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0D1A2370-2F87-45AC-928B-0CD7A1DE97A1}" type="datetimeFigureOut">
              <a:rPr lang="fa-IR" smtClean="0"/>
              <a:pPr/>
              <a:t>16/11/1447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E467D40-8BB9-464B-8B41-6D85C0531071}" type="slidenum">
              <a:rPr lang="fa-IR" smtClean="0"/>
              <a:pPr/>
              <a:t>‹#›</a:t>
            </a:fld>
            <a:endParaRPr lang="fa-I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93AA0C-E4E2-4359-8250-98332013D1E9}" type="slidenum">
              <a:rPr lang="en-US"/>
              <a:pPr>
                <a:defRPr/>
              </a:pPr>
              <a:t>‹#›</a:t>
            </a:fld>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F14647-3A4C-4683-BB6E-AD683BD24C5E}" type="slidenum">
              <a:rPr lang="en-US"/>
              <a:pPr>
                <a:defRPr/>
              </a:pPr>
              <a:t>‹#›</a:t>
            </a:fld>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49AEC48-DE39-429B-935B-775CFBE644BB}" type="slidenum">
              <a:rPr lang="en-US"/>
              <a:pPr>
                <a:defRPr/>
              </a:pPr>
              <a:t>‹#›</a:t>
            </a:fld>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30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D24E5C4-B984-4452-B57A-5B5269D15C2C}" type="slidenum">
              <a:rPr lang="en-US"/>
              <a:pPr>
                <a:defRPr/>
              </a:pPr>
              <a:t>‹#›</a:t>
            </a:fld>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31D09AC-EF42-4972-86C9-7302D4ADF4F4}" type="slidenum">
              <a:rPr lang="en-US"/>
              <a:pPr>
                <a:defRPr/>
              </a:pPr>
              <a:t>‹#›</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6DB97BE-3EBF-42FB-8F36-04F602779623}"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798639"/>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5400" y="1798639"/>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0339E554-BB33-45FF-B4B0-A079E8293194}" type="datetimeFigureOut">
              <a:rPr lang="fa-IR" smtClean="0"/>
              <a:pPr/>
              <a:t>16/11/1447</a:t>
            </a:fld>
            <a:endParaRPr lang="fa-IR"/>
          </a:p>
        </p:txBody>
      </p:sp>
      <p:sp>
        <p:nvSpPr>
          <p:cNvPr id="6" name="Rectangle 5"/>
          <p:cNvSpPr>
            <a:spLocks noGrp="1" noChangeArrowheads="1"/>
          </p:cNvSpPr>
          <p:nvPr>
            <p:ph type="ftr" sz="quarter" idx="11"/>
          </p:nvPr>
        </p:nvSpPr>
        <p:spPr>
          <a:ln/>
        </p:spPr>
        <p:txBody>
          <a:bodyPr/>
          <a:lstStyle>
            <a:lvl1pPr>
              <a:defRPr/>
            </a:lvl1pPr>
          </a:lstStyle>
          <a:p>
            <a:endParaRPr lang="fa-IR"/>
          </a:p>
        </p:txBody>
      </p:sp>
      <p:sp>
        <p:nvSpPr>
          <p:cNvPr id="7" name="Rectangle 6"/>
          <p:cNvSpPr>
            <a:spLocks noGrp="1" noChangeArrowheads="1"/>
          </p:cNvSpPr>
          <p:nvPr>
            <p:ph type="sldNum" sz="quarter" idx="12"/>
          </p:nvPr>
        </p:nvSpPr>
        <p:spPr>
          <a:ln/>
        </p:spPr>
        <p:txBody>
          <a:bodyPr/>
          <a:lstStyle>
            <a:lvl1pPr>
              <a:defRPr/>
            </a:lvl1pPr>
          </a:lstStyle>
          <a:p>
            <a:fld id="{667AAA4B-4552-4653-892D-ABC51B58B5BE}" type="slidenum">
              <a:rPr lang="fa-IR" smtClean="0"/>
              <a:pPr/>
              <a:t>‹#›</a:t>
            </a:fld>
            <a:endParaRPr lang="fa-I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28DAC29-5873-4692-AADC-C4B675146371}" type="slidenum">
              <a:rPr lang="en-US"/>
              <a:pPr>
                <a:defRPr/>
              </a:pPr>
              <a:t>‹#›</a:t>
            </a:fld>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1"/>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78A22E8-EAC0-4586-8CE5-45113A66C30E}" type="slidenum">
              <a:rPr lang="en-US"/>
              <a:pPr>
                <a:defRPr/>
              </a:pPr>
              <a:t>‹#›</a:t>
            </a:fld>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9"/>
            <a:ext cx="5486400" cy="8048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FD4F991-7FFB-46D7-A052-E5B9E6031480}" type="slidenum">
              <a:rPr lang="en-US"/>
              <a:pPr>
                <a:defRPr/>
              </a:pPr>
              <a:t>‹#›</a:t>
            </a:fld>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057463E-F84D-4702-8F63-747D5807C2F7}" type="slidenum">
              <a:rPr lang="en-US"/>
              <a:pPr>
                <a:defRPr/>
              </a:pPr>
              <a:t>‹#›</a:t>
            </a:fld>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1676400"/>
            <a:ext cx="1885950" cy="4449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3000" y="1676400"/>
            <a:ext cx="5505450" cy="4449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AEC3CA-D0FB-4D36-BF09-9A47C51B932A}" type="slidenum">
              <a:rPr lang="en-US"/>
              <a:pPr>
                <a:defRPr/>
              </a:pPr>
              <a:t>‹#›</a:t>
            </a:fld>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68201A7-37AA-436C-AEB5-4935E6EEBB07}" type="slidenum">
              <a:rPr lang="en-US"/>
              <a:pPr>
                <a:defRPr/>
              </a:pPr>
              <a:t>‹#›</a:t>
            </a:fld>
            <a:endParaRPr 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A9687F-402D-4018-9804-5A277ABBCB39}" type="slidenum">
              <a:rPr lang="en-US"/>
              <a:pPr>
                <a:defRPr/>
              </a:pPr>
              <a:t>‹#›</a:t>
            </a:fld>
            <a:endParaRPr 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DDB2494-996F-466F-819F-8714DF633140}" type="slidenum">
              <a:rPr lang="en-US"/>
              <a:pPr>
                <a:defRPr/>
              </a:pPr>
              <a:t>‹#›</a:t>
            </a:fld>
            <a:endParaRPr 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798639"/>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5400" y="1798639"/>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EB5241E-F103-4F0D-8A95-CFEC66663005}" type="slidenum">
              <a:rPr lang="en-US"/>
              <a:pPr>
                <a:defRPr/>
              </a:pPr>
              <a:t>‹#›</a:t>
            </a:fld>
            <a:endParaRPr 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C26D31D-973D-4D97-9CC7-E6F3287B9724}"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fld id="{0339E554-BB33-45FF-B4B0-A079E8293194}" type="datetimeFigureOut">
              <a:rPr lang="fa-IR" smtClean="0"/>
              <a:pPr/>
              <a:t>16/11/1447</a:t>
            </a:fld>
            <a:endParaRPr lang="fa-IR"/>
          </a:p>
        </p:txBody>
      </p:sp>
      <p:sp>
        <p:nvSpPr>
          <p:cNvPr id="8" name="Rectangle 5"/>
          <p:cNvSpPr>
            <a:spLocks noGrp="1" noChangeArrowheads="1"/>
          </p:cNvSpPr>
          <p:nvPr>
            <p:ph type="ftr" sz="quarter" idx="11"/>
          </p:nvPr>
        </p:nvSpPr>
        <p:spPr>
          <a:ln/>
        </p:spPr>
        <p:txBody>
          <a:bodyPr/>
          <a:lstStyle>
            <a:lvl1pPr>
              <a:defRPr/>
            </a:lvl1pPr>
          </a:lstStyle>
          <a:p>
            <a:endParaRPr lang="fa-IR"/>
          </a:p>
        </p:txBody>
      </p:sp>
      <p:sp>
        <p:nvSpPr>
          <p:cNvPr id="9" name="Rectangle 6"/>
          <p:cNvSpPr>
            <a:spLocks noGrp="1" noChangeArrowheads="1"/>
          </p:cNvSpPr>
          <p:nvPr>
            <p:ph type="sldNum" sz="quarter" idx="12"/>
          </p:nvPr>
        </p:nvSpPr>
        <p:spPr>
          <a:ln/>
        </p:spPr>
        <p:txBody>
          <a:bodyPr/>
          <a:lstStyle>
            <a:lvl1pPr>
              <a:defRPr/>
            </a:lvl1pPr>
          </a:lstStyle>
          <a:p>
            <a:fld id="{667AAA4B-4552-4653-892D-ABC51B58B5BE}" type="slidenum">
              <a:rPr lang="fa-IR" smtClean="0"/>
              <a:pPr/>
              <a:t>‹#›</a:t>
            </a:fld>
            <a:endParaRPr lang="fa-I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5E9D48D-2991-496E-B1A3-8AA875719E2E}" type="slidenum">
              <a:rPr lang="en-US"/>
              <a:pPr>
                <a:defRPr/>
              </a:pPr>
              <a:t>‹#›</a:t>
            </a:fld>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685EC3F-1A1C-4A44-99E2-C4F18D1648C2}" type="slidenum">
              <a:rPr lang="en-US"/>
              <a:pPr>
                <a:defRPr/>
              </a:pPr>
              <a:t>‹#›</a:t>
            </a:fld>
            <a:endParaRPr 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1"/>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819D2BD-DF59-4567-B33C-FC434E2BF383}" type="slidenum">
              <a:rPr lang="en-US"/>
              <a:pPr>
                <a:defRPr/>
              </a:pPr>
              <a:t>‹#›</a:t>
            </a:fld>
            <a:endParaRPr 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9"/>
            <a:ext cx="5486400" cy="8048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4E410E9-A82F-4237-BEEA-F70E8BE74E60}" type="slidenum">
              <a:rPr lang="en-US"/>
              <a:pPr>
                <a:defRPr/>
              </a:pPr>
              <a:t>‹#›</a:t>
            </a:fld>
            <a:endParaRPr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0C51FF-23F6-4D43-BF4B-8CAB3F7D0372}" type="slidenum">
              <a:rPr lang="en-US"/>
              <a:pPr>
                <a:defRPr/>
              </a:pPr>
              <a:t>‹#›</a:t>
            </a:fld>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29450" y="609600"/>
            <a:ext cx="2114550" cy="5562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6191250" cy="5562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4F26D25-52E8-4D3E-B5AB-508747705E54}" type="slidenum">
              <a:rPr lang="en-US"/>
              <a:pPr>
                <a:defRPr/>
              </a:pPr>
              <a:t>‹#›</a:t>
            </a:fld>
            <a:endParaRPr 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729C71B-CAE8-42F2-A1CC-8C1F6E53ADFC}" type="slidenum">
              <a:rPr lang="en-US"/>
              <a:pPr>
                <a:defRPr/>
              </a:pPr>
              <a:t>‹#›</a:t>
            </a:fld>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9D818A-6FDD-403A-AF14-B501FF38A642}" type="slidenum">
              <a:rPr lang="en-US"/>
              <a:pPr>
                <a:defRPr/>
              </a:pPr>
              <a:t>‹#›</a:t>
            </a:fld>
            <a:endParaRPr 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20E4E79-8950-4FE2-91EC-04504D2EB4D7}" type="slidenum">
              <a:rPr lang="en-US"/>
              <a:pPr>
                <a:defRPr/>
              </a:pPr>
              <a:t>‹#›</a:t>
            </a:fld>
            <a:endParaRPr 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FF08036-63AB-4622-9F79-9EB41E613F87}"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0339E554-BB33-45FF-B4B0-A079E8293194}" type="datetimeFigureOut">
              <a:rPr lang="fa-IR" smtClean="0"/>
              <a:pPr/>
              <a:t>16/11/1447</a:t>
            </a:fld>
            <a:endParaRPr lang="fa-IR"/>
          </a:p>
        </p:txBody>
      </p:sp>
      <p:sp>
        <p:nvSpPr>
          <p:cNvPr id="4" name="Rectangle 5"/>
          <p:cNvSpPr>
            <a:spLocks noGrp="1" noChangeArrowheads="1"/>
          </p:cNvSpPr>
          <p:nvPr>
            <p:ph type="ftr" sz="quarter" idx="11"/>
          </p:nvPr>
        </p:nvSpPr>
        <p:spPr>
          <a:ln/>
        </p:spPr>
        <p:txBody>
          <a:bodyPr/>
          <a:lstStyle>
            <a:lvl1pPr>
              <a:defRPr/>
            </a:lvl1pPr>
          </a:lstStyle>
          <a:p>
            <a:endParaRPr lang="fa-IR"/>
          </a:p>
        </p:txBody>
      </p:sp>
      <p:sp>
        <p:nvSpPr>
          <p:cNvPr id="5" name="Rectangle 6"/>
          <p:cNvSpPr>
            <a:spLocks noGrp="1" noChangeArrowheads="1"/>
          </p:cNvSpPr>
          <p:nvPr>
            <p:ph type="sldNum" sz="quarter" idx="12"/>
          </p:nvPr>
        </p:nvSpPr>
        <p:spPr>
          <a:ln/>
        </p:spPr>
        <p:txBody>
          <a:bodyPr/>
          <a:lstStyle>
            <a:lvl1pPr>
              <a:defRPr/>
            </a:lvl1pPr>
          </a:lstStyle>
          <a:p>
            <a:fld id="{667AAA4B-4552-4653-892D-ABC51B58B5BE}" type="slidenum">
              <a:rPr lang="fa-IR" smtClean="0"/>
              <a:pPr/>
              <a:t>‹#›</a:t>
            </a:fld>
            <a:endParaRPr lang="fa-I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510A639-0D19-44EC-B20C-6EC6E5BDC052}" type="slidenum">
              <a:rPr lang="en-US"/>
              <a:pPr>
                <a:defRPr/>
              </a:pPr>
              <a:t>‹#›</a:t>
            </a:fld>
            <a:endParaRPr 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6305DCC-879D-40A8-80D4-658FDA4D8816}" type="slidenum">
              <a:rPr lang="en-US"/>
              <a:pPr>
                <a:defRPr/>
              </a:pPr>
              <a:t>‹#›</a:t>
            </a:fld>
            <a:endParaRPr 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40CA72A-BECA-420E-A2AC-425D5C87679F}" type="slidenum">
              <a:rPr lang="en-US"/>
              <a:pPr>
                <a:defRPr/>
              </a:pPr>
              <a:t>‹#›</a:t>
            </a:fld>
            <a:endParaRPr 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1"/>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A3F3666-EABB-48B5-AB20-E5B4CDC4F522}" type="slidenum">
              <a:rPr lang="en-US"/>
              <a:pPr>
                <a:defRPr/>
              </a:pPr>
              <a:t>‹#›</a:t>
            </a:fld>
            <a:endParaRPr 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9"/>
            <a:ext cx="5486400" cy="8048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36C9E71-C579-4253-B5F3-D9C429AD9342}" type="slidenum">
              <a:rPr lang="en-US"/>
              <a:pPr>
                <a:defRPr/>
              </a:pPr>
              <a:t>‹#›</a:t>
            </a:fld>
            <a:endParaRPr 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3E647C9-9830-488F-B96A-CF1913E05ECB}" type="slidenum">
              <a:rPr lang="en-US"/>
              <a:pPr>
                <a:defRPr/>
              </a:pPr>
              <a:t>‹#›</a:t>
            </a:fld>
            <a:endParaRPr 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12464F-E7C1-4286-8447-0C5E2C6DC5C1}" type="slidenum">
              <a:rPr lang="en-US"/>
              <a:pPr>
                <a:defRPr/>
              </a:pPr>
              <a:t>‹#›</a:t>
            </a:fld>
            <a:endParaRPr 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E4FFD64-0D43-44C8-868A-46E0C1E4FE46}" type="slidenum">
              <a:rPr lang="en-US"/>
              <a:pPr>
                <a:defRPr/>
              </a:pPr>
              <a:t>‹#›</a:t>
            </a:fld>
            <a:endParaRPr 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C1E65BB-E659-45E4-AF55-B8B59743A999}" type="slidenum">
              <a:rPr lang="en-US"/>
              <a:pPr>
                <a:defRPr/>
              </a:pPr>
              <a:t>‹#›</a:t>
            </a:fld>
            <a:endParaRPr 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E1AFD77-FB13-4BF0-AEBD-65E9804C11F2}"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0339E554-BB33-45FF-B4B0-A079E8293194}" type="datetimeFigureOut">
              <a:rPr lang="fa-IR" smtClean="0"/>
              <a:pPr/>
              <a:t>16/11/1447</a:t>
            </a:fld>
            <a:endParaRPr lang="fa-IR"/>
          </a:p>
        </p:txBody>
      </p:sp>
      <p:sp>
        <p:nvSpPr>
          <p:cNvPr id="3" name="Rectangle 5"/>
          <p:cNvSpPr>
            <a:spLocks noGrp="1" noChangeArrowheads="1"/>
          </p:cNvSpPr>
          <p:nvPr>
            <p:ph type="ftr" sz="quarter" idx="11"/>
          </p:nvPr>
        </p:nvSpPr>
        <p:spPr>
          <a:ln/>
        </p:spPr>
        <p:txBody>
          <a:bodyPr/>
          <a:lstStyle>
            <a:lvl1pPr>
              <a:defRPr/>
            </a:lvl1pPr>
          </a:lstStyle>
          <a:p>
            <a:endParaRPr lang="fa-IR"/>
          </a:p>
        </p:txBody>
      </p:sp>
      <p:sp>
        <p:nvSpPr>
          <p:cNvPr id="4" name="Rectangle 6"/>
          <p:cNvSpPr>
            <a:spLocks noGrp="1" noChangeArrowheads="1"/>
          </p:cNvSpPr>
          <p:nvPr>
            <p:ph type="sldNum" sz="quarter" idx="12"/>
          </p:nvPr>
        </p:nvSpPr>
        <p:spPr>
          <a:ln/>
        </p:spPr>
        <p:txBody>
          <a:bodyPr/>
          <a:lstStyle>
            <a:lvl1pPr>
              <a:defRPr/>
            </a:lvl1pPr>
          </a:lstStyle>
          <a:p>
            <a:fld id="{667AAA4B-4552-4653-892D-ABC51B58B5BE}" type="slidenum">
              <a:rPr lang="fa-IR" smtClean="0"/>
              <a:pPr/>
              <a:t>‹#›</a:t>
            </a:fld>
            <a:endParaRPr lang="fa-I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30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971800"/>
            <a:ext cx="3352800" cy="3154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5E0CD2B-069B-4840-9F08-1853FD9E360D}" type="slidenum">
              <a:rPr lang="en-US"/>
              <a:pPr>
                <a:defRPr/>
              </a:pPr>
              <a:t>‹#›</a:t>
            </a:fld>
            <a:endParaRPr 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B085432-CC97-4557-878A-5BC57C1884FB}" type="slidenum">
              <a:rPr lang="en-US"/>
              <a:pPr>
                <a:defRPr/>
              </a:pPr>
              <a:t>‹#›</a:t>
            </a:fld>
            <a:endParaRPr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1C02855-BC04-475B-B585-B6918EE296F8}" type="slidenum">
              <a:rPr lang="en-US"/>
              <a:pPr>
                <a:defRPr/>
              </a:pPr>
              <a:t>‹#›</a:t>
            </a:fld>
            <a:endParaRPr 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411FE65-E797-4583-A7EE-53D453CC7402}" type="slidenum">
              <a:rPr lang="en-US"/>
              <a:pPr>
                <a:defRPr/>
              </a:pPr>
              <a:t>‹#›</a:t>
            </a:fld>
            <a:endParaRPr 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1"/>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D5F4FC1-9164-4CBF-969B-1B04E981CE49}" type="slidenum">
              <a:rPr lang="en-US"/>
              <a:pPr>
                <a:defRPr/>
              </a:pPr>
              <a:t>‹#›</a:t>
            </a:fld>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9"/>
            <a:ext cx="5486400" cy="8048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E9B6A8D-61CF-43D9-A43F-2D7E8D227A6E}" type="slidenum">
              <a:rPr lang="en-US"/>
              <a:pPr>
                <a:defRPr/>
              </a:pPr>
              <a:t>‹#›</a:t>
            </a:fld>
            <a:endParaRPr 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C282C08-5FB1-4D7D-B04D-DE405B05312A}" type="slidenum">
              <a:rPr lang="en-US"/>
              <a:pPr>
                <a:defRPr/>
              </a:pPr>
              <a:t>‹#›</a:t>
            </a:fld>
            <a:endParaRPr 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1676400"/>
            <a:ext cx="1885950" cy="4449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3000" y="1676400"/>
            <a:ext cx="5505450" cy="4449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698D9B3-C076-4EDA-A3ED-BBF3CF6F5E04}" type="slidenum">
              <a:rPr lang="en-US"/>
              <a:pPr>
                <a:defRPr/>
              </a:pPr>
              <a:t>‹#›</a:t>
            </a:fld>
            <a:endParaRPr 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97A9A5E-5A0F-4DDB-A31F-10A746D6139E}" type="slidenum">
              <a:rPr lang="en-US"/>
              <a:pPr>
                <a:defRPr/>
              </a:pPr>
              <a:t>‹#›</a:t>
            </a:fld>
            <a:endParaRPr 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27DD452-7BA6-4CBE-A1DF-10C57FD2CDF6}"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1"/>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0339E554-BB33-45FF-B4B0-A079E8293194}" type="datetimeFigureOut">
              <a:rPr lang="fa-IR" smtClean="0"/>
              <a:pPr/>
              <a:t>16/11/1447</a:t>
            </a:fld>
            <a:endParaRPr lang="fa-IR"/>
          </a:p>
        </p:txBody>
      </p:sp>
      <p:sp>
        <p:nvSpPr>
          <p:cNvPr id="6" name="Rectangle 5"/>
          <p:cNvSpPr>
            <a:spLocks noGrp="1" noChangeArrowheads="1"/>
          </p:cNvSpPr>
          <p:nvPr>
            <p:ph type="ftr" sz="quarter" idx="11"/>
          </p:nvPr>
        </p:nvSpPr>
        <p:spPr>
          <a:ln/>
        </p:spPr>
        <p:txBody>
          <a:bodyPr/>
          <a:lstStyle>
            <a:lvl1pPr>
              <a:defRPr/>
            </a:lvl1pPr>
          </a:lstStyle>
          <a:p>
            <a:endParaRPr lang="fa-IR"/>
          </a:p>
        </p:txBody>
      </p:sp>
      <p:sp>
        <p:nvSpPr>
          <p:cNvPr id="7" name="Rectangle 6"/>
          <p:cNvSpPr>
            <a:spLocks noGrp="1" noChangeArrowheads="1"/>
          </p:cNvSpPr>
          <p:nvPr>
            <p:ph type="sldNum" sz="quarter" idx="12"/>
          </p:nvPr>
        </p:nvSpPr>
        <p:spPr>
          <a:ln/>
        </p:spPr>
        <p:txBody>
          <a:bodyPr/>
          <a:lstStyle>
            <a:lvl1pPr>
              <a:defRPr/>
            </a:lvl1pPr>
          </a:lstStyle>
          <a:p>
            <a:fld id="{667AAA4B-4552-4653-892D-ABC51B58B5BE}" type="slidenum">
              <a:rPr lang="fa-IR" smtClean="0"/>
              <a:pPr/>
              <a:t>‹#›</a:t>
            </a:fld>
            <a:endParaRPr lang="fa-I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C24C4B9-1ACF-472D-A6A5-74217C9D3522}" type="slidenum">
              <a:rPr lang="en-US"/>
              <a:pPr>
                <a:defRPr/>
              </a:pPr>
              <a:t>‹#›</a:t>
            </a:fld>
            <a:endParaRPr 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798639"/>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5400" y="1798639"/>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B60D0BF-9D31-4FBA-B1DB-1977EC842990}" type="slidenum">
              <a:rPr lang="en-US"/>
              <a:pPr>
                <a:defRPr/>
              </a:pPr>
              <a:t>‹#›</a:t>
            </a:fld>
            <a:endParaRPr 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F654B74-49B2-49D0-A005-C0A7CB1B2A78}" type="slidenum">
              <a:rPr lang="en-US"/>
              <a:pPr>
                <a:defRPr/>
              </a:pPr>
              <a:t>‹#›</a:t>
            </a:fld>
            <a:endParaRPr 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27AFF4E-232E-4553-9A0E-B20959CC69EB}" type="slidenum">
              <a:rPr lang="en-US"/>
              <a:pPr>
                <a:defRPr/>
              </a:pPr>
              <a:t>‹#›</a:t>
            </a:fld>
            <a:endParaRPr 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D19C24-86FE-46B0-ADEE-7CC54227CA40}" type="slidenum">
              <a:rPr lang="en-US"/>
              <a:pPr>
                <a:defRPr/>
              </a:pPr>
              <a:t>‹#›</a:t>
            </a:fld>
            <a:endParaRPr 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1"/>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8A1EFD8-2688-4477-88B0-1485E37C44A3}" type="slidenum">
              <a:rPr lang="en-US"/>
              <a:pPr>
                <a:defRPr/>
              </a:pPr>
              <a:t>‹#›</a:t>
            </a:fld>
            <a:endParaRPr 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9"/>
            <a:ext cx="5486400" cy="8048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AE51C81-C6AD-4AC5-A5EA-2F7105E6095B}" type="slidenum">
              <a:rPr lang="en-US"/>
              <a:pPr>
                <a:defRPr/>
              </a:pPr>
              <a:t>‹#›</a:t>
            </a:fld>
            <a:endParaRPr 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0F4A937-7456-40E7-AD69-C80354930E82}" type="slidenum">
              <a:rPr lang="en-US"/>
              <a:pPr>
                <a:defRPr/>
              </a:pPr>
              <a:t>‹#›</a:t>
            </a:fld>
            <a:endParaRPr 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29450" y="609600"/>
            <a:ext cx="2114550" cy="5562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6191250" cy="5562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B2F33A-BD98-41A6-B3A8-85A32C396B2A}" type="slidenum">
              <a:rPr lang="en-US"/>
              <a:pPr>
                <a:defRPr/>
              </a:pPr>
              <a:t>‹#›</a:t>
            </a:fld>
            <a:endParaRPr 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A27BC7D-C0B3-4845-8C23-3B94C675DB13}"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9"/>
            <a:ext cx="5486400" cy="8048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0339E554-BB33-45FF-B4B0-A079E8293194}" type="datetimeFigureOut">
              <a:rPr lang="fa-IR" smtClean="0"/>
              <a:pPr/>
              <a:t>16/11/1447</a:t>
            </a:fld>
            <a:endParaRPr lang="fa-IR"/>
          </a:p>
        </p:txBody>
      </p:sp>
      <p:sp>
        <p:nvSpPr>
          <p:cNvPr id="6" name="Rectangle 5"/>
          <p:cNvSpPr>
            <a:spLocks noGrp="1" noChangeArrowheads="1"/>
          </p:cNvSpPr>
          <p:nvPr>
            <p:ph type="ftr" sz="quarter" idx="11"/>
          </p:nvPr>
        </p:nvSpPr>
        <p:spPr>
          <a:ln/>
        </p:spPr>
        <p:txBody>
          <a:bodyPr/>
          <a:lstStyle>
            <a:lvl1pPr>
              <a:defRPr/>
            </a:lvl1pPr>
          </a:lstStyle>
          <a:p>
            <a:endParaRPr lang="fa-IR"/>
          </a:p>
        </p:txBody>
      </p:sp>
      <p:sp>
        <p:nvSpPr>
          <p:cNvPr id="7" name="Rectangle 6"/>
          <p:cNvSpPr>
            <a:spLocks noGrp="1" noChangeArrowheads="1"/>
          </p:cNvSpPr>
          <p:nvPr>
            <p:ph type="sldNum" sz="quarter" idx="12"/>
          </p:nvPr>
        </p:nvSpPr>
        <p:spPr>
          <a:ln/>
        </p:spPr>
        <p:txBody>
          <a:bodyPr/>
          <a:lstStyle>
            <a:lvl1pPr>
              <a:defRPr/>
            </a:lvl1pPr>
          </a:lstStyle>
          <a:p>
            <a:fld id="{667AAA4B-4552-4653-892D-ABC51B58B5BE}" type="slidenum">
              <a:rPr lang="fa-IR" smtClean="0"/>
              <a:pPr/>
              <a:t>‹#›</a:t>
            </a:fld>
            <a:endParaRPr lang="fa-I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7107D76-9A86-4EFB-AB7C-A6561B07BFC6}" type="slidenum">
              <a:rPr lang="en-US"/>
              <a:pPr>
                <a:defRPr/>
              </a:pPr>
              <a:t>‹#›</a:t>
            </a:fld>
            <a:endParaRPr 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96F708F-3309-40D5-8C99-E8CBF1219768}" type="slidenum">
              <a:rPr lang="en-US"/>
              <a:pPr>
                <a:defRPr/>
              </a:pPr>
              <a:t>‹#›</a:t>
            </a:fld>
            <a:endParaRPr 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A95DAD1-34F2-4278-9F67-0BA19B3DCD62}" type="slidenum">
              <a:rPr lang="en-US"/>
              <a:pPr>
                <a:defRPr/>
              </a:pPr>
              <a:t>‹#›</a:t>
            </a:fld>
            <a:endParaRPr 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45BFDE0-8B55-4E52-A8EA-09DCBC4C0305}" type="slidenum">
              <a:rPr lang="en-US"/>
              <a:pPr>
                <a:defRPr/>
              </a:pPr>
              <a:t>‹#›</a:t>
            </a:fld>
            <a:endParaRPr 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0A2BFD5-C111-41BD-86A7-AA142FD0DF5A}" type="slidenum">
              <a:rPr lang="en-US"/>
              <a:pPr>
                <a:defRPr/>
              </a:pPr>
              <a:t>‹#›</a:t>
            </a:fld>
            <a:endParaRPr 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BE388A9-3DB4-4AEF-BEC5-B37991FE90C5}" type="slidenum">
              <a:rPr lang="en-US"/>
              <a:pPr>
                <a:defRPr/>
              </a:pPr>
              <a:t>‹#›</a:t>
            </a:fld>
            <a:endParaRPr 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1"/>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925283E-1286-46F3-B064-E6F15FAC0192}" type="slidenum">
              <a:rPr lang="en-US"/>
              <a:pPr>
                <a:defRPr/>
              </a:pPr>
              <a:t>‹#›</a:t>
            </a:fld>
            <a:endParaRPr 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9"/>
            <a:ext cx="5486400" cy="8048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383DE7E-F5E2-4710-8B0F-AFC63E3837A3}" type="slidenum">
              <a:rPr lang="en-US"/>
              <a:pPr>
                <a:defRPr/>
              </a:pPr>
              <a:t>‹#›</a:t>
            </a:fld>
            <a:endParaRPr 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F17FA6C-9BBE-4FE4-90BB-ED39FFD6D2E1}" type="slidenum">
              <a:rPr lang="en-US"/>
              <a:pPr>
                <a:defRPr/>
              </a:pPr>
              <a:t>‹#›</a:t>
            </a:fld>
            <a:endParaRPr 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EB3CA56-4D9B-4E68-A15D-063BD2832DB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9.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17" Type="http://schemas.openxmlformats.org/officeDocument/2006/relationships/theme" Target="../theme/theme11.xml"/><Relationship Id="rId2" Type="http://schemas.openxmlformats.org/officeDocument/2006/relationships/slideLayout" Target="../slideLayouts/slideLayout112.xml"/><Relationship Id="rId16" Type="http://schemas.openxmlformats.org/officeDocument/2006/relationships/slideLayout" Target="../slideLayouts/slideLayout126.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slideLayout" Target="../slideLayouts/slideLayout12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image" Target="../media/image10.jpeg"/><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theme" Target="../theme/theme12.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4.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5.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6.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7.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8.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4572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1798638"/>
            <a:ext cx="8229600" cy="43735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fld id="{DA1F33AB-D419-43B0-81D8-37EAB7E7A48F}" type="datetimeFigureOut">
              <a:rPr lang="fa-IR" smtClean="0"/>
              <a:pPr/>
              <a:t>16/11/1447</a:t>
            </a:fld>
            <a:endParaRPr lang="fa-I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endParaRPr lang="fa-I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fld id="{329915DF-FF84-4F0D-BA4B-B8AA7A838290}"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1" eaLnBrk="1" fontAlgn="base" hangingPunct="1">
        <a:spcBef>
          <a:spcPct val="0"/>
        </a:spcBef>
        <a:spcAft>
          <a:spcPct val="0"/>
        </a:spcAft>
        <a:defRPr sz="4000">
          <a:solidFill>
            <a:schemeClr val="tx2"/>
          </a:solidFill>
          <a:latin typeface="+mj-lt"/>
          <a:ea typeface="+mj-ea"/>
          <a:cs typeface="+mj-cs"/>
        </a:defRPr>
      </a:lvl1pPr>
      <a:lvl2pPr algn="ctr" rtl="1" eaLnBrk="1" fontAlgn="base" hangingPunct="1">
        <a:spcBef>
          <a:spcPct val="0"/>
        </a:spcBef>
        <a:spcAft>
          <a:spcPct val="0"/>
        </a:spcAft>
        <a:defRPr sz="4000">
          <a:solidFill>
            <a:schemeClr val="tx2"/>
          </a:solidFill>
          <a:latin typeface="Calibri" pitchFamily="34" charset="0"/>
        </a:defRPr>
      </a:lvl2pPr>
      <a:lvl3pPr algn="ctr" rtl="1" eaLnBrk="1" fontAlgn="base" hangingPunct="1">
        <a:spcBef>
          <a:spcPct val="0"/>
        </a:spcBef>
        <a:spcAft>
          <a:spcPct val="0"/>
        </a:spcAft>
        <a:defRPr sz="4000">
          <a:solidFill>
            <a:schemeClr val="tx2"/>
          </a:solidFill>
          <a:latin typeface="Calibri" pitchFamily="34" charset="0"/>
        </a:defRPr>
      </a:lvl3pPr>
      <a:lvl4pPr algn="ctr" rtl="1" eaLnBrk="1" fontAlgn="base" hangingPunct="1">
        <a:spcBef>
          <a:spcPct val="0"/>
        </a:spcBef>
        <a:spcAft>
          <a:spcPct val="0"/>
        </a:spcAft>
        <a:defRPr sz="4000">
          <a:solidFill>
            <a:schemeClr val="tx2"/>
          </a:solidFill>
          <a:latin typeface="Calibri" pitchFamily="34" charset="0"/>
        </a:defRPr>
      </a:lvl4pPr>
      <a:lvl5pPr algn="ctr" rtl="1" eaLnBrk="1" fontAlgn="base" hangingPunct="1">
        <a:spcBef>
          <a:spcPct val="0"/>
        </a:spcBef>
        <a:spcAft>
          <a:spcPct val="0"/>
        </a:spcAft>
        <a:defRPr sz="4000">
          <a:solidFill>
            <a:schemeClr val="tx2"/>
          </a:solidFill>
          <a:latin typeface="Calibri" pitchFamily="34" charset="0"/>
        </a:defRPr>
      </a:lvl5pPr>
      <a:lvl6pPr marL="457200" algn="ctr" rtl="1" eaLnBrk="1" fontAlgn="base" hangingPunct="1">
        <a:spcBef>
          <a:spcPct val="0"/>
        </a:spcBef>
        <a:spcAft>
          <a:spcPct val="0"/>
        </a:spcAft>
        <a:defRPr sz="4400">
          <a:solidFill>
            <a:schemeClr val="tx2"/>
          </a:solidFill>
          <a:latin typeface="Arial" charset="0"/>
        </a:defRPr>
      </a:lvl6pPr>
      <a:lvl7pPr marL="914400" algn="ctr" rtl="1" eaLnBrk="1" fontAlgn="base" hangingPunct="1">
        <a:spcBef>
          <a:spcPct val="0"/>
        </a:spcBef>
        <a:spcAft>
          <a:spcPct val="0"/>
        </a:spcAft>
        <a:defRPr sz="4400">
          <a:solidFill>
            <a:schemeClr val="tx2"/>
          </a:solidFill>
          <a:latin typeface="Arial" charset="0"/>
        </a:defRPr>
      </a:lvl7pPr>
      <a:lvl8pPr marL="1371600" algn="ctr" rtl="1" eaLnBrk="1" fontAlgn="base" hangingPunct="1">
        <a:spcBef>
          <a:spcPct val="0"/>
        </a:spcBef>
        <a:spcAft>
          <a:spcPct val="0"/>
        </a:spcAft>
        <a:defRPr sz="4400">
          <a:solidFill>
            <a:schemeClr val="tx2"/>
          </a:solidFill>
          <a:latin typeface="Arial" charset="0"/>
        </a:defRPr>
      </a:lvl8pPr>
      <a:lvl9pPr marL="1828800" algn="ctr" rtl="1" eaLnBrk="1" fontAlgn="base" hangingPunct="1">
        <a:spcBef>
          <a:spcPct val="0"/>
        </a:spcBef>
        <a:spcAft>
          <a:spcPct val="0"/>
        </a:spcAft>
        <a:defRPr sz="4400">
          <a:solidFill>
            <a:schemeClr val="tx2"/>
          </a:solidFill>
          <a:latin typeface="Arial"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defRPr>
      </a:lvl2pPr>
      <a:lvl3pPr marL="1143000" indent="-228600" algn="r" rtl="1" eaLnBrk="1" fontAlgn="base" hangingPunct="1">
        <a:spcBef>
          <a:spcPct val="20000"/>
        </a:spcBef>
        <a:spcAft>
          <a:spcPct val="0"/>
        </a:spcAft>
        <a:buChar char="•"/>
        <a:defRPr sz="2400">
          <a:solidFill>
            <a:schemeClr val="tx1"/>
          </a:solidFill>
          <a:latin typeface="+mn-lt"/>
        </a:defRPr>
      </a:lvl3pPr>
      <a:lvl4pPr marL="1600200" indent="-228600" algn="r" rtl="1" eaLnBrk="1" fontAlgn="base" hangingPunct="1">
        <a:spcBef>
          <a:spcPct val="20000"/>
        </a:spcBef>
        <a:spcAft>
          <a:spcPct val="0"/>
        </a:spcAft>
        <a:buChar char="–"/>
        <a:defRPr sz="2000">
          <a:solidFill>
            <a:schemeClr val="tx1"/>
          </a:solidFill>
          <a:latin typeface="+mn-lt"/>
        </a:defRPr>
      </a:lvl4pPr>
      <a:lvl5pPr marL="2057400" indent="-228600" algn="r" rtl="1" eaLnBrk="1" fontAlgn="base" hangingPunct="1">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1219200" y="1676400"/>
            <a:ext cx="7467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9219" name="Rectangle 3"/>
          <p:cNvSpPr>
            <a:spLocks noGrp="1" noChangeArrowheads="1"/>
          </p:cNvSpPr>
          <p:nvPr>
            <p:ph type="body" idx="1"/>
          </p:nvPr>
        </p:nvSpPr>
        <p:spPr bwMode="auto">
          <a:xfrm>
            <a:off x="1143000" y="2971800"/>
            <a:ext cx="6858000" cy="3154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508" name="Rectangle 4"/>
          <p:cNvSpPr>
            <a:spLocks noGrp="1" noChangeArrowheads="1"/>
          </p:cNvSpPr>
          <p:nvPr>
            <p:ph type="dt" sz="half" idx="2"/>
          </p:nvPr>
        </p:nvSpPr>
        <p:spPr bwMode="auto">
          <a:xfrm>
            <a:off x="914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pPr>
              <a:defRPr/>
            </a:pPr>
            <a:endParaRPr lang="en-US"/>
          </a:p>
        </p:txBody>
      </p:sp>
      <p:sp>
        <p:nvSpPr>
          <p:cNvPr id="21509" name="Rectangle 5"/>
          <p:cNvSpPr>
            <a:spLocks noGrp="1" noChangeArrowheads="1"/>
          </p:cNvSpPr>
          <p:nvPr>
            <p:ph type="ftr" sz="quarter" idx="3"/>
          </p:nvPr>
        </p:nvSpPr>
        <p:spPr bwMode="auto">
          <a:xfrm>
            <a:off x="35814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pPr>
              <a:defRPr/>
            </a:pPr>
            <a:endParaRPr lang="en-US"/>
          </a:p>
        </p:txBody>
      </p:sp>
      <p:sp>
        <p:nvSpPr>
          <p:cNvPr id="21510" name="Rectangle 6"/>
          <p:cNvSpPr>
            <a:spLocks noGrp="1" noChangeArrowheads="1"/>
          </p:cNvSpPr>
          <p:nvPr>
            <p:ph type="sldNum" sz="quarter" idx="4"/>
          </p:nvPr>
        </p:nvSpPr>
        <p:spPr bwMode="auto">
          <a:xfrm>
            <a:off x="7010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pPr>
              <a:defRPr/>
            </a:pPr>
            <a:fld id="{F9223917-BAA4-4EA4-A109-71A2A533346E}"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rtl="1" eaLnBrk="1" fontAlgn="base" hangingPunct="1">
        <a:spcBef>
          <a:spcPct val="0"/>
        </a:spcBef>
        <a:spcAft>
          <a:spcPct val="0"/>
        </a:spcAft>
        <a:defRPr sz="44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Arial" charset="0"/>
        </a:defRPr>
      </a:lvl2pPr>
      <a:lvl3pPr algn="ctr" rtl="1" eaLnBrk="1" fontAlgn="base" hangingPunct="1">
        <a:spcBef>
          <a:spcPct val="0"/>
        </a:spcBef>
        <a:spcAft>
          <a:spcPct val="0"/>
        </a:spcAft>
        <a:defRPr sz="4400">
          <a:solidFill>
            <a:schemeClr val="tx2"/>
          </a:solidFill>
          <a:latin typeface="Arial" charset="0"/>
        </a:defRPr>
      </a:lvl3pPr>
      <a:lvl4pPr algn="ctr" rtl="1" eaLnBrk="1" fontAlgn="base" hangingPunct="1">
        <a:spcBef>
          <a:spcPct val="0"/>
        </a:spcBef>
        <a:spcAft>
          <a:spcPct val="0"/>
        </a:spcAft>
        <a:defRPr sz="4400">
          <a:solidFill>
            <a:schemeClr val="tx2"/>
          </a:solidFill>
          <a:latin typeface="Arial" charset="0"/>
        </a:defRPr>
      </a:lvl4pPr>
      <a:lvl5pPr algn="ctr" rtl="1" eaLnBrk="1" fontAlgn="base" hangingPunct="1">
        <a:spcBef>
          <a:spcPct val="0"/>
        </a:spcBef>
        <a:spcAft>
          <a:spcPct val="0"/>
        </a:spcAft>
        <a:defRPr sz="4400">
          <a:solidFill>
            <a:schemeClr val="tx2"/>
          </a:solidFill>
          <a:latin typeface="Arial" charset="0"/>
        </a:defRPr>
      </a:lvl5pPr>
      <a:lvl6pPr marL="457200" algn="ctr" rtl="1" eaLnBrk="1" fontAlgn="base" hangingPunct="1">
        <a:spcBef>
          <a:spcPct val="0"/>
        </a:spcBef>
        <a:spcAft>
          <a:spcPct val="0"/>
        </a:spcAft>
        <a:defRPr sz="4400">
          <a:solidFill>
            <a:schemeClr val="tx2"/>
          </a:solidFill>
          <a:latin typeface="Arial" charset="0"/>
        </a:defRPr>
      </a:lvl6pPr>
      <a:lvl7pPr marL="914400" algn="ctr" rtl="1" eaLnBrk="1" fontAlgn="base" hangingPunct="1">
        <a:spcBef>
          <a:spcPct val="0"/>
        </a:spcBef>
        <a:spcAft>
          <a:spcPct val="0"/>
        </a:spcAft>
        <a:defRPr sz="4400">
          <a:solidFill>
            <a:schemeClr val="tx2"/>
          </a:solidFill>
          <a:latin typeface="Arial" charset="0"/>
        </a:defRPr>
      </a:lvl7pPr>
      <a:lvl8pPr marL="1371600" algn="ctr" rtl="1" eaLnBrk="1" fontAlgn="base" hangingPunct="1">
        <a:spcBef>
          <a:spcPct val="0"/>
        </a:spcBef>
        <a:spcAft>
          <a:spcPct val="0"/>
        </a:spcAft>
        <a:defRPr sz="4400">
          <a:solidFill>
            <a:schemeClr val="tx2"/>
          </a:solidFill>
          <a:latin typeface="Arial" charset="0"/>
        </a:defRPr>
      </a:lvl8pPr>
      <a:lvl9pPr marL="1828800" algn="ctr" rtl="1" eaLnBrk="1" fontAlgn="base" hangingPunct="1">
        <a:spcBef>
          <a:spcPct val="0"/>
        </a:spcBef>
        <a:spcAft>
          <a:spcPct val="0"/>
        </a:spcAft>
        <a:defRPr sz="4400">
          <a:solidFill>
            <a:schemeClr val="tx2"/>
          </a:solidFill>
          <a:latin typeface="Arial"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defRPr>
      </a:lvl2pPr>
      <a:lvl3pPr marL="1143000" indent="-228600" algn="r" rtl="1" eaLnBrk="1" fontAlgn="base" hangingPunct="1">
        <a:spcBef>
          <a:spcPct val="20000"/>
        </a:spcBef>
        <a:spcAft>
          <a:spcPct val="0"/>
        </a:spcAft>
        <a:buChar char="•"/>
        <a:defRPr sz="2400">
          <a:solidFill>
            <a:schemeClr val="tx1"/>
          </a:solidFill>
          <a:latin typeface="+mn-lt"/>
        </a:defRPr>
      </a:lvl3pPr>
      <a:lvl4pPr marL="1600200" indent="-228600" algn="r" rtl="1" eaLnBrk="1" fontAlgn="base" hangingPunct="1">
        <a:spcBef>
          <a:spcPct val="20000"/>
        </a:spcBef>
        <a:spcAft>
          <a:spcPct val="0"/>
        </a:spcAft>
        <a:buChar char="–"/>
        <a:defRPr sz="2000">
          <a:solidFill>
            <a:schemeClr val="tx1"/>
          </a:solidFill>
          <a:latin typeface="+mn-lt"/>
        </a:defRPr>
      </a:lvl4pPr>
      <a:lvl5pPr marL="2057400" indent="-228600" algn="r" rtl="1" eaLnBrk="1" fontAlgn="base" hangingPunct="1">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89FE4A7B-6D64-470E-AF24-0F2C448EDC31}" type="datetimeFigureOut">
              <a:rPr lang="en-US" smtClean="0"/>
              <a:t>5/2/2026</a:t>
            </a:fld>
            <a:endParaRPr lang="en-US"/>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675">
                <a:solidFill>
                  <a:schemeClr val="accent1"/>
                </a:solidFill>
              </a:defRPr>
            </a:lvl1pPr>
          </a:lstStyle>
          <a:p>
            <a:fld id="{1A08A367-932F-471E-AFEE-4337DEF00AA8}" type="slidenum">
              <a:rPr lang="en-US" smtClean="0"/>
              <a:t>‹#›</a:t>
            </a:fld>
            <a:endParaRPr lang="en-US"/>
          </a:p>
        </p:txBody>
      </p:sp>
    </p:spTree>
    <p:extLst>
      <p:ext uri="{BB962C8B-B14F-4D97-AF65-F5344CB8AC3E}">
        <p14:creationId xmlns:p14="http://schemas.microsoft.com/office/powerpoint/2010/main" val="1425257394"/>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 id="2147483888" r:id="rId12"/>
    <p:sldLayoutId id="2147483889" r:id="rId13"/>
    <p:sldLayoutId id="2147483890" r:id="rId14"/>
    <p:sldLayoutId id="2147483891" r:id="rId15"/>
    <p:sldLayoutId id="2147483892" r:id="rId16"/>
  </p:sldLayoutIdLst>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en-US"/>
              <a:t>Click to edit Master title style</a:t>
            </a:r>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750">
                <a:solidFill>
                  <a:schemeClr val="tx2"/>
                </a:solidFill>
              </a:defRPr>
            </a:lvl1pPr>
            <a:extLst/>
          </a:lstStyle>
          <a:p>
            <a:fld id="{6A24240C-3113-4A4E-8122-6B79B9780B2F}" type="datetimeFigureOut">
              <a:rPr lang="fa-IR" smtClean="0"/>
              <a:pPr/>
              <a:t>16/11/1447</a:t>
            </a:fld>
            <a:endParaRPr lang="fa-IR"/>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750">
                <a:solidFill>
                  <a:schemeClr val="tx2"/>
                </a:solidFill>
              </a:defRPr>
            </a:lvl1pPr>
            <a:extLst/>
          </a:lstStyle>
          <a:p>
            <a:endParaRPr lang="fa-IR"/>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825">
                <a:solidFill>
                  <a:schemeClr val="tx2"/>
                </a:solidFill>
              </a:defRPr>
            </a:lvl1pPr>
            <a:extLst/>
          </a:lstStyle>
          <a:p>
            <a:fld id="{828373DC-7AF8-435F-963A-ED300B0A6ABF}" type="slidenum">
              <a:rPr lang="fa-IR" smtClean="0"/>
              <a:pPr/>
              <a:t>‹#›</a:t>
            </a:fld>
            <a:endParaRPr lang="fa-IR"/>
          </a:p>
        </p:txBody>
      </p:sp>
    </p:spTree>
    <p:extLst>
      <p:ext uri="{BB962C8B-B14F-4D97-AF65-F5344CB8AC3E}">
        <p14:creationId xmlns:p14="http://schemas.microsoft.com/office/powerpoint/2010/main" val="4023929546"/>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Lst>
  <p:txStyles>
    <p:titleStyle>
      <a:lvl1pPr algn="l" rtl="1" eaLnBrk="1" latinLnBrk="0" hangingPunct="1">
        <a:spcBef>
          <a:spcPct val="0"/>
        </a:spcBef>
        <a:buNone/>
        <a:defRPr kumimoji="0" sz="285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05740" indent="-205740" algn="r" rtl="1" eaLnBrk="1" latinLnBrk="0" hangingPunct="1">
        <a:spcBef>
          <a:spcPts val="450"/>
        </a:spcBef>
        <a:buClr>
          <a:schemeClr val="tx2"/>
        </a:buClr>
        <a:buSzPct val="73000"/>
        <a:buFont typeface="Wingdings 2"/>
        <a:buChar char=""/>
        <a:defRPr kumimoji="0" sz="1950" kern="1200" baseline="0">
          <a:solidFill>
            <a:schemeClr val="tx1"/>
          </a:solidFill>
          <a:latin typeface="+mn-lt"/>
          <a:ea typeface="+mn-ea"/>
          <a:cs typeface="+mn-cs"/>
        </a:defRPr>
      </a:lvl1pPr>
      <a:lvl2pPr marL="390906" indent="-171450" algn="r" rtl="1" eaLnBrk="1" latinLnBrk="0" hangingPunct="1">
        <a:spcBef>
          <a:spcPts val="375"/>
        </a:spcBef>
        <a:buClr>
          <a:schemeClr val="accent4"/>
        </a:buClr>
        <a:buSzPct val="80000"/>
        <a:buFont typeface="Wingdings 2"/>
        <a:buChar char=""/>
        <a:defRPr kumimoji="0" sz="1725" kern="1200">
          <a:solidFill>
            <a:schemeClr val="tx1">
              <a:tint val="85000"/>
            </a:schemeClr>
          </a:solidFill>
          <a:latin typeface="+mn-lt"/>
          <a:ea typeface="+mn-ea"/>
          <a:cs typeface="+mn-cs"/>
        </a:defRPr>
      </a:lvl2pPr>
      <a:lvl3pPr marL="569214" indent="-171450" algn="r" rtl="1" eaLnBrk="1" latinLnBrk="0" hangingPunct="1">
        <a:spcBef>
          <a:spcPts val="300"/>
        </a:spcBef>
        <a:buClr>
          <a:schemeClr val="accent4"/>
        </a:buClr>
        <a:buSzPct val="60000"/>
        <a:buFont typeface="Wingdings"/>
        <a:buChar char=""/>
        <a:defRPr kumimoji="0" sz="1500" kern="1200">
          <a:solidFill>
            <a:schemeClr val="tx1"/>
          </a:solidFill>
          <a:latin typeface="+mn-lt"/>
          <a:ea typeface="+mn-ea"/>
          <a:cs typeface="+mn-cs"/>
        </a:defRPr>
      </a:lvl3pPr>
      <a:lvl4pPr marL="754380" indent="-171450" algn="r" rtl="1" eaLnBrk="1" latinLnBrk="0" hangingPunct="1">
        <a:spcBef>
          <a:spcPct val="20000"/>
        </a:spcBef>
        <a:buClr>
          <a:schemeClr val="accent4"/>
        </a:buClr>
        <a:buSzPct val="80000"/>
        <a:buFont typeface="Wingdings 2"/>
        <a:buChar char=""/>
        <a:defRPr kumimoji="0" sz="1500" kern="1200">
          <a:solidFill>
            <a:schemeClr val="tx1">
              <a:tint val="85000"/>
            </a:schemeClr>
          </a:solidFill>
          <a:latin typeface="+mn-lt"/>
          <a:ea typeface="+mn-ea"/>
          <a:cs typeface="+mn-cs"/>
        </a:defRPr>
      </a:lvl4pPr>
      <a:lvl5pPr marL="960120" indent="-171450" algn="r" rtl="1" eaLnBrk="1" latinLnBrk="0" hangingPunct="1">
        <a:spcBef>
          <a:spcPts val="300"/>
        </a:spcBef>
        <a:buClr>
          <a:schemeClr val="accent4"/>
        </a:buClr>
        <a:buSzPct val="70000"/>
        <a:buFont typeface="Wingdings"/>
        <a:buChar char=""/>
        <a:defRPr kumimoji="0" sz="1350" kern="1200">
          <a:solidFill>
            <a:schemeClr val="tx1"/>
          </a:solidFill>
          <a:latin typeface="+mn-lt"/>
          <a:ea typeface="+mn-ea"/>
          <a:cs typeface="+mn-cs"/>
        </a:defRPr>
      </a:lvl5pPr>
      <a:lvl6pPr marL="1104138" indent="-137160" algn="r" rtl="1" eaLnBrk="1" latinLnBrk="0" hangingPunct="1">
        <a:spcBef>
          <a:spcPts val="300"/>
        </a:spcBef>
        <a:buClr>
          <a:schemeClr val="accent4"/>
        </a:buClr>
        <a:buSzPct val="80000"/>
        <a:buFont typeface="Wingdings 2"/>
        <a:buChar char=""/>
        <a:defRPr kumimoji="0" sz="1350" kern="1200">
          <a:solidFill>
            <a:schemeClr val="tx1">
              <a:tint val="85000"/>
            </a:schemeClr>
          </a:solidFill>
          <a:latin typeface="+mn-lt"/>
          <a:ea typeface="+mn-ea"/>
          <a:cs typeface="+mn-cs"/>
        </a:defRPr>
      </a:lvl6pPr>
      <a:lvl7pPr marL="1255014" indent="-137160" algn="r" rtl="1" eaLnBrk="1" latinLnBrk="0" hangingPunct="1">
        <a:spcBef>
          <a:spcPct val="20000"/>
        </a:spcBef>
        <a:buClr>
          <a:schemeClr val="accent4"/>
        </a:buClr>
        <a:buSzPct val="80000"/>
        <a:buFont typeface="Wingdings 2"/>
        <a:buChar char=""/>
        <a:defRPr kumimoji="0" sz="1200" kern="1200" baseline="0">
          <a:solidFill>
            <a:schemeClr val="tx1"/>
          </a:solidFill>
          <a:latin typeface="+mn-lt"/>
          <a:ea typeface="+mn-ea"/>
          <a:cs typeface="+mn-cs"/>
        </a:defRPr>
      </a:lvl7pPr>
      <a:lvl8pPr marL="1385316" indent="-137160" algn="r" rtl="1" eaLnBrk="1" latinLnBrk="0" hangingPunct="1">
        <a:spcBef>
          <a:spcPts val="225"/>
        </a:spcBef>
        <a:buClr>
          <a:schemeClr val="accent4"/>
        </a:buClr>
        <a:buSzPct val="100000"/>
        <a:buChar char="•"/>
        <a:defRPr kumimoji="0" sz="1200" kern="1200" baseline="0">
          <a:solidFill>
            <a:schemeClr val="tx1">
              <a:tint val="85000"/>
            </a:schemeClr>
          </a:solidFill>
          <a:latin typeface="+mn-lt"/>
          <a:ea typeface="+mn-ea"/>
          <a:cs typeface="+mn-cs"/>
        </a:defRPr>
      </a:lvl8pPr>
      <a:lvl9pPr marL="1543050" indent="-137160" algn="r" rtl="1" eaLnBrk="1" latinLnBrk="0" hangingPunct="1">
        <a:spcBef>
          <a:spcPct val="20000"/>
        </a:spcBef>
        <a:buClr>
          <a:schemeClr val="accent4"/>
        </a:buClr>
        <a:buSzPct val="100000"/>
        <a:buFont typeface="Wingdings"/>
        <a:buChar char="§"/>
        <a:defRPr kumimoji="0" sz="105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342900" algn="r" rtl="1" eaLnBrk="1" latinLnBrk="0" hangingPunct="1">
        <a:defRPr kumimoji="0" kern="1200">
          <a:solidFill>
            <a:schemeClr val="tx1"/>
          </a:solidFill>
          <a:latin typeface="+mn-lt"/>
          <a:ea typeface="+mn-ea"/>
          <a:cs typeface="+mn-cs"/>
        </a:defRPr>
      </a:lvl2pPr>
      <a:lvl3pPr marL="685800" algn="r" rtl="1" eaLnBrk="1" latinLnBrk="0" hangingPunct="1">
        <a:defRPr kumimoji="0" kern="1200">
          <a:solidFill>
            <a:schemeClr val="tx1"/>
          </a:solidFill>
          <a:latin typeface="+mn-lt"/>
          <a:ea typeface="+mn-ea"/>
          <a:cs typeface="+mn-cs"/>
        </a:defRPr>
      </a:lvl3pPr>
      <a:lvl4pPr marL="1028700" algn="r" rtl="1" eaLnBrk="1" latinLnBrk="0" hangingPunct="1">
        <a:defRPr kumimoji="0" kern="1200">
          <a:solidFill>
            <a:schemeClr val="tx1"/>
          </a:solidFill>
          <a:latin typeface="+mn-lt"/>
          <a:ea typeface="+mn-ea"/>
          <a:cs typeface="+mn-cs"/>
        </a:defRPr>
      </a:lvl4pPr>
      <a:lvl5pPr marL="1371600" algn="r" rtl="1" eaLnBrk="1" latinLnBrk="0" hangingPunct="1">
        <a:defRPr kumimoji="0" kern="1200">
          <a:solidFill>
            <a:schemeClr val="tx1"/>
          </a:solidFill>
          <a:latin typeface="+mn-lt"/>
          <a:ea typeface="+mn-ea"/>
          <a:cs typeface="+mn-cs"/>
        </a:defRPr>
      </a:lvl5pPr>
      <a:lvl6pPr marL="1714500" algn="r" rtl="1" eaLnBrk="1" latinLnBrk="0" hangingPunct="1">
        <a:defRPr kumimoji="0" kern="1200">
          <a:solidFill>
            <a:schemeClr val="tx1"/>
          </a:solidFill>
          <a:latin typeface="+mn-lt"/>
          <a:ea typeface="+mn-ea"/>
          <a:cs typeface="+mn-cs"/>
        </a:defRPr>
      </a:lvl6pPr>
      <a:lvl7pPr marL="2057400" algn="r" rtl="1" eaLnBrk="1" latinLnBrk="0" hangingPunct="1">
        <a:defRPr kumimoji="0" kern="1200">
          <a:solidFill>
            <a:schemeClr val="tx1"/>
          </a:solidFill>
          <a:latin typeface="+mn-lt"/>
          <a:ea typeface="+mn-ea"/>
          <a:cs typeface="+mn-cs"/>
        </a:defRPr>
      </a:lvl7pPr>
      <a:lvl8pPr marL="2400300" algn="r" rtl="1" eaLnBrk="1" latinLnBrk="0" hangingPunct="1">
        <a:defRPr kumimoji="0" kern="1200">
          <a:solidFill>
            <a:schemeClr val="tx1"/>
          </a:solidFill>
          <a:latin typeface="+mn-lt"/>
          <a:ea typeface="+mn-ea"/>
          <a:cs typeface="+mn-cs"/>
        </a:defRPr>
      </a:lvl8pPr>
      <a:lvl9pPr marL="2743200" algn="r" rtl="1"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1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fld id="{B4EC9055-02D5-4C02-8181-F43B2746CF72}" type="datetimeFigureOut">
              <a:rPr lang="fa-IR" smtClean="0"/>
              <a:pPr/>
              <a:t>16/11/1447</a:t>
            </a:fld>
            <a:endParaRPr lang="fa-IR"/>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endParaRPr lang="fa-IR"/>
          </a:p>
        </p:txBody>
      </p:sp>
      <p:sp>
        <p:nvSpPr>
          <p:cNvPr id="81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fld id="{C777926E-1AA5-41FE-A699-13E5A3AA3C05}"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1" eaLnBrk="1" fontAlgn="base" hangingPunct="1">
        <a:spcBef>
          <a:spcPct val="0"/>
        </a:spcBef>
        <a:spcAft>
          <a:spcPct val="0"/>
        </a:spcAft>
        <a:defRPr sz="44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Arial" charset="0"/>
        </a:defRPr>
      </a:lvl2pPr>
      <a:lvl3pPr algn="ctr" rtl="1" eaLnBrk="1" fontAlgn="base" hangingPunct="1">
        <a:spcBef>
          <a:spcPct val="0"/>
        </a:spcBef>
        <a:spcAft>
          <a:spcPct val="0"/>
        </a:spcAft>
        <a:defRPr sz="4400">
          <a:solidFill>
            <a:schemeClr val="tx2"/>
          </a:solidFill>
          <a:latin typeface="Arial" charset="0"/>
        </a:defRPr>
      </a:lvl3pPr>
      <a:lvl4pPr algn="ctr" rtl="1" eaLnBrk="1" fontAlgn="base" hangingPunct="1">
        <a:spcBef>
          <a:spcPct val="0"/>
        </a:spcBef>
        <a:spcAft>
          <a:spcPct val="0"/>
        </a:spcAft>
        <a:defRPr sz="4400">
          <a:solidFill>
            <a:schemeClr val="tx2"/>
          </a:solidFill>
          <a:latin typeface="Arial" charset="0"/>
        </a:defRPr>
      </a:lvl4pPr>
      <a:lvl5pPr algn="ctr" rtl="1" eaLnBrk="1" fontAlgn="base" hangingPunct="1">
        <a:spcBef>
          <a:spcPct val="0"/>
        </a:spcBef>
        <a:spcAft>
          <a:spcPct val="0"/>
        </a:spcAft>
        <a:defRPr sz="4400">
          <a:solidFill>
            <a:schemeClr val="tx2"/>
          </a:solidFill>
          <a:latin typeface="Arial" charset="0"/>
        </a:defRPr>
      </a:lvl5pPr>
      <a:lvl6pPr marL="457200" algn="ctr" rtl="1" eaLnBrk="1" fontAlgn="base" hangingPunct="1">
        <a:spcBef>
          <a:spcPct val="0"/>
        </a:spcBef>
        <a:spcAft>
          <a:spcPct val="0"/>
        </a:spcAft>
        <a:defRPr sz="4400">
          <a:solidFill>
            <a:schemeClr val="tx2"/>
          </a:solidFill>
          <a:latin typeface="Arial" charset="0"/>
        </a:defRPr>
      </a:lvl6pPr>
      <a:lvl7pPr marL="914400" algn="ctr" rtl="1" eaLnBrk="1" fontAlgn="base" hangingPunct="1">
        <a:spcBef>
          <a:spcPct val="0"/>
        </a:spcBef>
        <a:spcAft>
          <a:spcPct val="0"/>
        </a:spcAft>
        <a:defRPr sz="4400">
          <a:solidFill>
            <a:schemeClr val="tx2"/>
          </a:solidFill>
          <a:latin typeface="Arial" charset="0"/>
        </a:defRPr>
      </a:lvl7pPr>
      <a:lvl8pPr marL="1371600" algn="ctr" rtl="1" eaLnBrk="1" fontAlgn="base" hangingPunct="1">
        <a:spcBef>
          <a:spcPct val="0"/>
        </a:spcBef>
        <a:spcAft>
          <a:spcPct val="0"/>
        </a:spcAft>
        <a:defRPr sz="4400">
          <a:solidFill>
            <a:schemeClr val="tx2"/>
          </a:solidFill>
          <a:latin typeface="Arial" charset="0"/>
        </a:defRPr>
      </a:lvl8pPr>
      <a:lvl9pPr marL="1828800" algn="ctr" rtl="1" eaLnBrk="1" fontAlgn="base" hangingPunct="1">
        <a:spcBef>
          <a:spcPct val="0"/>
        </a:spcBef>
        <a:spcAft>
          <a:spcPct val="0"/>
        </a:spcAft>
        <a:defRPr sz="4400">
          <a:solidFill>
            <a:schemeClr val="tx2"/>
          </a:solidFill>
          <a:latin typeface="Arial"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defRPr>
      </a:lvl2pPr>
      <a:lvl3pPr marL="1143000" indent="-228600" algn="r" rtl="1" eaLnBrk="1" fontAlgn="base" hangingPunct="1">
        <a:spcBef>
          <a:spcPct val="20000"/>
        </a:spcBef>
        <a:spcAft>
          <a:spcPct val="0"/>
        </a:spcAft>
        <a:buChar char="•"/>
        <a:defRPr sz="2400">
          <a:solidFill>
            <a:schemeClr val="tx1"/>
          </a:solidFill>
          <a:latin typeface="+mn-lt"/>
        </a:defRPr>
      </a:lvl3pPr>
      <a:lvl4pPr marL="1600200" indent="-228600" algn="r" rtl="1" eaLnBrk="1" fontAlgn="base" hangingPunct="1">
        <a:spcBef>
          <a:spcPct val="20000"/>
        </a:spcBef>
        <a:spcAft>
          <a:spcPct val="0"/>
        </a:spcAft>
        <a:buChar char="–"/>
        <a:defRPr sz="2000">
          <a:solidFill>
            <a:schemeClr val="tx1"/>
          </a:solidFill>
          <a:latin typeface="+mn-lt"/>
        </a:defRPr>
      </a:lvl4pPr>
      <a:lvl5pPr marL="2057400" indent="-228600" algn="r" rtl="1" eaLnBrk="1" fontAlgn="base" hangingPunct="1">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D1A2370-2F87-45AC-928B-0CD7A1DE97A1}" type="datetimeFigureOut">
              <a:rPr lang="fa-IR" smtClean="0"/>
              <a:pPr/>
              <a:t>16/11/1447</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E467D40-8BB9-464B-8B41-6D85C0531071}"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219200" y="1676400"/>
            <a:ext cx="7467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Rectangle 3"/>
          <p:cNvSpPr>
            <a:spLocks noGrp="1" noChangeArrowheads="1"/>
          </p:cNvSpPr>
          <p:nvPr>
            <p:ph type="body" idx="1"/>
          </p:nvPr>
        </p:nvSpPr>
        <p:spPr bwMode="auto">
          <a:xfrm>
            <a:off x="1143000" y="2971800"/>
            <a:ext cx="6858000" cy="3154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220" name="Rectangle 4"/>
          <p:cNvSpPr>
            <a:spLocks noGrp="1" noChangeArrowheads="1"/>
          </p:cNvSpPr>
          <p:nvPr>
            <p:ph type="dt" sz="half" idx="2"/>
          </p:nvPr>
        </p:nvSpPr>
        <p:spPr bwMode="auto">
          <a:xfrm>
            <a:off x="914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pPr>
              <a:defRPr/>
            </a:pPr>
            <a:endParaRPr lang="en-US"/>
          </a:p>
        </p:txBody>
      </p:sp>
      <p:sp>
        <p:nvSpPr>
          <p:cNvPr id="9221" name="Rectangle 5"/>
          <p:cNvSpPr>
            <a:spLocks noGrp="1" noChangeArrowheads="1"/>
          </p:cNvSpPr>
          <p:nvPr>
            <p:ph type="ftr" sz="quarter" idx="3"/>
          </p:nvPr>
        </p:nvSpPr>
        <p:spPr bwMode="auto">
          <a:xfrm>
            <a:off x="35814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pPr>
              <a:defRPr/>
            </a:pPr>
            <a:endParaRPr lang="en-US"/>
          </a:p>
        </p:txBody>
      </p:sp>
      <p:sp>
        <p:nvSpPr>
          <p:cNvPr id="9222" name="Rectangle 6"/>
          <p:cNvSpPr>
            <a:spLocks noGrp="1" noChangeArrowheads="1"/>
          </p:cNvSpPr>
          <p:nvPr>
            <p:ph type="sldNum" sz="quarter" idx="4"/>
          </p:nvPr>
        </p:nvSpPr>
        <p:spPr bwMode="auto">
          <a:xfrm>
            <a:off x="7010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pPr>
              <a:defRPr/>
            </a:pPr>
            <a:fld id="{54D20C8C-925A-4833-9A41-41C0A8365E94}"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1" eaLnBrk="1" fontAlgn="base" hangingPunct="1">
        <a:spcBef>
          <a:spcPct val="0"/>
        </a:spcBef>
        <a:spcAft>
          <a:spcPct val="0"/>
        </a:spcAft>
        <a:defRPr sz="44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Arial" charset="0"/>
        </a:defRPr>
      </a:lvl2pPr>
      <a:lvl3pPr algn="ctr" rtl="1" eaLnBrk="1" fontAlgn="base" hangingPunct="1">
        <a:spcBef>
          <a:spcPct val="0"/>
        </a:spcBef>
        <a:spcAft>
          <a:spcPct val="0"/>
        </a:spcAft>
        <a:defRPr sz="4400">
          <a:solidFill>
            <a:schemeClr val="tx2"/>
          </a:solidFill>
          <a:latin typeface="Arial" charset="0"/>
        </a:defRPr>
      </a:lvl3pPr>
      <a:lvl4pPr algn="ctr" rtl="1" eaLnBrk="1" fontAlgn="base" hangingPunct="1">
        <a:spcBef>
          <a:spcPct val="0"/>
        </a:spcBef>
        <a:spcAft>
          <a:spcPct val="0"/>
        </a:spcAft>
        <a:defRPr sz="4400">
          <a:solidFill>
            <a:schemeClr val="tx2"/>
          </a:solidFill>
          <a:latin typeface="Arial" charset="0"/>
        </a:defRPr>
      </a:lvl4pPr>
      <a:lvl5pPr algn="ctr" rtl="1" eaLnBrk="1" fontAlgn="base" hangingPunct="1">
        <a:spcBef>
          <a:spcPct val="0"/>
        </a:spcBef>
        <a:spcAft>
          <a:spcPct val="0"/>
        </a:spcAft>
        <a:defRPr sz="4400">
          <a:solidFill>
            <a:schemeClr val="tx2"/>
          </a:solidFill>
          <a:latin typeface="Arial" charset="0"/>
        </a:defRPr>
      </a:lvl5pPr>
      <a:lvl6pPr marL="457200" algn="ctr" rtl="1" eaLnBrk="1" fontAlgn="base" hangingPunct="1">
        <a:spcBef>
          <a:spcPct val="0"/>
        </a:spcBef>
        <a:spcAft>
          <a:spcPct val="0"/>
        </a:spcAft>
        <a:defRPr sz="4400">
          <a:solidFill>
            <a:schemeClr val="tx2"/>
          </a:solidFill>
          <a:latin typeface="Arial" charset="0"/>
        </a:defRPr>
      </a:lvl6pPr>
      <a:lvl7pPr marL="914400" algn="ctr" rtl="1" eaLnBrk="1" fontAlgn="base" hangingPunct="1">
        <a:spcBef>
          <a:spcPct val="0"/>
        </a:spcBef>
        <a:spcAft>
          <a:spcPct val="0"/>
        </a:spcAft>
        <a:defRPr sz="4400">
          <a:solidFill>
            <a:schemeClr val="tx2"/>
          </a:solidFill>
          <a:latin typeface="Arial" charset="0"/>
        </a:defRPr>
      </a:lvl7pPr>
      <a:lvl8pPr marL="1371600" algn="ctr" rtl="1" eaLnBrk="1" fontAlgn="base" hangingPunct="1">
        <a:spcBef>
          <a:spcPct val="0"/>
        </a:spcBef>
        <a:spcAft>
          <a:spcPct val="0"/>
        </a:spcAft>
        <a:defRPr sz="4400">
          <a:solidFill>
            <a:schemeClr val="tx2"/>
          </a:solidFill>
          <a:latin typeface="Arial" charset="0"/>
        </a:defRPr>
      </a:lvl8pPr>
      <a:lvl9pPr marL="1828800" algn="ctr" rtl="1" eaLnBrk="1" fontAlgn="base" hangingPunct="1">
        <a:spcBef>
          <a:spcPct val="0"/>
        </a:spcBef>
        <a:spcAft>
          <a:spcPct val="0"/>
        </a:spcAft>
        <a:defRPr sz="4400">
          <a:solidFill>
            <a:schemeClr val="tx2"/>
          </a:solidFill>
          <a:latin typeface="Arial"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defRPr>
      </a:lvl2pPr>
      <a:lvl3pPr marL="1143000" indent="-228600" algn="r" rtl="1" eaLnBrk="1" fontAlgn="base" hangingPunct="1">
        <a:spcBef>
          <a:spcPct val="20000"/>
        </a:spcBef>
        <a:spcAft>
          <a:spcPct val="0"/>
        </a:spcAft>
        <a:buChar char="•"/>
        <a:defRPr sz="2400">
          <a:solidFill>
            <a:schemeClr val="tx1"/>
          </a:solidFill>
          <a:latin typeface="+mn-lt"/>
        </a:defRPr>
      </a:lvl3pPr>
      <a:lvl4pPr marL="1600200" indent="-228600" algn="r" rtl="1" eaLnBrk="1" fontAlgn="base" hangingPunct="1">
        <a:spcBef>
          <a:spcPct val="20000"/>
        </a:spcBef>
        <a:spcAft>
          <a:spcPct val="0"/>
        </a:spcAft>
        <a:buChar char="–"/>
        <a:defRPr sz="2000">
          <a:solidFill>
            <a:schemeClr val="tx1"/>
          </a:solidFill>
          <a:latin typeface="+mn-lt"/>
        </a:defRPr>
      </a:lvl4pPr>
      <a:lvl5pPr marL="2057400" indent="-228600" algn="r" rtl="1" eaLnBrk="1" fontAlgn="base" hangingPunct="1">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85800" y="6096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099" name="Rectangle 3"/>
          <p:cNvSpPr>
            <a:spLocks noGrp="1" noChangeArrowheads="1"/>
          </p:cNvSpPr>
          <p:nvPr>
            <p:ph type="body" idx="1"/>
          </p:nvPr>
        </p:nvSpPr>
        <p:spPr bwMode="auto">
          <a:xfrm>
            <a:off x="914400" y="1798638"/>
            <a:ext cx="8229600" cy="43735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38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pPr>
              <a:defRPr/>
            </a:pPr>
            <a:endParaRPr lang="en-US"/>
          </a:p>
        </p:txBody>
      </p:sp>
      <p:sp>
        <p:nvSpPr>
          <p:cNvPr id="1638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pPr>
              <a:defRPr/>
            </a:pPr>
            <a:endParaRPr lang="en-US"/>
          </a:p>
        </p:txBody>
      </p:sp>
      <p:sp>
        <p:nvSpPr>
          <p:cNvPr id="1639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pPr>
              <a:defRPr/>
            </a:pPr>
            <a:fld id="{04637B5B-7984-4C12-B75C-4FF5E9AF253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rtl="1" eaLnBrk="1" fontAlgn="base" hangingPunct="1">
        <a:spcBef>
          <a:spcPct val="0"/>
        </a:spcBef>
        <a:spcAft>
          <a:spcPct val="0"/>
        </a:spcAft>
        <a:defRPr sz="44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Arial" charset="0"/>
        </a:defRPr>
      </a:lvl2pPr>
      <a:lvl3pPr algn="ctr" rtl="1" eaLnBrk="1" fontAlgn="base" hangingPunct="1">
        <a:spcBef>
          <a:spcPct val="0"/>
        </a:spcBef>
        <a:spcAft>
          <a:spcPct val="0"/>
        </a:spcAft>
        <a:defRPr sz="4400">
          <a:solidFill>
            <a:schemeClr val="tx2"/>
          </a:solidFill>
          <a:latin typeface="Arial" charset="0"/>
        </a:defRPr>
      </a:lvl3pPr>
      <a:lvl4pPr algn="ctr" rtl="1" eaLnBrk="1" fontAlgn="base" hangingPunct="1">
        <a:spcBef>
          <a:spcPct val="0"/>
        </a:spcBef>
        <a:spcAft>
          <a:spcPct val="0"/>
        </a:spcAft>
        <a:defRPr sz="4400">
          <a:solidFill>
            <a:schemeClr val="tx2"/>
          </a:solidFill>
          <a:latin typeface="Arial" charset="0"/>
        </a:defRPr>
      </a:lvl4pPr>
      <a:lvl5pPr algn="ctr" rtl="1" eaLnBrk="1" fontAlgn="base" hangingPunct="1">
        <a:spcBef>
          <a:spcPct val="0"/>
        </a:spcBef>
        <a:spcAft>
          <a:spcPct val="0"/>
        </a:spcAft>
        <a:defRPr sz="4400">
          <a:solidFill>
            <a:schemeClr val="tx2"/>
          </a:solidFill>
          <a:latin typeface="Arial" charset="0"/>
        </a:defRPr>
      </a:lvl5pPr>
      <a:lvl6pPr marL="457200" algn="ctr" rtl="1" eaLnBrk="1" fontAlgn="base" hangingPunct="1">
        <a:spcBef>
          <a:spcPct val="0"/>
        </a:spcBef>
        <a:spcAft>
          <a:spcPct val="0"/>
        </a:spcAft>
        <a:defRPr sz="4400">
          <a:solidFill>
            <a:schemeClr val="tx2"/>
          </a:solidFill>
          <a:latin typeface="Arial" charset="0"/>
        </a:defRPr>
      </a:lvl6pPr>
      <a:lvl7pPr marL="914400" algn="ctr" rtl="1" eaLnBrk="1" fontAlgn="base" hangingPunct="1">
        <a:spcBef>
          <a:spcPct val="0"/>
        </a:spcBef>
        <a:spcAft>
          <a:spcPct val="0"/>
        </a:spcAft>
        <a:defRPr sz="4400">
          <a:solidFill>
            <a:schemeClr val="tx2"/>
          </a:solidFill>
          <a:latin typeface="Arial" charset="0"/>
        </a:defRPr>
      </a:lvl7pPr>
      <a:lvl8pPr marL="1371600" algn="ctr" rtl="1" eaLnBrk="1" fontAlgn="base" hangingPunct="1">
        <a:spcBef>
          <a:spcPct val="0"/>
        </a:spcBef>
        <a:spcAft>
          <a:spcPct val="0"/>
        </a:spcAft>
        <a:defRPr sz="4400">
          <a:solidFill>
            <a:schemeClr val="tx2"/>
          </a:solidFill>
          <a:latin typeface="Arial" charset="0"/>
        </a:defRPr>
      </a:lvl8pPr>
      <a:lvl9pPr marL="1828800" algn="ctr" rtl="1" eaLnBrk="1" fontAlgn="base" hangingPunct="1">
        <a:spcBef>
          <a:spcPct val="0"/>
        </a:spcBef>
        <a:spcAft>
          <a:spcPct val="0"/>
        </a:spcAft>
        <a:defRPr sz="4400">
          <a:solidFill>
            <a:schemeClr val="tx2"/>
          </a:solidFill>
          <a:latin typeface="Arial"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defRPr>
      </a:lvl2pPr>
      <a:lvl3pPr marL="1143000" indent="-228600" algn="r" rtl="1" eaLnBrk="1" fontAlgn="base" hangingPunct="1">
        <a:spcBef>
          <a:spcPct val="20000"/>
        </a:spcBef>
        <a:spcAft>
          <a:spcPct val="0"/>
        </a:spcAft>
        <a:buChar char="•"/>
        <a:defRPr sz="2400">
          <a:solidFill>
            <a:schemeClr val="tx1"/>
          </a:solidFill>
          <a:latin typeface="+mn-lt"/>
        </a:defRPr>
      </a:lvl3pPr>
      <a:lvl4pPr marL="1600200" indent="-228600" algn="r" rtl="1" eaLnBrk="1" fontAlgn="base" hangingPunct="1">
        <a:spcBef>
          <a:spcPct val="20000"/>
        </a:spcBef>
        <a:spcAft>
          <a:spcPct val="0"/>
        </a:spcAft>
        <a:buChar char="–"/>
        <a:defRPr sz="2000">
          <a:solidFill>
            <a:schemeClr val="tx1"/>
          </a:solidFill>
          <a:latin typeface="+mn-lt"/>
        </a:defRPr>
      </a:lvl4pPr>
      <a:lvl5pPr marL="2057400" indent="-228600" algn="r" rtl="1" eaLnBrk="1" fontAlgn="base" hangingPunct="1">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4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pPr>
              <a:defRPr/>
            </a:pPr>
            <a:endParaRPr lang="en-US"/>
          </a:p>
        </p:txBody>
      </p:sp>
      <p:sp>
        <p:nvSpPr>
          <p:cNvPr id="174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pPr>
              <a:defRPr/>
            </a:pPr>
            <a:endParaRPr lang="en-US"/>
          </a:p>
        </p:txBody>
      </p:sp>
      <p:sp>
        <p:nvSpPr>
          <p:cNvPr id="1741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pPr>
              <a:defRPr/>
            </a:pPr>
            <a:fld id="{0D60E184-4DD1-44A8-A7FE-D95CBA2E1110}"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rtl="1" eaLnBrk="1" fontAlgn="base" hangingPunct="1">
        <a:spcBef>
          <a:spcPct val="0"/>
        </a:spcBef>
        <a:spcAft>
          <a:spcPct val="0"/>
        </a:spcAft>
        <a:defRPr sz="44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Arial" charset="0"/>
        </a:defRPr>
      </a:lvl2pPr>
      <a:lvl3pPr algn="ctr" rtl="1" eaLnBrk="1" fontAlgn="base" hangingPunct="1">
        <a:spcBef>
          <a:spcPct val="0"/>
        </a:spcBef>
        <a:spcAft>
          <a:spcPct val="0"/>
        </a:spcAft>
        <a:defRPr sz="4400">
          <a:solidFill>
            <a:schemeClr val="tx2"/>
          </a:solidFill>
          <a:latin typeface="Arial" charset="0"/>
        </a:defRPr>
      </a:lvl3pPr>
      <a:lvl4pPr algn="ctr" rtl="1" eaLnBrk="1" fontAlgn="base" hangingPunct="1">
        <a:spcBef>
          <a:spcPct val="0"/>
        </a:spcBef>
        <a:spcAft>
          <a:spcPct val="0"/>
        </a:spcAft>
        <a:defRPr sz="4400">
          <a:solidFill>
            <a:schemeClr val="tx2"/>
          </a:solidFill>
          <a:latin typeface="Arial" charset="0"/>
        </a:defRPr>
      </a:lvl4pPr>
      <a:lvl5pPr algn="ctr" rtl="1" eaLnBrk="1" fontAlgn="base" hangingPunct="1">
        <a:spcBef>
          <a:spcPct val="0"/>
        </a:spcBef>
        <a:spcAft>
          <a:spcPct val="0"/>
        </a:spcAft>
        <a:defRPr sz="4400">
          <a:solidFill>
            <a:schemeClr val="tx2"/>
          </a:solidFill>
          <a:latin typeface="Arial" charset="0"/>
        </a:defRPr>
      </a:lvl5pPr>
      <a:lvl6pPr marL="457200" algn="ctr" rtl="1" eaLnBrk="1" fontAlgn="base" hangingPunct="1">
        <a:spcBef>
          <a:spcPct val="0"/>
        </a:spcBef>
        <a:spcAft>
          <a:spcPct val="0"/>
        </a:spcAft>
        <a:defRPr sz="4400">
          <a:solidFill>
            <a:schemeClr val="tx2"/>
          </a:solidFill>
          <a:latin typeface="Arial" charset="0"/>
        </a:defRPr>
      </a:lvl6pPr>
      <a:lvl7pPr marL="914400" algn="ctr" rtl="1" eaLnBrk="1" fontAlgn="base" hangingPunct="1">
        <a:spcBef>
          <a:spcPct val="0"/>
        </a:spcBef>
        <a:spcAft>
          <a:spcPct val="0"/>
        </a:spcAft>
        <a:defRPr sz="4400">
          <a:solidFill>
            <a:schemeClr val="tx2"/>
          </a:solidFill>
          <a:latin typeface="Arial" charset="0"/>
        </a:defRPr>
      </a:lvl7pPr>
      <a:lvl8pPr marL="1371600" algn="ctr" rtl="1" eaLnBrk="1" fontAlgn="base" hangingPunct="1">
        <a:spcBef>
          <a:spcPct val="0"/>
        </a:spcBef>
        <a:spcAft>
          <a:spcPct val="0"/>
        </a:spcAft>
        <a:defRPr sz="4400">
          <a:solidFill>
            <a:schemeClr val="tx2"/>
          </a:solidFill>
          <a:latin typeface="Arial" charset="0"/>
        </a:defRPr>
      </a:lvl8pPr>
      <a:lvl9pPr marL="1828800" algn="ctr" rtl="1" eaLnBrk="1" fontAlgn="base" hangingPunct="1">
        <a:spcBef>
          <a:spcPct val="0"/>
        </a:spcBef>
        <a:spcAft>
          <a:spcPct val="0"/>
        </a:spcAft>
        <a:defRPr sz="4400">
          <a:solidFill>
            <a:schemeClr val="tx2"/>
          </a:solidFill>
          <a:latin typeface="Arial"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defRPr>
      </a:lvl2pPr>
      <a:lvl3pPr marL="1143000" indent="-228600" algn="r" rtl="1" eaLnBrk="1" fontAlgn="base" hangingPunct="1">
        <a:spcBef>
          <a:spcPct val="20000"/>
        </a:spcBef>
        <a:spcAft>
          <a:spcPct val="0"/>
        </a:spcAft>
        <a:buChar char="•"/>
        <a:defRPr sz="2400">
          <a:solidFill>
            <a:schemeClr val="tx1"/>
          </a:solidFill>
          <a:latin typeface="+mn-lt"/>
        </a:defRPr>
      </a:lvl3pPr>
      <a:lvl4pPr marL="1600200" indent="-228600" algn="r" rtl="1" eaLnBrk="1" fontAlgn="base" hangingPunct="1">
        <a:spcBef>
          <a:spcPct val="20000"/>
        </a:spcBef>
        <a:spcAft>
          <a:spcPct val="0"/>
        </a:spcAft>
        <a:buChar char="–"/>
        <a:defRPr sz="2000">
          <a:solidFill>
            <a:schemeClr val="tx1"/>
          </a:solidFill>
          <a:latin typeface="+mn-lt"/>
        </a:defRPr>
      </a:lvl4pPr>
      <a:lvl5pPr marL="2057400" indent="-228600" algn="r" rtl="1" eaLnBrk="1" fontAlgn="base" hangingPunct="1">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1219200" y="1676400"/>
            <a:ext cx="7467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147" name="Rectangle 3"/>
          <p:cNvSpPr>
            <a:spLocks noGrp="1" noChangeArrowheads="1"/>
          </p:cNvSpPr>
          <p:nvPr>
            <p:ph type="body" idx="1"/>
          </p:nvPr>
        </p:nvSpPr>
        <p:spPr bwMode="auto">
          <a:xfrm>
            <a:off x="1143000" y="2971800"/>
            <a:ext cx="6858000" cy="3154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436" name="Rectangle 4"/>
          <p:cNvSpPr>
            <a:spLocks noGrp="1" noChangeArrowheads="1"/>
          </p:cNvSpPr>
          <p:nvPr>
            <p:ph type="dt" sz="half" idx="2"/>
          </p:nvPr>
        </p:nvSpPr>
        <p:spPr bwMode="auto">
          <a:xfrm>
            <a:off x="914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pPr>
              <a:defRPr/>
            </a:pPr>
            <a:endParaRPr lang="en-US"/>
          </a:p>
        </p:txBody>
      </p:sp>
      <p:sp>
        <p:nvSpPr>
          <p:cNvPr id="18437" name="Rectangle 5"/>
          <p:cNvSpPr>
            <a:spLocks noGrp="1" noChangeArrowheads="1"/>
          </p:cNvSpPr>
          <p:nvPr>
            <p:ph type="ftr" sz="quarter" idx="3"/>
          </p:nvPr>
        </p:nvSpPr>
        <p:spPr bwMode="auto">
          <a:xfrm>
            <a:off x="35814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pPr>
              <a:defRPr/>
            </a:pPr>
            <a:endParaRPr lang="en-US"/>
          </a:p>
        </p:txBody>
      </p:sp>
      <p:sp>
        <p:nvSpPr>
          <p:cNvPr id="18438" name="Rectangle 6"/>
          <p:cNvSpPr>
            <a:spLocks noGrp="1" noChangeArrowheads="1"/>
          </p:cNvSpPr>
          <p:nvPr>
            <p:ph type="sldNum" sz="quarter" idx="4"/>
          </p:nvPr>
        </p:nvSpPr>
        <p:spPr bwMode="auto">
          <a:xfrm>
            <a:off x="7010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pPr>
              <a:defRPr/>
            </a:pPr>
            <a:fld id="{FABCD938-7543-4579-B527-E643B0B2DD7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rtl="1" eaLnBrk="1" fontAlgn="base" hangingPunct="1">
        <a:spcBef>
          <a:spcPct val="0"/>
        </a:spcBef>
        <a:spcAft>
          <a:spcPct val="0"/>
        </a:spcAft>
        <a:defRPr sz="44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Arial" charset="0"/>
        </a:defRPr>
      </a:lvl2pPr>
      <a:lvl3pPr algn="ctr" rtl="1" eaLnBrk="1" fontAlgn="base" hangingPunct="1">
        <a:spcBef>
          <a:spcPct val="0"/>
        </a:spcBef>
        <a:spcAft>
          <a:spcPct val="0"/>
        </a:spcAft>
        <a:defRPr sz="4400">
          <a:solidFill>
            <a:schemeClr val="tx2"/>
          </a:solidFill>
          <a:latin typeface="Arial" charset="0"/>
        </a:defRPr>
      </a:lvl3pPr>
      <a:lvl4pPr algn="ctr" rtl="1" eaLnBrk="1" fontAlgn="base" hangingPunct="1">
        <a:spcBef>
          <a:spcPct val="0"/>
        </a:spcBef>
        <a:spcAft>
          <a:spcPct val="0"/>
        </a:spcAft>
        <a:defRPr sz="4400">
          <a:solidFill>
            <a:schemeClr val="tx2"/>
          </a:solidFill>
          <a:latin typeface="Arial" charset="0"/>
        </a:defRPr>
      </a:lvl4pPr>
      <a:lvl5pPr algn="ctr" rtl="1" eaLnBrk="1" fontAlgn="base" hangingPunct="1">
        <a:spcBef>
          <a:spcPct val="0"/>
        </a:spcBef>
        <a:spcAft>
          <a:spcPct val="0"/>
        </a:spcAft>
        <a:defRPr sz="4400">
          <a:solidFill>
            <a:schemeClr val="tx2"/>
          </a:solidFill>
          <a:latin typeface="Arial" charset="0"/>
        </a:defRPr>
      </a:lvl5pPr>
      <a:lvl6pPr marL="457200" algn="ctr" rtl="1" eaLnBrk="1" fontAlgn="base" hangingPunct="1">
        <a:spcBef>
          <a:spcPct val="0"/>
        </a:spcBef>
        <a:spcAft>
          <a:spcPct val="0"/>
        </a:spcAft>
        <a:defRPr sz="4400">
          <a:solidFill>
            <a:schemeClr val="tx2"/>
          </a:solidFill>
          <a:latin typeface="Arial" charset="0"/>
        </a:defRPr>
      </a:lvl6pPr>
      <a:lvl7pPr marL="914400" algn="ctr" rtl="1" eaLnBrk="1" fontAlgn="base" hangingPunct="1">
        <a:spcBef>
          <a:spcPct val="0"/>
        </a:spcBef>
        <a:spcAft>
          <a:spcPct val="0"/>
        </a:spcAft>
        <a:defRPr sz="4400">
          <a:solidFill>
            <a:schemeClr val="tx2"/>
          </a:solidFill>
          <a:latin typeface="Arial" charset="0"/>
        </a:defRPr>
      </a:lvl7pPr>
      <a:lvl8pPr marL="1371600" algn="ctr" rtl="1" eaLnBrk="1" fontAlgn="base" hangingPunct="1">
        <a:spcBef>
          <a:spcPct val="0"/>
        </a:spcBef>
        <a:spcAft>
          <a:spcPct val="0"/>
        </a:spcAft>
        <a:defRPr sz="4400">
          <a:solidFill>
            <a:schemeClr val="tx2"/>
          </a:solidFill>
          <a:latin typeface="Arial" charset="0"/>
        </a:defRPr>
      </a:lvl8pPr>
      <a:lvl9pPr marL="1828800" algn="ctr" rtl="1" eaLnBrk="1" fontAlgn="base" hangingPunct="1">
        <a:spcBef>
          <a:spcPct val="0"/>
        </a:spcBef>
        <a:spcAft>
          <a:spcPct val="0"/>
        </a:spcAft>
        <a:defRPr sz="4400">
          <a:solidFill>
            <a:schemeClr val="tx2"/>
          </a:solidFill>
          <a:latin typeface="Arial"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defRPr>
      </a:lvl2pPr>
      <a:lvl3pPr marL="1143000" indent="-228600" algn="r" rtl="1" eaLnBrk="1" fontAlgn="base" hangingPunct="1">
        <a:spcBef>
          <a:spcPct val="20000"/>
        </a:spcBef>
        <a:spcAft>
          <a:spcPct val="0"/>
        </a:spcAft>
        <a:buChar char="•"/>
        <a:defRPr sz="2400">
          <a:solidFill>
            <a:schemeClr val="tx1"/>
          </a:solidFill>
          <a:latin typeface="+mn-lt"/>
        </a:defRPr>
      </a:lvl3pPr>
      <a:lvl4pPr marL="1600200" indent="-228600" algn="r" rtl="1" eaLnBrk="1" fontAlgn="base" hangingPunct="1">
        <a:spcBef>
          <a:spcPct val="20000"/>
        </a:spcBef>
        <a:spcAft>
          <a:spcPct val="0"/>
        </a:spcAft>
        <a:buChar char="–"/>
        <a:defRPr sz="2000">
          <a:solidFill>
            <a:schemeClr val="tx1"/>
          </a:solidFill>
          <a:latin typeface="+mn-lt"/>
        </a:defRPr>
      </a:lvl4pPr>
      <a:lvl5pPr marL="2057400" indent="-228600" algn="r" rtl="1" eaLnBrk="1" fontAlgn="base" hangingPunct="1">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685800" y="6096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7171" name="Rectangle 3"/>
          <p:cNvSpPr>
            <a:spLocks noGrp="1" noChangeArrowheads="1"/>
          </p:cNvSpPr>
          <p:nvPr>
            <p:ph type="body" idx="1"/>
          </p:nvPr>
        </p:nvSpPr>
        <p:spPr bwMode="auto">
          <a:xfrm>
            <a:off x="914400" y="1798638"/>
            <a:ext cx="8229600" cy="43735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46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pPr>
              <a:defRPr/>
            </a:pPr>
            <a:endParaRPr lang="en-US"/>
          </a:p>
        </p:txBody>
      </p:sp>
      <p:sp>
        <p:nvSpPr>
          <p:cNvPr id="1946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pPr>
              <a:defRPr/>
            </a:pPr>
            <a:endParaRPr lang="en-US"/>
          </a:p>
        </p:txBody>
      </p:sp>
      <p:sp>
        <p:nvSpPr>
          <p:cNvPr id="1946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pPr>
              <a:defRPr/>
            </a:pPr>
            <a:fld id="{92230608-3ED2-405E-92F9-341B9FD0CAE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rtl="1" eaLnBrk="1" fontAlgn="base" hangingPunct="1">
        <a:spcBef>
          <a:spcPct val="0"/>
        </a:spcBef>
        <a:spcAft>
          <a:spcPct val="0"/>
        </a:spcAft>
        <a:defRPr sz="44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Arial" charset="0"/>
        </a:defRPr>
      </a:lvl2pPr>
      <a:lvl3pPr algn="ctr" rtl="1" eaLnBrk="1" fontAlgn="base" hangingPunct="1">
        <a:spcBef>
          <a:spcPct val="0"/>
        </a:spcBef>
        <a:spcAft>
          <a:spcPct val="0"/>
        </a:spcAft>
        <a:defRPr sz="4400">
          <a:solidFill>
            <a:schemeClr val="tx2"/>
          </a:solidFill>
          <a:latin typeface="Arial" charset="0"/>
        </a:defRPr>
      </a:lvl3pPr>
      <a:lvl4pPr algn="ctr" rtl="1" eaLnBrk="1" fontAlgn="base" hangingPunct="1">
        <a:spcBef>
          <a:spcPct val="0"/>
        </a:spcBef>
        <a:spcAft>
          <a:spcPct val="0"/>
        </a:spcAft>
        <a:defRPr sz="4400">
          <a:solidFill>
            <a:schemeClr val="tx2"/>
          </a:solidFill>
          <a:latin typeface="Arial" charset="0"/>
        </a:defRPr>
      </a:lvl4pPr>
      <a:lvl5pPr algn="ctr" rtl="1" eaLnBrk="1" fontAlgn="base" hangingPunct="1">
        <a:spcBef>
          <a:spcPct val="0"/>
        </a:spcBef>
        <a:spcAft>
          <a:spcPct val="0"/>
        </a:spcAft>
        <a:defRPr sz="4400">
          <a:solidFill>
            <a:schemeClr val="tx2"/>
          </a:solidFill>
          <a:latin typeface="Arial" charset="0"/>
        </a:defRPr>
      </a:lvl5pPr>
      <a:lvl6pPr marL="457200" algn="ctr" rtl="1" eaLnBrk="1" fontAlgn="base" hangingPunct="1">
        <a:spcBef>
          <a:spcPct val="0"/>
        </a:spcBef>
        <a:spcAft>
          <a:spcPct val="0"/>
        </a:spcAft>
        <a:defRPr sz="4400">
          <a:solidFill>
            <a:schemeClr val="tx2"/>
          </a:solidFill>
          <a:latin typeface="Arial" charset="0"/>
        </a:defRPr>
      </a:lvl6pPr>
      <a:lvl7pPr marL="914400" algn="ctr" rtl="1" eaLnBrk="1" fontAlgn="base" hangingPunct="1">
        <a:spcBef>
          <a:spcPct val="0"/>
        </a:spcBef>
        <a:spcAft>
          <a:spcPct val="0"/>
        </a:spcAft>
        <a:defRPr sz="4400">
          <a:solidFill>
            <a:schemeClr val="tx2"/>
          </a:solidFill>
          <a:latin typeface="Arial" charset="0"/>
        </a:defRPr>
      </a:lvl7pPr>
      <a:lvl8pPr marL="1371600" algn="ctr" rtl="1" eaLnBrk="1" fontAlgn="base" hangingPunct="1">
        <a:spcBef>
          <a:spcPct val="0"/>
        </a:spcBef>
        <a:spcAft>
          <a:spcPct val="0"/>
        </a:spcAft>
        <a:defRPr sz="4400">
          <a:solidFill>
            <a:schemeClr val="tx2"/>
          </a:solidFill>
          <a:latin typeface="Arial" charset="0"/>
        </a:defRPr>
      </a:lvl8pPr>
      <a:lvl9pPr marL="1828800" algn="ctr" rtl="1" eaLnBrk="1" fontAlgn="base" hangingPunct="1">
        <a:spcBef>
          <a:spcPct val="0"/>
        </a:spcBef>
        <a:spcAft>
          <a:spcPct val="0"/>
        </a:spcAft>
        <a:defRPr sz="4400">
          <a:solidFill>
            <a:schemeClr val="tx2"/>
          </a:solidFill>
          <a:latin typeface="Arial"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defRPr>
      </a:lvl2pPr>
      <a:lvl3pPr marL="1143000" indent="-228600" algn="r" rtl="1" eaLnBrk="1" fontAlgn="base" hangingPunct="1">
        <a:spcBef>
          <a:spcPct val="20000"/>
        </a:spcBef>
        <a:spcAft>
          <a:spcPct val="0"/>
        </a:spcAft>
        <a:buChar char="•"/>
        <a:defRPr sz="2400">
          <a:solidFill>
            <a:schemeClr val="tx1"/>
          </a:solidFill>
          <a:latin typeface="+mn-lt"/>
        </a:defRPr>
      </a:lvl3pPr>
      <a:lvl4pPr marL="1600200" indent="-228600" algn="r" rtl="1" eaLnBrk="1" fontAlgn="base" hangingPunct="1">
        <a:spcBef>
          <a:spcPct val="20000"/>
        </a:spcBef>
        <a:spcAft>
          <a:spcPct val="0"/>
        </a:spcAft>
        <a:buChar char="–"/>
        <a:defRPr sz="2000">
          <a:solidFill>
            <a:schemeClr val="tx1"/>
          </a:solidFill>
          <a:latin typeface="+mn-lt"/>
        </a:defRPr>
      </a:lvl4pPr>
      <a:lvl5pPr marL="2057400" indent="-228600" algn="r" rtl="1" eaLnBrk="1" fontAlgn="base" hangingPunct="1">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819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48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pPr>
              <a:defRPr/>
            </a:pPr>
            <a:endParaRPr lang="en-US"/>
          </a:p>
        </p:txBody>
      </p:sp>
      <p:sp>
        <p:nvSpPr>
          <p:cNvPr id="2048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pPr>
              <a:defRPr/>
            </a:pPr>
            <a:endParaRPr lang="en-US"/>
          </a:p>
        </p:txBody>
      </p:sp>
      <p:sp>
        <p:nvSpPr>
          <p:cNvPr id="2048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mn-cs"/>
              </a:defRPr>
            </a:lvl1pPr>
          </a:lstStyle>
          <a:p>
            <a:pPr>
              <a:defRPr/>
            </a:pPr>
            <a:fld id="{2CB072E6-9C16-4647-8015-CCECC194A8E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rtl="1" eaLnBrk="1" fontAlgn="base" hangingPunct="1">
        <a:spcBef>
          <a:spcPct val="0"/>
        </a:spcBef>
        <a:spcAft>
          <a:spcPct val="0"/>
        </a:spcAft>
        <a:defRPr sz="44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Arial" charset="0"/>
        </a:defRPr>
      </a:lvl2pPr>
      <a:lvl3pPr algn="ctr" rtl="1" eaLnBrk="1" fontAlgn="base" hangingPunct="1">
        <a:spcBef>
          <a:spcPct val="0"/>
        </a:spcBef>
        <a:spcAft>
          <a:spcPct val="0"/>
        </a:spcAft>
        <a:defRPr sz="4400">
          <a:solidFill>
            <a:schemeClr val="tx2"/>
          </a:solidFill>
          <a:latin typeface="Arial" charset="0"/>
        </a:defRPr>
      </a:lvl3pPr>
      <a:lvl4pPr algn="ctr" rtl="1" eaLnBrk="1" fontAlgn="base" hangingPunct="1">
        <a:spcBef>
          <a:spcPct val="0"/>
        </a:spcBef>
        <a:spcAft>
          <a:spcPct val="0"/>
        </a:spcAft>
        <a:defRPr sz="4400">
          <a:solidFill>
            <a:schemeClr val="tx2"/>
          </a:solidFill>
          <a:latin typeface="Arial" charset="0"/>
        </a:defRPr>
      </a:lvl4pPr>
      <a:lvl5pPr algn="ctr" rtl="1" eaLnBrk="1" fontAlgn="base" hangingPunct="1">
        <a:spcBef>
          <a:spcPct val="0"/>
        </a:spcBef>
        <a:spcAft>
          <a:spcPct val="0"/>
        </a:spcAft>
        <a:defRPr sz="4400">
          <a:solidFill>
            <a:schemeClr val="tx2"/>
          </a:solidFill>
          <a:latin typeface="Arial" charset="0"/>
        </a:defRPr>
      </a:lvl5pPr>
      <a:lvl6pPr marL="457200" algn="ctr" rtl="1" eaLnBrk="1" fontAlgn="base" hangingPunct="1">
        <a:spcBef>
          <a:spcPct val="0"/>
        </a:spcBef>
        <a:spcAft>
          <a:spcPct val="0"/>
        </a:spcAft>
        <a:defRPr sz="4400">
          <a:solidFill>
            <a:schemeClr val="tx2"/>
          </a:solidFill>
          <a:latin typeface="Arial" charset="0"/>
        </a:defRPr>
      </a:lvl6pPr>
      <a:lvl7pPr marL="914400" algn="ctr" rtl="1" eaLnBrk="1" fontAlgn="base" hangingPunct="1">
        <a:spcBef>
          <a:spcPct val="0"/>
        </a:spcBef>
        <a:spcAft>
          <a:spcPct val="0"/>
        </a:spcAft>
        <a:defRPr sz="4400">
          <a:solidFill>
            <a:schemeClr val="tx2"/>
          </a:solidFill>
          <a:latin typeface="Arial" charset="0"/>
        </a:defRPr>
      </a:lvl7pPr>
      <a:lvl8pPr marL="1371600" algn="ctr" rtl="1" eaLnBrk="1" fontAlgn="base" hangingPunct="1">
        <a:spcBef>
          <a:spcPct val="0"/>
        </a:spcBef>
        <a:spcAft>
          <a:spcPct val="0"/>
        </a:spcAft>
        <a:defRPr sz="4400">
          <a:solidFill>
            <a:schemeClr val="tx2"/>
          </a:solidFill>
          <a:latin typeface="Arial" charset="0"/>
        </a:defRPr>
      </a:lvl8pPr>
      <a:lvl9pPr marL="1828800" algn="ctr" rtl="1" eaLnBrk="1" fontAlgn="base" hangingPunct="1">
        <a:spcBef>
          <a:spcPct val="0"/>
        </a:spcBef>
        <a:spcAft>
          <a:spcPct val="0"/>
        </a:spcAft>
        <a:defRPr sz="4400">
          <a:solidFill>
            <a:schemeClr val="tx2"/>
          </a:solidFill>
          <a:latin typeface="Arial"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defRPr>
      </a:lvl2pPr>
      <a:lvl3pPr marL="1143000" indent="-228600" algn="r" rtl="1" eaLnBrk="1" fontAlgn="base" hangingPunct="1">
        <a:spcBef>
          <a:spcPct val="20000"/>
        </a:spcBef>
        <a:spcAft>
          <a:spcPct val="0"/>
        </a:spcAft>
        <a:buChar char="•"/>
        <a:defRPr sz="2400">
          <a:solidFill>
            <a:schemeClr val="tx1"/>
          </a:solidFill>
          <a:latin typeface="+mn-lt"/>
        </a:defRPr>
      </a:lvl3pPr>
      <a:lvl4pPr marL="1600200" indent="-228600" algn="r" rtl="1" eaLnBrk="1" fontAlgn="base" hangingPunct="1">
        <a:spcBef>
          <a:spcPct val="20000"/>
        </a:spcBef>
        <a:spcAft>
          <a:spcPct val="0"/>
        </a:spcAft>
        <a:buChar char="–"/>
        <a:defRPr sz="2000">
          <a:solidFill>
            <a:schemeClr val="tx1"/>
          </a:solidFill>
          <a:latin typeface="+mn-lt"/>
        </a:defRPr>
      </a:lvl4pPr>
      <a:lvl5pPr marL="2057400" indent="-228600" algn="r" rtl="1" eaLnBrk="1" fontAlgn="base" hangingPunct="1">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6.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0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0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28.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28.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28.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3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8.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8.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8.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8.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8.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693987"/>
            <a:ext cx="7772400" cy="1470025"/>
          </a:xfrm>
        </p:spPr>
        <p:txBody>
          <a:bodyPr>
            <a:normAutofit/>
          </a:bodyPr>
          <a:lstStyle/>
          <a:p>
            <a:r>
              <a:rPr lang="en-US" b="1" dirty="0">
                <a:latin typeface="Times New Roman" pitchFamily="18" charset="0"/>
                <a:cs typeface="Times New Roman" pitchFamily="18" charset="0"/>
              </a:rPr>
              <a:t>CRP &amp; RF &amp; </a:t>
            </a:r>
            <a:r>
              <a:rPr lang="el-GR" b="1" dirty="0">
                <a:latin typeface="Times New Roman" panose="02020603050405020304" pitchFamily="18" charset="0"/>
                <a:cs typeface="Times New Roman" pitchFamily="18" charset="0"/>
              </a:rPr>
              <a:t>β</a:t>
            </a:r>
            <a:r>
              <a:rPr lang="en-US" b="1" dirty="0">
                <a:latin typeface="Times New Roman" panose="02020603050405020304" pitchFamily="18" charset="0"/>
                <a:cs typeface="Times New Roman" pitchFamily="18" charset="0"/>
              </a:rPr>
              <a:t>-HCG</a:t>
            </a:r>
            <a:endParaRPr lang="fa-IR" b="1"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026" name="Picture 2" descr="c-reactive-protein-cr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0" y="3140968"/>
            <a:ext cx="6667500" cy="2867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4184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054" y="1416790"/>
            <a:ext cx="8229600" cy="428604"/>
          </a:xfrm>
        </p:spPr>
        <p:txBody>
          <a:bodyPr>
            <a:noAutofit/>
          </a:bodyPr>
          <a:lstStyle/>
          <a:p>
            <a:pPr algn="ctr"/>
            <a:r>
              <a:rPr lang="fa-IR" sz="2800" b="1" dirty="0">
                <a:cs typeface="B Nazanin" pitchFamily="2" charset="-78"/>
              </a:rPr>
              <a:t>تفسير نتيجه</a:t>
            </a:r>
            <a:endParaRPr lang="fa-IR" sz="2800" dirty="0">
              <a:cs typeface="B Nazanin" pitchFamily="2" charset="-78"/>
            </a:endParaRPr>
          </a:p>
        </p:txBody>
      </p:sp>
      <p:sp>
        <p:nvSpPr>
          <p:cNvPr id="3" name="Content Placeholder 2"/>
          <p:cNvSpPr>
            <a:spLocks noGrp="1"/>
          </p:cNvSpPr>
          <p:nvPr>
            <p:ph idx="1"/>
          </p:nvPr>
        </p:nvSpPr>
        <p:spPr>
          <a:xfrm>
            <a:off x="755576" y="1916832"/>
            <a:ext cx="8229600" cy="4525963"/>
          </a:xfrm>
        </p:spPr>
        <p:txBody>
          <a:bodyPr>
            <a:noAutofit/>
          </a:bodyPr>
          <a:lstStyle/>
          <a:p>
            <a:r>
              <a:rPr lang="fa-IR" sz="2000" dirty="0">
                <a:cs typeface="B Nazanin" pitchFamily="2" charset="-78"/>
              </a:rPr>
              <a:t>مثبت بودن تست نشانه وجود يک حالت التهابی در فرد است منفی بودن آن نشانه عدم وجود التهاب سيستميک می باشد. </a:t>
            </a:r>
          </a:p>
          <a:p>
            <a:pPr>
              <a:buFont typeface="Wingdings" panose="05000000000000000000" pitchFamily="2" charset="2"/>
              <a:buChar char="q"/>
            </a:pPr>
            <a:r>
              <a:rPr lang="en-US" sz="2000" b="1" dirty="0">
                <a:cs typeface="B Nazanin" pitchFamily="2" charset="-78"/>
              </a:rPr>
              <a:t> </a:t>
            </a:r>
            <a:r>
              <a:rPr lang="fa-IR" sz="2000" b="1" dirty="0">
                <a:cs typeface="B Nazanin" pitchFamily="2" charset="-78"/>
              </a:rPr>
              <a:t>موارد استثناء</a:t>
            </a:r>
          </a:p>
          <a:p>
            <a:r>
              <a:rPr lang="fa-IR" sz="2000" dirty="0">
                <a:cs typeface="B Nazanin" pitchFamily="2" charset="-78"/>
              </a:rPr>
              <a:t>در بعضی از افراد ممکن است مقدار پروتئینهای فاز حاد کمتر از مقدار طبیعی بوده و یا افزایش قابل ملاحظه ای نشان ندهد: </a:t>
            </a:r>
          </a:p>
          <a:p>
            <a:pPr lvl="1"/>
            <a:r>
              <a:rPr lang="fa-IR" sz="1800" dirty="0">
                <a:cs typeface="B Nazanin" pitchFamily="2" charset="-78"/>
              </a:rPr>
              <a:t>نوزادان ، نقص ژنتیکی، مصرف بعضی از داروها </a:t>
            </a:r>
            <a:endParaRPr lang="fa-IR" sz="2000" dirty="0">
              <a:cs typeface="B Nazanin" pitchFamily="2" charset="-78"/>
            </a:endParaRPr>
          </a:p>
          <a:p>
            <a:pPr lvl="1">
              <a:buNone/>
            </a:pPr>
            <a:endParaRPr lang="fa-IR" sz="2000" dirty="0">
              <a:cs typeface="B Nazanin" pitchFamily="2" charset="-78"/>
            </a:endParaRPr>
          </a:p>
          <a:p>
            <a:r>
              <a:rPr lang="fa-IR" sz="2000" dirty="0">
                <a:cs typeface="B Nazanin" pitchFamily="2" charset="-78"/>
              </a:rPr>
              <a:t>در افرادی که سرم شيری رنگ دارند به علت بالا بودن چربی </a:t>
            </a:r>
            <a:r>
              <a:rPr lang="en-US" sz="1800" dirty="0">
                <a:latin typeface="Cambria" pitchFamily="18" charset="0"/>
                <a:cs typeface="B Nazanin" pitchFamily="2" charset="-78"/>
              </a:rPr>
              <a:t>CRP</a:t>
            </a:r>
            <a:r>
              <a:rPr lang="fa-IR" sz="1800" dirty="0">
                <a:latin typeface="Cambria" pitchFamily="18" charset="0"/>
                <a:cs typeface="B Nazanin" pitchFamily="2" charset="-78"/>
              </a:rPr>
              <a:t> </a:t>
            </a:r>
            <a:r>
              <a:rPr lang="fa-IR" sz="2000" dirty="0">
                <a:cs typeface="B Nazanin" pitchFamily="2" charset="-78"/>
              </a:rPr>
              <a:t>به شکل کاذب مثبت می شود.</a:t>
            </a:r>
          </a:p>
          <a:p>
            <a:pPr>
              <a:buNone/>
            </a:pPr>
            <a:endParaRPr lang="fa-IR" sz="2000" dirty="0">
              <a:cs typeface="B Nazanin" pitchFamily="2" charset="-78"/>
            </a:endParaRPr>
          </a:p>
          <a:p>
            <a:r>
              <a:rPr lang="fa-IR" sz="2000" dirty="0">
                <a:cs typeface="B Nazanin" pitchFamily="2" charset="-78"/>
              </a:rPr>
              <a:t>در حالت خاص بیماران روماتیسمی که تحت درمان با </a:t>
            </a:r>
            <a:r>
              <a:rPr lang="en-US" sz="1800" dirty="0">
                <a:latin typeface="Cambria" pitchFamily="18" charset="0"/>
                <a:cs typeface="B Nazanin" pitchFamily="2" charset="-78"/>
              </a:rPr>
              <a:t>ACTH</a:t>
            </a:r>
            <a:r>
              <a:rPr lang="fa-IR" sz="2000" dirty="0">
                <a:cs typeface="B Nazanin" pitchFamily="2" charset="-78"/>
              </a:rPr>
              <a:t> و کورتیزون می باشند آزمایش </a:t>
            </a:r>
            <a:r>
              <a:rPr lang="en-US" sz="1800" dirty="0">
                <a:latin typeface="Cambria" pitchFamily="18" charset="0"/>
                <a:cs typeface="B Nazanin" pitchFamily="2" charset="-78"/>
              </a:rPr>
              <a:t>CRP</a:t>
            </a:r>
            <a:r>
              <a:rPr lang="fa-IR" sz="2000" dirty="0">
                <a:cs typeface="B Nazanin" pitchFamily="2" charset="-78"/>
              </a:rPr>
              <a:t> آنها منفی می شود، ولی باید توجه داشت که منفی شدن این آزمایش دلیل بر بهبودی نمی باشد.</a:t>
            </a:r>
            <a:endParaRPr lang="fa-IR" sz="2000" b="1" dirty="0">
              <a:cs typeface="B Nazanin" pitchFamily="2" charset="-78"/>
            </a:endParaRPr>
          </a:p>
          <a:p>
            <a:endParaRPr lang="fa-IR" sz="2000"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linds(horizontal)">
                                      <p:cBhvr>
                                        <p:cTn id="19" dur="500"/>
                                        <p:tgtEl>
                                          <p:spTgt spid="3">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9592" y="2693987"/>
            <a:ext cx="7772400" cy="1470025"/>
          </a:xfrm>
        </p:spPr>
        <p:txBody>
          <a:bodyPr/>
          <a:lstStyle/>
          <a:p>
            <a:r>
              <a:rPr lang="en-US" sz="4000" dirty="0">
                <a:latin typeface="Cambria" pitchFamily="18" charset="0"/>
              </a:rPr>
              <a:t>RF </a:t>
            </a:r>
            <a:br>
              <a:rPr lang="en-US" sz="4000" dirty="0">
                <a:latin typeface="Cambria" pitchFamily="18" charset="0"/>
              </a:rPr>
            </a:br>
            <a:r>
              <a:rPr lang="en-US" sz="4000" dirty="0">
                <a:latin typeface="Cambria" pitchFamily="18" charset="0"/>
              </a:rPr>
              <a:t> Rheumatoid Factor</a:t>
            </a:r>
            <a:endParaRPr lang="fa-IR" sz="4000" dirty="0">
              <a:latin typeface="Cambria"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290" y="1268760"/>
            <a:ext cx="7467600" cy="1143000"/>
          </a:xfrm>
        </p:spPr>
        <p:txBody>
          <a:bodyPr/>
          <a:lstStyle/>
          <a:p>
            <a:r>
              <a:rPr lang="fa-IR" b="1" dirty="0">
                <a:cs typeface="B Nazanin" pitchFamily="2" charset="-78"/>
              </a:rPr>
              <a:t>آرتریت روماتوئید </a:t>
            </a:r>
          </a:p>
        </p:txBody>
      </p:sp>
      <p:sp>
        <p:nvSpPr>
          <p:cNvPr id="3" name="Content Placeholder 2"/>
          <p:cNvSpPr>
            <a:spLocks noGrp="1"/>
          </p:cNvSpPr>
          <p:nvPr>
            <p:ph idx="1"/>
          </p:nvPr>
        </p:nvSpPr>
        <p:spPr>
          <a:xfrm>
            <a:off x="1552890" y="2272308"/>
            <a:ext cx="6858000" cy="3154363"/>
          </a:xfrm>
        </p:spPr>
        <p:txBody>
          <a:bodyPr>
            <a:normAutofit/>
          </a:bodyPr>
          <a:lstStyle/>
          <a:p>
            <a:pPr>
              <a:buFont typeface="Wingdings" pitchFamily="2" charset="2"/>
              <a:buChar char="v"/>
            </a:pPr>
            <a:r>
              <a:rPr lang="fa-IR" sz="2000" dirty="0">
                <a:cs typeface="B Nazanin" pitchFamily="2" charset="-78"/>
              </a:rPr>
              <a:t>از بیماریهای اتو ایمیون با مشخصه اصلی تخریب پیشرونده در مفاصل</a:t>
            </a:r>
            <a:endParaRPr lang="fa-IR" sz="2800" dirty="0">
              <a:cs typeface="B Nazanin" pitchFamily="2" charset="-78"/>
            </a:endParaRPr>
          </a:p>
          <a:p>
            <a:pPr>
              <a:buFont typeface="Wingdings" pitchFamily="2" charset="2"/>
              <a:buChar char="v"/>
            </a:pPr>
            <a:r>
              <a:rPr lang="fa-IR" sz="2000" dirty="0">
                <a:cs typeface="B Nazanin" pitchFamily="2" charset="-78"/>
              </a:rPr>
              <a:t>بروز علائمی مانند درد مفاصل و تغییرات شکل مفاصل و در نهایت کاهش حرکات بدن</a:t>
            </a:r>
          </a:p>
          <a:p>
            <a:pPr>
              <a:buFont typeface="Wingdings" pitchFamily="2" charset="2"/>
              <a:buChar char="v"/>
            </a:pPr>
            <a:r>
              <a:rPr lang="fa-IR" sz="2000" dirty="0">
                <a:cs typeface="B Nazanin" pitchFamily="2" charset="-78"/>
              </a:rPr>
              <a:t>در زنان ۳-۲ برابر بیشتر از مردان </a:t>
            </a:r>
          </a:p>
          <a:p>
            <a:pPr>
              <a:buFont typeface="Wingdings" pitchFamily="2" charset="2"/>
              <a:buChar char="v"/>
            </a:pPr>
            <a:r>
              <a:rPr lang="fa-IR" sz="2000" dirty="0">
                <a:cs typeface="B Nazanin" pitchFamily="2" charset="-78"/>
              </a:rPr>
              <a:t>اغلب در سنین بین ۶۰-۴۰ سالگی</a:t>
            </a:r>
          </a:p>
          <a:p>
            <a:pPr>
              <a:buFont typeface="Wingdings" pitchFamily="2" charset="2"/>
              <a:buChar char="v"/>
            </a:pPr>
            <a:r>
              <a:rPr lang="fa-IR" sz="2000" dirty="0">
                <a:cs typeface="B Nazanin" pitchFamily="2" charset="-78"/>
              </a:rPr>
              <a:t>علت دقیق بیماری نامشخص</a:t>
            </a:r>
          </a:p>
          <a:p>
            <a:pPr>
              <a:buFont typeface="Wingdings" pitchFamily="2" charset="2"/>
              <a:buChar char="v"/>
            </a:pPr>
            <a:r>
              <a:rPr lang="fa-IR" sz="2000" dirty="0">
                <a:cs typeface="B Nazanin" pitchFamily="2" charset="-78"/>
              </a:rPr>
              <a:t>زمینه های ژنتیکی به همراه فاکتورهای محیطی مانند سیگار کشیدن، سبک زندگی و ویروسها در ایجاد این بیماری مهم میباشند</a:t>
            </a:r>
          </a:p>
        </p:txBody>
      </p:sp>
    </p:spTree>
    <p:extLst>
      <p:ext uri="{BB962C8B-B14F-4D97-AF65-F5344CB8AC3E}">
        <p14:creationId xmlns:p14="http://schemas.microsoft.com/office/powerpoint/2010/main" val="988159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2060848"/>
            <a:ext cx="7632848" cy="3168352"/>
          </a:xfrm>
        </p:spPr>
        <p:txBody>
          <a:bodyPr>
            <a:normAutofit/>
          </a:bodyPr>
          <a:lstStyle/>
          <a:p>
            <a:r>
              <a:rPr lang="fa-IR" sz="2100" dirty="0">
                <a:latin typeface="Times New Roman" pitchFamily="18" charset="0"/>
                <a:cs typeface="B Nazanin" pitchFamily="2" charset="-78"/>
              </a:rPr>
              <a:t>در سرم و مایع مفصلی 80-70 درصد بیماران مبتلا به روماتیسم مفصلی دارای یک ایمونوگلوبولین بر علیه </a:t>
            </a:r>
            <a:r>
              <a:rPr lang="en-US" sz="2100" dirty="0">
                <a:latin typeface="Times New Roman" pitchFamily="18" charset="0"/>
                <a:cs typeface="B Nazanin" pitchFamily="2" charset="-78"/>
              </a:rPr>
              <a:t>FC</a:t>
            </a:r>
            <a:r>
              <a:rPr lang="fa-IR" sz="2100" dirty="0">
                <a:latin typeface="Times New Roman" pitchFamily="18" charset="0"/>
                <a:cs typeface="B Nazanin" pitchFamily="2" charset="-78"/>
              </a:rPr>
              <a:t> مولکول </a:t>
            </a:r>
            <a:r>
              <a:rPr lang="en-US" sz="2100" dirty="0">
                <a:latin typeface="Times New Roman" pitchFamily="18" charset="0"/>
                <a:cs typeface="B Nazanin" pitchFamily="2" charset="-78"/>
              </a:rPr>
              <a:t>IgG</a:t>
            </a:r>
            <a:r>
              <a:rPr lang="fa-IR" sz="2100" dirty="0">
                <a:latin typeface="Times New Roman" pitchFamily="18" charset="0"/>
                <a:cs typeface="B Nazanin" pitchFamily="2" charset="-78"/>
              </a:rPr>
              <a:t>وجود دارد.</a:t>
            </a:r>
          </a:p>
          <a:p>
            <a:pPr>
              <a:buNone/>
            </a:pPr>
            <a:endParaRPr lang="fa-IR" sz="2100" dirty="0">
              <a:latin typeface="Times New Roman" pitchFamily="18" charset="0"/>
              <a:cs typeface="B Nazanin" pitchFamily="2" charset="-78"/>
            </a:endParaRPr>
          </a:p>
          <a:p>
            <a:r>
              <a:rPr lang="fa-IR" sz="2100" dirty="0">
                <a:latin typeface="Times New Roman" pitchFamily="18" charset="0"/>
                <a:cs typeface="B Nazanin" pitchFamily="2" charset="-78"/>
              </a:rPr>
              <a:t> این ایمونوگلوبولین بیشتر از نوع </a:t>
            </a:r>
            <a:r>
              <a:rPr lang="en-US" sz="2100" dirty="0">
                <a:latin typeface="Times New Roman" pitchFamily="18" charset="0"/>
                <a:cs typeface="B Nazanin" pitchFamily="2" charset="-78"/>
              </a:rPr>
              <a:t>  </a:t>
            </a:r>
            <a:r>
              <a:rPr lang="en-US" sz="2100" dirty="0" err="1">
                <a:latin typeface="Times New Roman" pitchFamily="18" charset="0"/>
                <a:cs typeface="B Nazanin" pitchFamily="2" charset="-78"/>
              </a:rPr>
              <a:t>IgM</a:t>
            </a:r>
            <a:r>
              <a:rPr lang="en-US" sz="2100" dirty="0">
                <a:latin typeface="Times New Roman" pitchFamily="18" charset="0"/>
                <a:cs typeface="B Nazanin" pitchFamily="2" charset="-78"/>
              </a:rPr>
              <a:t> </a:t>
            </a:r>
            <a:r>
              <a:rPr lang="fa-IR" sz="2100" dirty="0">
                <a:latin typeface="Times New Roman" pitchFamily="18" charset="0"/>
                <a:cs typeface="B Nazanin" pitchFamily="2" charset="-78"/>
              </a:rPr>
              <a:t>است.</a:t>
            </a:r>
          </a:p>
          <a:p>
            <a:pPr>
              <a:buNone/>
            </a:pPr>
            <a:endParaRPr lang="fa-IR" sz="2100" dirty="0">
              <a:latin typeface="Times New Roman" pitchFamily="18" charset="0"/>
              <a:cs typeface="B Nazanin" pitchFamily="2" charset="-78"/>
            </a:endParaRPr>
          </a:p>
          <a:p>
            <a:r>
              <a:rPr lang="fa-IR" sz="2100" dirty="0">
                <a:latin typeface="Times New Roman" pitchFamily="18" charset="0"/>
                <a:cs typeface="B Nazanin" pitchFamily="2" charset="-78"/>
              </a:rPr>
              <a:t>این ایمونوگلوبولین های ضد</a:t>
            </a:r>
            <a:r>
              <a:rPr lang="en-US" sz="2100" dirty="0">
                <a:latin typeface="Times New Roman" pitchFamily="18" charset="0"/>
                <a:cs typeface="B Nazanin" pitchFamily="2" charset="-78"/>
              </a:rPr>
              <a:t> </a:t>
            </a:r>
            <a:r>
              <a:rPr lang="en-US" sz="2100" dirty="0" err="1">
                <a:latin typeface="Times New Roman" pitchFamily="18" charset="0"/>
                <a:cs typeface="B Nazanin" pitchFamily="2" charset="-78"/>
              </a:rPr>
              <a:t>IgG</a:t>
            </a:r>
            <a:r>
              <a:rPr lang="en-US" sz="2100" dirty="0">
                <a:latin typeface="Times New Roman" pitchFamily="18" charset="0"/>
                <a:cs typeface="B Nazanin" pitchFamily="2" charset="-78"/>
              </a:rPr>
              <a:t> </a:t>
            </a:r>
            <a:r>
              <a:rPr lang="fa-IR" sz="2100" dirty="0">
                <a:latin typeface="Times New Roman" pitchFamily="18" charset="0"/>
                <a:cs typeface="B Nazanin" pitchFamily="2" charset="-78"/>
              </a:rPr>
              <a:t> را </a:t>
            </a:r>
            <a:r>
              <a:rPr lang="fa-IR" sz="2100" dirty="0">
                <a:solidFill>
                  <a:srgbClr val="FF0000"/>
                </a:solidFill>
                <a:latin typeface="Times New Roman" pitchFamily="18" charset="0"/>
                <a:cs typeface="B Nazanin" pitchFamily="2" charset="-78"/>
              </a:rPr>
              <a:t>فاکتور روماتیسمی(</a:t>
            </a:r>
            <a:r>
              <a:rPr lang="en-US" sz="2100" dirty="0">
                <a:solidFill>
                  <a:srgbClr val="FF0000"/>
                </a:solidFill>
                <a:latin typeface="Times New Roman" pitchFamily="18" charset="0"/>
                <a:cs typeface="B Nazanin" pitchFamily="2" charset="-78"/>
              </a:rPr>
              <a:t>Rheumatoid Factor</a:t>
            </a:r>
            <a:r>
              <a:rPr lang="fa-IR" sz="2100" dirty="0">
                <a:solidFill>
                  <a:srgbClr val="FF0000"/>
                </a:solidFill>
                <a:latin typeface="Times New Roman" pitchFamily="18" charset="0"/>
                <a:cs typeface="B Nazanin" pitchFamily="2" charset="-78"/>
              </a:rPr>
              <a:t>) یا </a:t>
            </a:r>
            <a:r>
              <a:rPr lang="en-US" sz="2100" dirty="0">
                <a:solidFill>
                  <a:srgbClr val="FF0000"/>
                </a:solidFill>
                <a:latin typeface="Times New Roman" pitchFamily="18" charset="0"/>
                <a:cs typeface="B Nazanin" pitchFamily="2" charset="-78"/>
              </a:rPr>
              <a:t>RF</a:t>
            </a:r>
            <a:r>
              <a:rPr lang="fa-IR" sz="2100" dirty="0">
                <a:solidFill>
                  <a:srgbClr val="FF0000"/>
                </a:solidFill>
                <a:latin typeface="Times New Roman" pitchFamily="18" charset="0"/>
                <a:cs typeface="B Nazanin" pitchFamily="2" charset="-78"/>
              </a:rPr>
              <a:t> </a:t>
            </a:r>
            <a:r>
              <a:rPr lang="fa-IR" sz="2100" dirty="0">
                <a:latin typeface="Times New Roman" pitchFamily="18" charset="0"/>
                <a:cs typeface="B Nazanin" pitchFamily="2" charset="-78"/>
              </a:rPr>
              <a:t>می گویند. </a:t>
            </a:r>
          </a:p>
          <a:p>
            <a:r>
              <a:rPr lang="fa-IR" sz="2100" dirty="0">
                <a:latin typeface="Times New Roman" pitchFamily="18" charset="0"/>
                <a:cs typeface="B Nazanin" pitchFamily="2" charset="-78"/>
              </a:rPr>
              <a:t>وجود فاکتور روماتوئيدی و افزايش آن، نشانه پيشرفت بيماری است. </a:t>
            </a:r>
            <a:endParaRPr lang="en-US" sz="2100" dirty="0">
              <a:latin typeface="Times New Roman" pitchFamily="18" charset="0"/>
              <a:cs typeface="B Nazanin" pitchFamily="2" charset="-78"/>
            </a:endParaRPr>
          </a:p>
          <a:p>
            <a:endParaRPr lang="en-US" sz="2100" dirty="0">
              <a:latin typeface="Times New Roman" pitchFamily="18" charset="0"/>
              <a:cs typeface="B Nazanin" pitchFamily="2" charset="-78"/>
            </a:endParaRPr>
          </a:p>
          <a:p>
            <a:endParaRPr lang="fa-IR" sz="2100" dirty="0">
              <a:latin typeface="Times New Roman" pitchFamily="18" charset="0"/>
              <a:cs typeface="B Nazanin" pitchFamily="2" charset="-7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2742"/>
            <a:ext cx="8229600" cy="1143000"/>
          </a:xfrm>
        </p:spPr>
        <p:txBody>
          <a:bodyPr>
            <a:noAutofit/>
          </a:bodyPr>
          <a:lstStyle/>
          <a:p>
            <a:pPr algn="r"/>
            <a:r>
              <a:rPr lang="fa-IR" sz="2800" dirty="0">
                <a:cs typeface="B Nazanin" pitchFamily="2" charset="-78"/>
              </a:rPr>
              <a:t>روشهای آزمایشگاهی جهت جستجو و تعیین </a:t>
            </a:r>
            <a:r>
              <a:rPr lang="en-US" sz="2800" dirty="0">
                <a:cs typeface="B Nazanin" pitchFamily="2" charset="-78"/>
              </a:rPr>
              <a:t>RF </a:t>
            </a:r>
            <a:endParaRPr lang="fa-IR" sz="2800" dirty="0">
              <a:cs typeface="B Nazanin" pitchFamily="2" charset="-78"/>
            </a:endParaRPr>
          </a:p>
        </p:txBody>
      </p:sp>
      <p:sp>
        <p:nvSpPr>
          <p:cNvPr id="3" name="Content Placeholder 2"/>
          <p:cNvSpPr>
            <a:spLocks noGrp="1"/>
          </p:cNvSpPr>
          <p:nvPr>
            <p:ph idx="1"/>
          </p:nvPr>
        </p:nvSpPr>
        <p:spPr>
          <a:xfrm>
            <a:off x="196640" y="2246198"/>
            <a:ext cx="8229600" cy="3668707"/>
          </a:xfrm>
        </p:spPr>
        <p:txBody>
          <a:bodyPr>
            <a:normAutofit/>
          </a:bodyPr>
          <a:lstStyle/>
          <a:p>
            <a:r>
              <a:rPr lang="fa-IR" sz="2400" dirty="0">
                <a:cs typeface="B Nazanin" pitchFamily="2" charset="-78"/>
              </a:rPr>
              <a:t>آگلوتیناسیون لاتکس </a:t>
            </a:r>
          </a:p>
          <a:p>
            <a:pPr>
              <a:buNone/>
            </a:pPr>
            <a:endParaRPr lang="fa-IR" sz="2400" dirty="0">
              <a:cs typeface="B Nazanin" pitchFamily="2" charset="-78"/>
            </a:endParaRPr>
          </a:p>
          <a:p>
            <a:endParaRPr lang="fa-IR" sz="2400" dirty="0">
              <a:cs typeface="B Nazanin" pitchFamily="2" charset="-78"/>
            </a:endParaRPr>
          </a:p>
        </p:txBody>
      </p:sp>
      <p:pic>
        <p:nvPicPr>
          <p:cNvPr id="1026" name="Picture 2"/>
          <p:cNvPicPr>
            <a:picLocks noChangeAspect="1" noChangeArrowheads="1"/>
          </p:cNvPicPr>
          <p:nvPr/>
        </p:nvPicPr>
        <p:blipFill>
          <a:blip r:embed="rId3"/>
          <a:srcRect/>
          <a:stretch>
            <a:fillRect/>
          </a:stretch>
        </p:blipFill>
        <p:spPr bwMode="auto">
          <a:xfrm>
            <a:off x="1475656" y="2863552"/>
            <a:ext cx="6577949" cy="2234347"/>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7704" y="1343410"/>
            <a:ext cx="6800840" cy="1000132"/>
          </a:xfrm>
        </p:spPr>
        <p:txBody>
          <a:bodyPr>
            <a:normAutofit/>
          </a:bodyPr>
          <a:lstStyle/>
          <a:p>
            <a:pPr algn="r"/>
            <a:r>
              <a:rPr lang="fa-IR" sz="2800" b="1" dirty="0">
                <a:cs typeface="B Nazanin" pitchFamily="2" charset="-78"/>
              </a:rPr>
              <a:t>آزمایش آگلوتیناسیون لاتکس روی لام</a:t>
            </a:r>
            <a:endParaRPr lang="fa-IR" sz="2800" dirty="0">
              <a:cs typeface="B Nazanin" pitchFamily="2" charset="-78"/>
            </a:endParaRPr>
          </a:p>
        </p:txBody>
      </p:sp>
      <p:sp>
        <p:nvSpPr>
          <p:cNvPr id="3" name="Content Placeholder 2"/>
          <p:cNvSpPr>
            <a:spLocks noGrp="1"/>
          </p:cNvSpPr>
          <p:nvPr>
            <p:ph idx="1"/>
          </p:nvPr>
        </p:nvSpPr>
        <p:spPr>
          <a:xfrm>
            <a:off x="251520" y="2347190"/>
            <a:ext cx="8229600" cy="4525963"/>
          </a:xfrm>
        </p:spPr>
        <p:txBody>
          <a:bodyPr>
            <a:normAutofit/>
          </a:bodyPr>
          <a:lstStyle/>
          <a:p>
            <a:r>
              <a:rPr lang="fa-IR" sz="2400" dirty="0">
                <a:cs typeface="B Nazanin" pitchFamily="2" charset="-78"/>
              </a:rPr>
              <a:t>هر جعبه کيت </a:t>
            </a:r>
            <a:r>
              <a:rPr lang="en-US" sz="2400" dirty="0">
                <a:cs typeface="B Nazanin" pitchFamily="2" charset="-78"/>
              </a:rPr>
              <a:t>RF</a:t>
            </a:r>
            <a:r>
              <a:rPr lang="fa-IR" sz="2400" dirty="0">
                <a:cs typeface="B Nazanin" pitchFamily="2" charset="-78"/>
              </a:rPr>
              <a:t>  شامل مواد زير می باشد: </a:t>
            </a:r>
            <a:endParaRPr lang="en-US" sz="2400" dirty="0">
              <a:cs typeface="B Nazanin" pitchFamily="2" charset="-78"/>
            </a:endParaRPr>
          </a:p>
          <a:p>
            <a:pPr lvl="1">
              <a:buFont typeface="Wingdings" pitchFamily="2" charset="2"/>
              <a:buChar char="Ø"/>
            </a:pPr>
            <a:r>
              <a:rPr lang="fa-IR" sz="2000" dirty="0">
                <a:cs typeface="B Nazanin" pitchFamily="2" charset="-78"/>
              </a:rPr>
              <a:t>شيشه( ويال) حاوی </a:t>
            </a:r>
            <a:r>
              <a:rPr lang="en-US" sz="2000" dirty="0">
                <a:cs typeface="B Nazanin" pitchFamily="2" charset="-78"/>
              </a:rPr>
              <a:t>IgG</a:t>
            </a:r>
            <a:r>
              <a:rPr lang="fa-IR" sz="2000" dirty="0">
                <a:cs typeface="B Nazanin" pitchFamily="2" charset="-78"/>
              </a:rPr>
              <a:t> متصل به ذرات لاتکس</a:t>
            </a:r>
            <a:r>
              <a:rPr lang="en-US" sz="2000" dirty="0">
                <a:cs typeface="B Nazanin" pitchFamily="2" charset="-78"/>
              </a:rPr>
              <a:t> </a:t>
            </a:r>
            <a:r>
              <a:rPr lang="fa-IR" sz="2000" dirty="0">
                <a:cs typeface="B Nazanin" pitchFamily="2" charset="-78"/>
              </a:rPr>
              <a:t> (معرف </a:t>
            </a:r>
            <a:r>
              <a:rPr lang="en-US" sz="2000" dirty="0">
                <a:cs typeface="B Nazanin" pitchFamily="2" charset="-78"/>
              </a:rPr>
              <a:t>(Reagent)</a:t>
            </a:r>
          </a:p>
          <a:p>
            <a:pPr lvl="1">
              <a:buFont typeface="Wingdings" pitchFamily="2" charset="2"/>
              <a:buChar char="Ø"/>
            </a:pPr>
            <a:r>
              <a:rPr lang="fa-IR" sz="2000" dirty="0">
                <a:cs typeface="B Nazanin" pitchFamily="2" charset="-78"/>
              </a:rPr>
              <a:t>ويال حاوی کنترل مثبت: اين محلول دارای </a:t>
            </a:r>
            <a:r>
              <a:rPr lang="en-US" sz="2000" dirty="0">
                <a:cs typeface="B Nazanin" pitchFamily="2" charset="-78"/>
              </a:rPr>
              <a:t>(RF) Anti IgG</a:t>
            </a:r>
            <a:r>
              <a:rPr lang="fa-IR" sz="2000" dirty="0">
                <a:cs typeface="B Nazanin" pitchFamily="2" charset="-78"/>
              </a:rPr>
              <a:t> می باشد.</a:t>
            </a:r>
            <a:endParaRPr lang="en-US" sz="2000" dirty="0">
              <a:cs typeface="B Nazanin" pitchFamily="2" charset="-78"/>
            </a:endParaRPr>
          </a:p>
          <a:p>
            <a:pPr lvl="1">
              <a:buFont typeface="Wingdings" pitchFamily="2" charset="2"/>
              <a:buChar char="Ø"/>
            </a:pPr>
            <a:r>
              <a:rPr lang="fa-IR" sz="2000" dirty="0">
                <a:cs typeface="B Nazanin" pitchFamily="2" charset="-78"/>
              </a:rPr>
              <a:t>ويال حاوی کنترل منفی: اين محلول فاقد </a:t>
            </a:r>
            <a:r>
              <a:rPr lang="en-US" sz="2000" dirty="0">
                <a:cs typeface="B Nazanin" pitchFamily="2" charset="-78"/>
              </a:rPr>
              <a:t>Anti IgG(RF)</a:t>
            </a:r>
            <a:r>
              <a:rPr lang="fa-IR" sz="2000" dirty="0">
                <a:cs typeface="B Nazanin" pitchFamily="2" charset="-78"/>
              </a:rPr>
              <a:t> می باشد.</a:t>
            </a:r>
            <a:endParaRPr lang="en-US" sz="2000" dirty="0">
              <a:cs typeface="B Nazanin" pitchFamily="2" charset="-78"/>
            </a:endParaRPr>
          </a:p>
          <a:p>
            <a:pPr lvl="1">
              <a:buFont typeface="Wingdings" pitchFamily="2" charset="2"/>
              <a:buChar char="Ø"/>
            </a:pPr>
            <a:r>
              <a:rPr lang="fa-IR" sz="2000" dirty="0">
                <a:cs typeface="B Nazanin" pitchFamily="2" charset="-78"/>
              </a:rPr>
              <a:t>لام صفحه مشکی </a:t>
            </a:r>
            <a:endParaRPr lang="en-US" sz="2000" dirty="0">
              <a:cs typeface="B Nazanin" pitchFamily="2" charset="-78"/>
            </a:endParaRPr>
          </a:p>
          <a:p>
            <a:pPr lvl="1">
              <a:buFont typeface="Wingdings" pitchFamily="2" charset="2"/>
              <a:buChar char="Ø"/>
            </a:pPr>
            <a:r>
              <a:rPr lang="fa-IR" sz="2000" dirty="0">
                <a:cs typeface="B Nazanin" pitchFamily="2" charset="-78"/>
              </a:rPr>
              <a:t>ابليکاتور (به منظور همزدن مواد)</a:t>
            </a:r>
            <a:endParaRPr lang="en-US" sz="2000" dirty="0">
              <a:cs typeface="B Nazanin" pitchFamily="2" charset="-78"/>
            </a:endParaRPr>
          </a:p>
          <a:p>
            <a:pPr lvl="1">
              <a:buFont typeface="Wingdings" pitchFamily="2" charset="2"/>
              <a:buChar char="Ø"/>
            </a:pPr>
            <a:r>
              <a:rPr lang="fa-IR" sz="2000" dirty="0">
                <a:cs typeface="B Nazanin" pitchFamily="2" charset="-78"/>
              </a:rPr>
              <a:t>دستور کار کيت</a:t>
            </a:r>
            <a:endParaRPr lang="en-US" sz="2000" dirty="0">
              <a:cs typeface="B Nazanin" pitchFamily="2" charset="-78"/>
            </a:endParaRPr>
          </a:p>
          <a:p>
            <a:endParaRPr lang="fa-IR" sz="2400" dirty="0">
              <a:cs typeface="B Nazanin" pitchFamily="2" charset="-78"/>
            </a:endParaRPr>
          </a:p>
        </p:txBody>
      </p:sp>
      <p:pic>
        <p:nvPicPr>
          <p:cNvPr id="4" name="Picture 6" descr="Anti Streptolysin O (ASO) Test: Principle, Procedure and ...">
            <a:extLst>
              <a:ext uri="{FF2B5EF4-FFF2-40B4-BE49-F238E27FC236}">
                <a16:creationId xmlns:a16="http://schemas.microsoft.com/office/drawing/2014/main" id="{2319D1A1-B64E-ADAC-6ACA-32775EF62E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3933056"/>
            <a:ext cx="1707282" cy="12788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30264-4C83-F8D4-0DB7-A8D071ED95F4}"/>
              </a:ext>
            </a:extLst>
          </p:cNvPr>
          <p:cNvSpPr>
            <a:spLocks noGrp="1"/>
          </p:cNvSpPr>
          <p:nvPr>
            <p:ph type="title"/>
          </p:nvPr>
        </p:nvSpPr>
        <p:spPr>
          <a:xfrm>
            <a:off x="838200" y="1484784"/>
            <a:ext cx="7467600" cy="1143000"/>
          </a:xfrm>
        </p:spPr>
        <p:txBody>
          <a:bodyPr/>
          <a:lstStyle/>
          <a:p>
            <a:pPr algn="r"/>
            <a:r>
              <a:rPr lang="fa-IR" sz="2800" b="1" dirty="0" err="1">
                <a:effectLst/>
                <a:latin typeface="B Nazanin" panose="00000400000000000000" pitchFamily="2" charset="-78"/>
                <a:ea typeface="Calibri" panose="020F0502020204030204" pitchFamily="34" charset="0"/>
                <a:cs typeface="B Nazanin" panose="00000400000000000000" pitchFamily="2" charset="-78"/>
              </a:rPr>
              <a:t>تفسير</a:t>
            </a:r>
            <a:r>
              <a:rPr lang="fa-IR" sz="2800" b="1" dirty="0">
                <a:effectLst/>
                <a:latin typeface="B Nazanin" panose="00000400000000000000" pitchFamily="2" charset="-78"/>
                <a:ea typeface="Calibri" panose="020F0502020204030204" pitchFamily="34" charset="0"/>
                <a:cs typeface="B Nazanin" panose="00000400000000000000" pitchFamily="2" charset="-78"/>
              </a:rPr>
              <a:t> </a:t>
            </a:r>
            <a:r>
              <a:rPr lang="fa-IR" sz="2800" b="1" dirty="0" err="1">
                <a:effectLst/>
                <a:latin typeface="B Nazanin" panose="00000400000000000000" pitchFamily="2" charset="-78"/>
                <a:ea typeface="Calibri" panose="020F0502020204030204" pitchFamily="34" charset="0"/>
                <a:cs typeface="B Nazanin" panose="00000400000000000000" pitchFamily="2" charset="-78"/>
              </a:rPr>
              <a:t>نتيجه</a:t>
            </a:r>
            <a:endParaRPr lang="en-US" sz="6000" dirty="0"/>
          </a:p>
        </p:txBody>
      </p:sp>
      <p:sp>
        <p:nvSpPr>
          <p:cNvPr id="3" name="Content Placeholder 2">
            <a:extLst>
              <a:ext uri="{FF2B5EF4-FFF2-40B4-BE49-F238E27FC236}">
                <a16:creationId xmlns:a16="http://schemas.microsoft.com/office/drawing/2014/main" id="{9B48D4FB-AA47-7C6F-BE2B-19F6C96B4FBF}"/>
              </a:ext>
            </a:extLst>
          </p:cNvPr>
          <p:cNvSpPr>
            <a:spLocks noGrp="1"/>
          </p:cNvSpPr>
          <p:nvPr>
            <p:ph idx="1"/>
          </p:nvPr>
        </p:nvSpPr>
        <p:spPr>
          <a:xfrm>
            <a:off x="1619672" y="2653035"/>
            <a:ext cx="6858000" cy="3154363"/>
          </a:xfrm>
        </p:spPr>
        <p:txBody>
          <a:bodyPr/>
          <a:lstStyle/>
          <a:p>
            <a:pPr>
              <a:buFont typeface="Wingdings" panose="05000000000000000000" pitchFamily="2" charset="2"/>
              <a:buChar char="Ø"/>
            </a:pPr>
            <a:r>
              <a:rPr lang="ar-SA" sz="1800" dirty="0">
                <a:effectLst/>
                <a:latin typeface="B Nazanin" panose="00000400000000000000" pitchFamily="2" charset="-78"/>
                <a:ea typeface="Tahoma" panose="020B0604030504040204" pitchFamily="34" charset="0"/>
                <a:cs typeface="B Nazanin" panose="00000400000000000000" pitchFamily="2" charset="-78"/>
              </a:rPr>
              <a:t>حدود</a:t>
            </a:r>
            <a:r>
              <a:rPr lang="ar-SA" sz="1800" dirty="0">
                <a:effectLst/>
                <a:latin typeface="B Nazanin" panose="00000400000000000000" pitchFamily="2" charset="-78"/>
                <a:ea typeface="Calibri" panose="020F0502020204030204" pitchFamily="34" charset="0"/>
                <a:cs typeface="B Nazanin" panose="00000400000000000000" pitchFamily="2" charset="-78"/>
              </a:rPr>
              <a:t> 4-1 %  </a:t>
            </a:r>
            <a:r>
              <a:rPr lang="ar-SA" sz="1800" dirty="0">
                <a:effectLst/>
                <a:latin typeface="B Nazanin" panose="00000400000000000000" pitchFamily="2" charset="-78"/>
                <a:ea typeface="Tahoma" panose="020B0604030504040204" pitchFamily="34" charset="0"/>
                <a:cs typeface="B Nazanin" panose="00000400000000000000" pitchFamily="2" charset="-78"/>
              </a:rPr>
              <a:t>سرم</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افراد</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طبيعی</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از</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نظر</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فاکتور</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روماتوئيدی</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با</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روش</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لاتکس</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مثبت</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می</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شود</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که</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در</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اينگونه</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موارد</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بايد</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علايم</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بيماری</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و</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شرايط</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بيمار</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را</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مد</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نظر</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قرار</a:t>
            </a:r>
            <a:r>
              <a:rPr lang="ar-SA" sz="1800" dirty="0">
                <a:effectLst/>
                <a:latin typeface="B Nazanin" panose="00000400000000000000" pitchFamily="2" charset="-78"/>
                <a:ea typeface="Calibri" panose="020F0502020204030204" pitchFamily="34" charset="0"/>
                <a:cs typeface="B Nazanin" panose="00000400000000000000" pitchFamily="2" charset="-78"/>
              </a:rPr>
              <a:t> </a:t>
            </a:r>
            <a:r>
              <a:rPr lang="ar-SA" sz="1800" dirty="0">
                <a:effectLst/>
                <a:latin typeface="B Nazanin" panose="00000400000000000000" pitchFamily="2" charset="-78"/>
                <a:ea typeface="Tahoma" panose="020B0604030504040204" pitchFamily="34" charset="0"/>
                <a:cs typeface="B Nazanin" panose="00000400000000000000" pitchFamily="2" charset="-78"/>
              </a:rPr>
              <a:t>داد</a:t>
            </a:r>
            <a:r>
              <a:rPr lang="fa-IR" sz="1800" dirty="0">
                <a:effectLst/>
                <a:latin typeface="B Nazanin" panose="00000400000000000000" pitchFamily="2" charset="-78"/>
                <a:ea typeface="Tahoma" panose="020B0604030504040204" pitchFamily="34" charset="0"/>
                <a:cs typeface="B Nazanin" panose="00000400000000000000" pitchFamily="2" charset="-78"/>
              </a:rPr>
              <a:t>.</a:t>
            </a:r>
            <a:endParaRPr lang="en-US" sz="1800" dirty="0">
              <a:effectLst/>
              <a:latin typeface="B Nazanin" panose="00000400000000000000" pitchFamily="2" charset="-78"/>
              <a:ea typeface="Tahoma" panose="020B0604030504040204" pitchFamily="34" charset="0"/>
              <a:cs typeface="B Nazanin" panose="00000400000000000000" pitchFamily="2" charset="-78"/>
            </a:endParaRPr>
          </a:p>
          <a:p>
            <a:pPr>
              <a:buFont typeface="Wingdings" panose="05000000000000000000" pitchFamily="2" charset="2"/>
              <a:buChar char="Ø"/>
            </a:pPr>
            <a:endParaRPr lang="fa-IR" sz="1800" dirty="0">
              <a:effectLst/>
              <a:latin typeface="B Nazanin" panose="00000400000000000000" pitchFamily="2" charset="-78"/>
              <a:ea typeface="Tahoma" panose="020B0604030504040204" pitchFamily="34" charset="0"/>
              <a:cs typeface="B Nazanin" panose="00000400000000000000" pitchFamily="2" charset="-78"/>
            </a:endParaRPr>
          </a:p>
          <a:p>
            <a:pPr>
              <a:buFont typeface="Wingdings" panose="05000000000000000000" pitchFamily="2" charset="2"/>
              <a:buChar char="Ø"/>
            </a:pPr>
            <a:r>
              <a:rPr lang="fa-IR" sz="1800" dirty="0" err="1">
                <a:ea typeface="Tahoma" panose="020B0604030504040204" pitchFamily="34" charset="0"/>
                <a:cs typeface="B Nazanin" panose="00000400000000000000" pitchFamily="2" charset="-78"/>
              </a:rPr>
              <a:t>تقريباَ</a:t>
            </a:r>
            <a:r>
              <a:rPr lang="fa-IR" sz="1800" dirty="0">
                <a:ea typeface="Tahoma" panose="020B0604030504040204" pitchFamily="34" charset="0"/>
                <a:cs typeface="B Nazanin" panose="00000400000000000000" pitchFamily="2" charset="-78"/>
              </a:rPr>
              <a:t> </a:t>
            </a:r>
            <a:r>
              <a:rPr lang="fa-IR" sz="1800" dirty="0">
                <a:latin typeface="Times New Roman" panose="02020603050405020304" pitchFamily="18" charset="0"/>
                <a:ea typeface="Tahoma" panose="020B0604030504040204" pitchFamily="34" charset="0"/>
                <a:cs typeface="B Nazanin" panose="00000400000000000000" pitchFamily="2" charset="-78"/>
              </a:rPr>
              <a:t>فقط </a:t>
            </a:r>
            <a:r>
              <a:rPr lang="en-US" sz="1800" dirty="0">
                <a:latin typeface="Times New Roman" panose="02020603050405020304" pitchFamily="18" charset="0"/>
                <a:ea typeface="Tahoma" panose="020B0604030504040204" pitchFamily="34" charset="0"/>
                <a:cs typeface="Times New Roman" panose="02020603050405020304" pitchFamily="18" charset="0"/>
              </a:rPr>
              <a:t>RF</a:t>
            </a:r>
            <a:r>
              <a:rPr lang="en-US" sz="1800" dirty="0">
                <a:ea typeface="Tahoma" panose="020B0604030504040204" pitchFamily="34" charset="0"/>
                <a:cs typeface="B Nazanin" panose="00000400000000000000" pitchFamily="2" charset="-78"/>
              </a:rPr>
              <a:t> </a:t>
            </a:r>
            <a:r>
              <a:rPr lang="fa-IR" sz="1800" dirty="0">
                <a:ea typeface="Tahoma" panose="020B0604030504040204" pitchFamily="34" charset="0"/>
                <a:cs typeface="B Nazanin" panose="00000400000000000000" pitchFamily="2" charset="-78"/>
              </a:rPr>
              <a:t> از کلاس </a:t>
            </a:r>
            <a:r>
              <a:rPr lang="en-US" sz="1800" dirty="0">
                <a:latin typeface="Times New Roman" panose="02020603050405020304" pitchFamily="18" charset="0"/>
                <a:ea typeface="Tahoma" panose="020B0604030504040204" pitchFamily="34" charset="0"/>
                <a:cs typeface="Times New Roman" panose="02020603050405020304" pitchFamily="18" charset="0"/>
              </a:rPr>
              <a:t>IgM </a:t>
            </a:r>
            <a:r>
              <a:rPr lang="fa-IR" sz="1800" dirty="0">
                <a:latin typeface="Times New Roman" panose="02020603050405020304" pitchFamily="18" charset="0"/>
                <a:ea typeface="Tahoma" panose="020B0604030504040204" pitchFamily="34" charset="0"/>
                <a:cs typeface="B Nazanin" panose="00000400000000000000" pitchFamily="2" charset="-78"/>
              </a:rPr>
              <a:t> ب</a:t>
            </a:r>
            <a:r>
              <a:rPr lang="fa-IR" sz="1800" dirty="0">
                <a:ea typeface="Tahoma" panose="020B0604030504040204" pitchFamily="34" charset="0"/>
                <a:cs typeface="B Nazanin" panose="00000400000000000000" pitchFamily="2" charset="-78"/>
              </a:rPr>
              <a:t>ا </a:t>
            </a:r>
            <a:r>
              <a:rPr lang="fa-IR" sz="1800" dirty="0" err="1">
                <a:ea typeface="Tahoma" panose="020B0604030504040204" pitchFamily="34" charset="0"/>
                <a:cs typeface="B Nazanin" panose="00000400000000000000" pitchFamily="2" charset="-78"/>
              </a:rPr>
              <a:t>اين</a:t>
            </a:r>
            <a:r>
              <a:rPr lang="fa-IR" sz="1800" dirty="0">
                <a:ea typeface="Tahoma" panose="020B0604030504040204" pitchFamily="34" charset="0"/>
                <a:cs typeface="B Nazanin" panose="00000400000000000000" pitchFamily="2" charset="-78"/>
              </a:rPr>
              <a:t> روش قابل </a:t>
            </a:r>
            <a:r>
              <a:rPr lang="fa-IR" sz="1800" dirty="0" err="1">
                <a:ea typeface="Tahoma" panose="020B0604030504040204" pitchFamily="34" charset="0"/>
                <a:cs typeface="B Nazanin" panose="00000400000000000000" pitchFamily="2" charset="-78"/>
              </a:rPr>
              <a:t>تشخيص</a:t>
            </a:r>
            <a:r>
              <a:rPr lang="fa-IR" sz="1800" dirty="0">
                <a:ea typeface="Tahoma" panose="020B0604030504040204" pitchFamily="34" charset="0"/>
                <a:cs typeface="B Nazanin" panose="00000400000000000000" pitchFamily="2" charset="-78"/>
              </a:rPr>
              <a:t> است.</a:t>
            </a:r>
            <a:endParaRPr lang="en-US" sz="1800" dirty="0">
              <a:ea typeface="Tahoma" panose="020B0604030504040204" pitchFamily="34" charset="0"/>
              <a:cs typeface="B Nazanin" panose="00000400000000000000" pitchFamily="2" charset="-78"/>
            </a:endParaRPr>
          </a:p>
          <a:p>
            <a:pPr>
              <a:buFont typeface="Wingdings" panose="05000000000000000000" pitchFamily="2" charset="2"/>
              <a:buChar char="Ø"/>
            </a:pPr>
            <a:endParaRPr lang="fa-IR" sz="1800" dirty="0">
              <a:ea typeface="Tahoma" panose="020B0604030504040204" pitchFamily="34" charset="0"/>
              <a:cs typeface="B Nazanin" panose="00000400000000000000" pitchFamily="2" charset="-78"/>
            </a:endParaRPr>
          </a:p>
          <a:p>
            <a:pPr>
              <a:buFont typeface="Wingdings" panose="05000000000000000000" pitchFamily="2" charset="2"/>
              <a:buChar char="Ø"/>
            </a:pPr>
            <a:r>
              <a:rPr lang="fa-IR" sz="1800" dirty="0">
                <a:ea typeface="Tahoma" panose="020B0604030504040204" pitchFamily="34" charset="0"/>
                <a:cs typeface="B Nazanin" panose="00000400000000000000" pitchFamily="2" charset="-78"/>
              </a:rPr>
              <a:t>حدود 20%  </a:t>
            </a:r>
            <a:r>
              <a:rPr lang="fa-IR" sz="1800" dirty="0" err="1">
                <a:ea typeface="Tahoma" panose="020B0604030504040204" pitchFamily="34" charset="0"/>
                <a:cs typeface="B Nazanin" panose="00000400000000000000" pitchFamily="2" charset="-78"/>
              </a:rPr>
              <a:t>بالغين</a:t>
            </a:r>
            <a:r>
              <a:rPr lang="fa-IR" sz="1800" dirty="0">
                <a:ea typeface="Tahoma" panose="020B0604030504040204" pitchFamily="34" charset="0"/>
                <a:cs typeface="B Nazanin" panose="00000400000000000000" pitchFamily="2" charset="-78"/>
              </a:rPr>
              <a:t> مبتلا به </a:t>
            </a:r>
            <a:r>
              <a:rPr lang="fa-IR" sz="1800" dirty="0" err="1">
                <a:ea typeface="Tahoma" panose="020B0604030504040204" pitchFamily="34" charset="0"/>
                <a:cs typeface="B Nazanin" panose="00000400000000000000" pitchFamily="2" charset="-78"/>
              </a:rPr>
              <a:t>آرتريت</a:t>
            </a:r>
            <a:r>
              <a:rPr lang="fa-IR" sz="1800" dirty="0">
                <a:ea typeface="Tahoma" panose="020B0604030504040204" pitchFamily="34" charset="0"/>
                <a:cs typeface="B Nazanin" panose="00000400000000000000" pitchFamily="2" charset="-78"/>
              </a:rPr>
              <a:t> </a:t>
            </a:r>
            <a:r>
              <a:rPr lang="fa-IR" sz="1800" dirty="0" err="1">
                <a:ea typeface="Tahoma" panose="020B0604030504040204" pitchFamily="34" charset="0"/>
                <a:cs typeface="B Nazanin" panose="00000400000000000000" pitchFamily="2" charset="-78"/>
              </a:rPr>
              <a:t>روماتوئيد</a:t>
            </a:r>
            <a:r>
              <a:rPr lang="fa-IR" sz="1800" dirty="0">
                <a:ea typeface="Tahoma" panose="020B0604030504040204" pitchFamily="34" charset="0"/>
                <a:cs typeface="B Nazanin" panose="00000400000000000000" pitchFamily="2" charset="-78"/>
              </a:rPr>
              <a:t>، با روش لاتکس منفی و کمتر از 25%  نوجوانان مبتلا به </a:t>
            </a:r>
            <a:r>
              <a:rPr lang="fa-IR" sz="1800" dirty="0" err="1">
                <a:ea typeface="Tahoma" panose="020B0604030504040204" pitchFamily="34" charset="0"/>
                <a:cs typeface="B Nazanin" panose="00000400000000000000" pitchFamily="2" charset="-78"/>
              </a:rPr>
              <a:t>اين</a:t>
            </a:r>
            <a:r>
              <a:rPr lang="fa-IR" sz="1800" dirty="0">
                <a:ea typeface="Tahoma" panose="020B0604030504040204" pitchFamily="34" charset="0"/>
                <a:cs typeface="B Nazanin" panose="00000400000000000000" pitchFamily="2" charset="-78"/>
              </a:rPr>
              <a:t> </a:t>
            </a:r>
            <a:r>
              <a:rPr lang="fa-IR" sz="1800" dirty="0" err="1">
                <a:ea typeface="Tahoma" panose="020B0604030504040204" pitchFamily="34" charset="0"/>
                <a:cs typeface="B Nazanin" panose="00000400000000000000" pitchFamily="2" charset="-78"/>
              </a:rPr>
              <a:t>بيماری</a:t>
            </a:r>
            <a:r>
              <a:rPr lang="fa-IR" sz="1800" dirty="0">
                <a:ea typeface="Tahoma" panose="020B0604030504040204" pitchFamily="34" charset="0"/>
                <a:cs typeface="B Nazanin" panose="00000400000000000000" pitchFamily="2" charset="-78"/>
              </a:rPr>
              <a:t> با </a:t>
            </a:r>
            <a:r>
              <a:rPr lang="fa-IR" sz="1800" dirty="0" err="1">
                <a:ea typeface="Tahoma" panose="020B0604030504040204" pitchFamily="34" charset="0"/>
                <a:cs typeface="B Nazanin" panose="00000400000000000000" pitchFamily="2" charset="-78"/>
              </a:rPr>
              <a:t>اين</a:t>
            </a:r>
            <a:r>
              <a:rPr lang="fa-IR" sz="1800" dirty="0">
                <a:ea typeface="Tahoma" panose="020B0604030504040204" pitchFamily="34" charset="0"/>
                <a:cs typeface="B Nazanin" panose="00000400000000000000" pitchFamily="2" charset="-78"/>
              </a:rPr>
              <a:t> مثبت خواهند شد.</a:t>
            </a:r>
          </a:p>
          <a:p>
            <a:pPr>
              <a:buFont typeface="Wingdings" panose="05000000000000000000" pitchFamily="2" charset="2"/>
              <a:buChar char="Ø"/>
            </a:pPr>
            <a:endParaRPr lang="en-US" sz="1800" dirty="0"/>
          </a:p>
        </p:txBody>
      </p:sp>
    </p:spTree>
    <p:extLst>
      <p:ext uri="{BB962C8B-B14F-4D97-AF65-F5344CB8AC3E}">
        <p14:creationId xmlns:p14="http://schemas.microsoft.com/office/powerpoint/2010/main" val="2381471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9592" y="2605849"/>
            <a:ext cx="5825202" cy="1646302"/>
          </a:xfrm>
        </p:spPr>
        <p:txBody>
          <a:bodyPr/>
          <a:lstStyle/>
          <a:p>
            <a:pPr algn="ctr"/>
            <a:r>
              <a:rPr lang="en-US" sz="2700" dirty="0">
                <a:solidFill>
                  <a:schemeClr val="tx2"/>
                </a:solidFill>
                <a:latin typeface="Cambria" pitchFamily="18" charset="0"/>
              </a:rPr>
              <a:t>Pregnancy test</a:t>
            </a:r>
            <a:endParaRPr lang="fa-IR" sz="2700" dirty="0">
              <a:solidFill>
                <a:schemeClr val="tx2"/>
              </a:solidFill>
              <a:latin typeface="Cambria"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2924944"/>
            <a:ext cx="5872182" cy="2711063"/>
          </a:xfrm>
        </p:spPr>
        <p:txBody>
          <a:bodyPr/>
          <a:lstStyle/>
          <a:p>
            <a:pPr algn="just"/>
            <a:r>
              <a:rPr lang="fa-IR" sz="1800" dirty="0">
                <a:cs typeface="B Nazanin" pitchFamily="2" charset="-78"/>
              </a:rPr>
              <a:t>متداولترين، آسانترين، ارزانترين و سريعترين روش تشخيص حاملگي، جستجوي هورمون گنادوتروپين جفتي انسان </a:t>
            </a:r>
            <a:r>
              <a:rPr lang="en-US" sz="1500" dirty="0">
                <a:latin typeface="Cambria" pitchFamily="18" charset="0"/>
                <a:cs typeface="B Nazanin" pitchFamily="2" charset="-78"/>
              </a:rPr>
              <a:t>(</a:t>
            </a:r>
            <a:r>
              <a:rPr lang="en-US" sz="1500" dirty="0" err="1">
                <a:latin typeface="Cambria" pitchFamily="18" charset="0"/>
                <a:cs typeface="B Nazanin" pitchFamily="2" charset="-78"/>
              </a:rPr>
              <a:t>hCG</a:t>
            </a:r>
            <a:r>
              <a:rPr lang="en-US" sz="1500" dirty="0">
                <a:latin typeface="Cambria" pitchFamily="18" charset="0"/>
                <a:cs typeface="B Nazanin" pitchFamily="2" charset="-78"/>
              </a:rPr>
              <a:t>: human Chorionic </a:t>
            </a:r>
            <a:r>
              <a:rPr lang="en-US" sz="1500" dirty="0" err="1">
                <a:latin typeface="Cambria" pitchFamily="18" charset="0"/>
                <a:cs typeface="B Nazanin" pitchFamily="2" charset="-78"/>
              </a:rPr>
              <a:t>Gonadotropin</a:t>
            </a:r>
            <a:r>
              <a:rPr lang="en-US" sz="1500" dirty="0">
                <a:latin typeface="Cambria" pitchFamily="18" charset="0"/>
                <a:cs typeface="B Nazanin" pitchFamily="2" charset="-78"/>
              </a:rPr>
              <a:t>)</a:t>
            </a:r>
            <a:r>
              <a:rPr lang="en-US" sz="1500" dirty="0">
                <a:cs typeface="B Nazanin" pitchFamily="2" charset="-78"/>
              </a:rPr>
              <a:t> </a:t>
            </a:r>
            <a:r>
              <a:rPr lang="fa-IR" sz="1800" dirty="0">
                <a:cs typeface="B Nazanin" pitchFamily="2" charset="-78"/>
              </a:rPr>
              <a:t>در ادرار، با استفاده از روشهاي سرولوژي به نام روش گراویندکس</a:t>
            </a:r>
            <a:r>
              <a:rPr lang="en-US" sz="1500" dirty="0" err="1">
                <a:latin typeface="Cambria" pitchFamily="18" charset="0"/>
                <a:cs typeface="B Nazanin" pitchFamily="2" charset="-78"/>
              </a:rPr>
              <a:t>Gravindex</a:t>
            </a:r>
            <a:r>
              <a:rPr lang="en-US" sz="1500" dirty="0">
                <a:latin typeface="Cambria" pitchFamily="18" charset="0"/>
                <a:cs typeface="B Nazanin" pitchFamily="2" charset="-78"/>
              </a:rPr>
              <a:t>  </a:t>
            </a:r>
            <a:r>
              <a:rPr lang="fa-IR" sz="1500" dirty="0">
                <a:latin typeface="Cambria" pitchFamily="18" charset="0"/>
                <a:cs typeface="B Nazanin" pitchFamily="2" charset="-78"/>
              </a:rPr>
              <a:t>  </a:t>
            </a:r>
            <a:r>
              <a:rPr lang="fa-IR" sz="1800" dirty="0">
                <a:cs typeface="B Nazanin" pitchFamily="2" charset="-78"/>
              </a:rPr>
              <a:t>مي باشد.</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130CC-9F5A-F26A-6484-3237AC9C83E1}"/>
              </a:ext>
            </a:extLst>
          </p:cNvPr>
          <p:cNvSpPr>
            <a:spLocks noGrp="1"/>
          </p:cNvSpPr>
          <p:nvPr>
            <p:ph type="title"/>
          </p:nvPr>
        </p:nvSpPr>
        <p:spPr>
          <a:xfrm>
            <a:off x="251520" y="2857500"/>
            <a:ext cx="8229600" cy="1143000"/>
          </a:xfrm>
        </p:spPr>
        <p:txBody>
          <a:bodyPr/>
          <a:lstStyle/>
          <a:p>
            <a:r>
              <a:rPr lang="en-US" b="1" dirty="0">
                <a:latin typeface="Times New Roman" pitchFamily="18" charset="0"/>
                <a:cs typeface="Times New Roman" pitchFamily="18" charset="0"/>
              </a:rPr>
              <a:t>CRP test</a:t>
            </a:r>
            <a:endParaRPr lang="en-US" dirty="0"/>
          </a:p>
        </p:txBody>
      </p:sp>
    </p:spTree>
    <p:extLst>
      <p:ext uri="{BB962C8B-B14F-4D97-AF65-F5344CB8AC3E}">
        <p14:creationId xmlns:p14="http://schemas.microsoft.com/office/powerpoint/2010/main" val="26081135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p04"/>
          <p:cNvPicPr>
            <a:picLocks noChangeAspect="1" noChangeArrowheads="1"/>
          </p:cNvPicPr>
          <p:nvPr/>
        </p:nvPicPr>
        <p:blipFill>
          <a:blip r:embed="rId3"/>
          <a:srcRect/>
          <a:stretch>
            <a:fillRect/>
          </a:stretch>
        </p:blipFill>
        <p:spPr bwMode="auto">
          <a:xfrm>
            <a:off x="1619672" y="1700808"/>
            <a:ext cx="5089958" cy="3817804"/>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p22"/>
          <p:cNvPicPr>
            <a:picLocks noChangeAspect="1" noChangeArrowheads="1"/>
          </p:cNvPicPr>
          <p:nvPr/>
        </p:nvPicPr>
        <p:blipFill>
          <a:blip r:embed="rId3"/>
          <a:srcRect/>
          <a:stretch>
            <a:fillRect/>
          </a:stretch>
        </p:blipFill>
        <p:spPr bwMode="auto">
          <a:xfrm>
            <a:off x="1143001" y="1430779"/>
            <a:ext cx="5863793" cy="4398232"/>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4" descr="p02"/>
          <p:cNvPicPr>
            <a:picLocks noGrp="1" noChangeAspect="1" noChangeArrowheads="1"/>
          </p:cNvPicPr>
          <p:nvPr>
            <p:ph sz="quarter" idx="1"/>
          </p:nvPr>
        </p:nvPicPr>
        <p:blipFill>
          <a:blip r:embed="rId3"/>
          <a:srcRect l="15444" t="12007" r="14437" b="13749"/>
          <a:stretch>
            <a:fillRect/>
          </a:stretch>
        </p:blipFill>
        <p:spPr>
          <a:xfrm>
            <a:off x="2051720" y="3161114"/>
            <a:ext cx="3643338" cy="2893239"/>
          </a:xfrm>
          <a:noFill/>
        </p:spPr>
      </p:pic>
      <p:sp>
        <p:nvSpPr>
          <p:cNvPr id="4098" name="Rectangle 5"/>
          <p:cNvSpPr>
            <a:spLocks noGrp="1" noChangeArrowheads="1"/>
          </p:cNvSpPr>
          <p:nvPr>
            <p:ph type="title"/>
          </p:nvPr>
        </p:nvSpPr>
        <p:spPr>
          <a:xfrm>
            <a:off x="971600" y="1988840"/>
            <a:ext cx="6172200" cy="857250"/>
          </a:xfrm>
        </p:spPr>
        <p:txBody>
          <a:bodyPr>
            <a:normAutofit/>
          </a:bodyPr>
          <a:lstStyle/>
          <a:p>
            <a:pPr algn="r" eaLnBrk="1" hangingPunct="1"/>
            <a:r>
              <a:rPr lang="fa-IR" sz="1600" b="0" dirty="0">
                <a:cs typeface="B Nazanin" pitchFamily="2" charset="-78"/>
              </a:rPr>
              <a:t>هورمون گونادوتروپین جفتی از دو زیر واحد آلفا و بتا تشکیل شده که قسمت آلفای آن در بین چندین هورمون مشترک بوده قسمت اختصاصی برای جفت بخش بتای آن می باشد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4" descr="p05"/>
          <p:cNvPicPr>
            <a:picLocks noChangeAspect="1" noChangeArrowheads="1"/>
          </p:cNvPicPr>
          <p:nvPr/>
        </p:nvPicPr>
        <p:blipFill>
          <a:blip r:embed="rId3"/>
          <a:srcRect/>
          <a:stretch>
            <a:fillRect/>
          </a:stretch>
        </p:blipFill>
        <p:spPr bwMode="auto">
          <a:xfrm>
            <a:off x="1475656" y="2060848"/>
            <a:ext cx="5130404" cy="38481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69768"/>
            <a:ext cx="7239000" cy="1143000"/>
          </a:xfrm>
        </p:spPr>
        <p:txBody>
          <a:bodyPr>
            <a:normAutofit/>
          </a:bodyPr>
          <a:lstStyle/>
          <a:p>
            <a:pPr algn="ctr"/>
            <a:r>
              <a:rPr lang="fa-IR" sz="2400" dirty="0">
                <a:cs typeface="B Nazanin" pitchFamily="2" charset="-78"/>
              </a:rPr>
              <a:t>روشهای اندازه گیری هورمون </a:t>
            </a:r>
            <a:r>
              <a:rPr lang="en-US" sz="2100" dirty="0" err="1">
                <a:latin typeface="Cambria" pitchFamily="18" charset="0"/>
                <a:cs typeface="B Nazanin" pitchFamily="2" charset="-78"/>
              </a:rPr>
              <a:t>hCG</a:t>
            </a:r>
            <a:r>
              <a:rPr lang="fa-IR" sz="2400" dirty="0">
                <a:cs typeface="B Nazanin" pitchFamily="2" charset="-78"/>
              </a:rPr>
              <a:t> در سرم و ادرار</a:t>
            </a:r>
          </a:p>
        </p:txBody>
      </p:sp>
      <p:sp>
        <p:nvSpPr>
          <p:cNvPr id="3" name="Content Placeholder 2"/>
          <p:cNvSpPr>
            <a:spLocks noGrp="1"/>
          </p:cNvSpPr>
          <p:nvPr>
            <p:ph idx="1"/>
          </p:nvPr>
        </p:nvSpPr>
        <p:spPr>
          <a:xfrm>
            <a:off x="457200" y="2759144"/>
            <a:ext cx="7239000" cy="4846320"/>
          </a:xfrm>
        </p:spPr>
        <p:txBody>
          <a:bodyPr>
            <a:normAutofit/>
          </a:bodyPr>
          <a:lstStyle/>
          <a:p>
            <a:pPr lvl="0"/>
            <a:r>
              <a:rPr lang="fa-IR" sz="1800" dirty="0">
                <a:cs typeface="B Nazanin" pitchFamily="2" charset="-78"/>
              </a:rPr>
              <a:t>روش وقفه يا ممانعت از </a:t>
            </a:r>
            <a:r>
              <a:rPr lang="fa-IR" sz="1800" dirty="0" err="1">
                <a:cs typeface="B Nazanin" pitchFamily="2" charset="-78"/>
              </a:rPr>
              <a:t>آگلوتيناسيون</a:t>
            </a:r>
            <a:r>
              <a:rPr lang="fa-IR" sz="1800" dirty="0">
                <a:cs typeface="B Nazanin" pitchFamily="2" charset="-78"/>
              </a:rPr>
              <a:t> </a:t>
            </a:r>
            <a:r>
              <a:rPr lang="fa-IR" sz="1800" dirty="0" err="1">
                <a:cs typeface="B Nazanin" pitchFamily="2" charset="-78"/>
              </a:rPr>
              <a:t>غيرفعال</a:t>
            </a:r>
            <a:r>
              <a:rPr lang="fa-IR" sz="1800" dirty="0">
                <a:cs typeface="B Nazanin" pitchFamily="2" charset="-78"/>
              </a:rPr>
              <a:t> 	</a:t>
            </a:r>
            <a:endParaRPr lang="en-US" sz="1800" dirty="0">
              <a:cs typeface="B Nazanin" pitchFamily="2" charset="-78"/>
            </a:endParaRPr>
          </a:p>
          <a:p>
            <a:pPr lvl="0"/>
            <a:r>
              <a:rPr lang="fa-IR" sz="1800" dirty="0">
                <a:cs typeface="B Nazanin" pitchFamily="2" charset="-78"/>
              </a:rPr>
              <a:t>روش </a:t>
            </a:r>
            <a:r>
              <a:rPr lang="fa-IR" sz="1800" dirty="0" err="1">
                <a:cs typeface="B Nazanin" pitchFamily="2" charset="-78"/>
              </a:rPr>
              <a:t>آگلوتيناسيون</a:t>
            </a:r>
            <a:r>
              <a:rPr lang="fa-IR" sz="1800" dirty="0">
                <a:cs typeface="B Nazanin" pitchFamily="2" charset="-78"/>
              </a:rPr>
              <a:t> معکوس </a:t>
            </a:r>
            <a:r>
              <a:rPr lang="fa-IR" sz="1800" dirty="0" err="1">
                <a:cs typeface="B Nazanin" pitchFamily="2" charset="-78"/>
              </a:rPr>
              <a:t>غيرفعال</a:t>
            </a:r>
            <a:r>
              <a:rPr lang="fa-IR" sz="1800" dirty="0">
                <a:cs typeface="B Nazanin" pitchFamily="2" charset="-78"/>
              </a:rPr>
              <a:t> </a:t>
            </a:r>
            <a:endParaRPr lang="en-US" sz="1800" dirty="0">
              <a:cs typeface="B Nazanin" pitchFamily="2" charset="-78"/>
            </a:endParaRPr>
          </a:p>
          <a:p>
            <a:pPr lvl="0"/>
            <a:r>
              <a:rPr lang="en-US" sz="1800" dirty="0">
                <a:cs typeface="B Nazanin" pitchFamily="2" charset="-78"/>
              </a:rPr>
              <a:t> </a:t>
            </a:r>
            <a:r>
              <a:rPr lang="fa-IR" sz="1800" dirty="0">
                <a:cs typeface="B Nazanin" pitchFamily="2" charset="-78"/>
              </a:rPr>
              <a:t>روش اليزا </a:t>
            </a:r>
            <a:endParaRPr lang="en-US" sz="1800" dirty="0">
              <a:cs typeface="B Nazanin" pitchFamily="2" charset="-78"/>
            </a:endParaRPr>
          </a:p>
          <a:p>
            <a:r>
              <a:rPr lang="fa-IR" sz="1800" dirty="0">
                <a:cs typeface="B Nazanin" pitchFamily="2" charset="-78"/>
              </a:rPr>
              <a:t>روش راديوايمنواسی</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65712"/>
            <a:ext cx="7239000" cy="1143000"/>
          </a:xfrm>
        </p:spPr>
        <p:txBody>
          <a:bodyPr>
            <a:normAutofit/>
          </a:bodyPr>
          <a:lstStyle/>
          <a:p>
            <a:pPr algn="r"/>
            <a:r>
              <a:rPr lang="fa-IR" sz="2400" dirty="0">
                <a:cs typeface="B Nazanin" pitchFamily="2" charset="-78"/>
              </a:rPr>
              <a:t>اساس کیت آزمایشگاهی</a:t>
            </a:r>
          </a:p>
        </p:txBody>
      </p:sp>
      <p:sp>
        <p:nvSpPr>
          <p:cNvPr id="3" name="Content Placeholder 2"/>
          <p:cNvSpPr>
            <a:spLocks noGrp="1"/>
          </p:cNvSpPr>
          <p:nvPr>
            <p:ph idx="1"/>
          </p:nvPr>
        </p:nvSpPr>
        <p:spPr>
          <a:xfrm>
            <a:off x="457200" y="2255088"/>
            <a:ext cx="7239000" cy="4846320"/>
          </a:xfrm>
        </p:spPr>
        <p:txBody>
          <a:bodyPr>
            <a:normAutofit/>
          </a:bodyPr>
          <a:lstStyle/>
          <a:p>
            <a:r>
              <a:rPr lang="fa-IR" sz="1800" dirty="0">
                <a:cs typeface="B Nazanin" pitchFamily="2" charset="-78"/>
              </a:rPr>
              <a:t>بسته به نوع کیت آزمایشگاهی، آزمایش به دو روش کیفی انجام می شود:</a:t>
            </a:r>
          </a:p>
          <a:p>
            <a:pPr>
              <a:buNone/>
            </a:pPr>
            <a:endParaRPr lang="fa-IR" sz="1800" dirty="0">
              <a:cs typeface="B Nazanin" pitchFamily="2" charset="-78"/>
            </a:endParaRPr>
          </a:p>
          <a:p>
            <a:pPr lvl="1">
              <a:buNone/>
            </a:pPr>
            <a:r>
              <a:rPr lang="fa-IR" sz="1500" dirty="0">
                <a:cs typeface="B Nazanin" pitchFamily="2" charset="-78"/>
              </a:rPr>
              <a:t>  روش آگلوتیناسیون مستقیم ذرات لاتکس </a:t>
            </a:r>
            <a:r>
              <a:rPr lang="en-US" sz="1200" dirty="0">
                <a:cs typeface="B Nazanin" pitchFamily="2" charset="-78"/>
              </a:rPr>
              <a:t>Direct Latex Agglutination) DLA</a:t>
            </a:r>
            <a:r>
              <a:rPr lang="fa-IR" sz="1200" dirty="0">
                <a:latin typeface="Cambria" pitchFamily="18" charset="0"/>
                <a:cs typeface="B Nazanin" pitchFamily="2" charset="-78"/>
              </a:rPr>
              <a:t>)</a:t>
            </a:r>
            <a:endParaRPr lang="en-US" sz="1500" dirty="0">
              <a:latin typeface="Cambria" pitchFamily="18" charset="0"/>
              <a:cs typeface="B Nazanin" pitchFamily="2" charset="-78"/>
            </a:endParaRPr>
          </a:p>
          <a:p>
            <a:pPr lvl="1">
              <a:buNone/>
            </a:pPr>
            <a:r>
              <a:rPr lang="fa-IR" sz="1500" dirty="0">
                <a:cs typeface="B Nazanin" pitchFamily="2" charset="-78"/>
              </a:rPr>
              <a:t>  روش ممانعت از آگلوتیناسیون لاتکس </a:t>
            </a:r>
            <a:r>
              <a:rPr lang="en-US" sz="1200" dirty="0">
                <a:latin typeface="Cambria" pitchFamily="18" charset="0"/>
                <a:cs typeface="B Nazanin" pitchFamily="2" charset="-78"/>
              </a:rPr>
              <a:t>Latex Agglutination Inhibition) LAI</a:t>
            </a:r>
            <a:r>
              <a:rPr lang="fa-IR" sz="1200" dirty="0">
                <a:latin typeface="Cambria" pitchFamily="18" charset="0"/>
                <a:cs typeface="B Nazanin" pitchFamily="2" charset="-78"/>
              </a:rPr>
              <a:t>) یا آزمایش گراویندکس</a:t>
            </a:r>
            <a:endParaRPr lang="en-US" sz="1500" dirty="0">
              <a:latin typeface="Cambria" pitchFamily="18" charset="0"/>
              <a:cs typeface="B Nazanin" pitchFamily="2" charset="-7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1628800"/>
            <a:ext cx="5961552" cy="765546"/>
          </a:xfrm>
        </p:spPr>
        <p:txBody>
          <a:bodyPr/>
          <a:lstStyle/>
          <a:p>
            <a:pPr algn="r"/>
            <a:r>
              <a:rPr lang="fa-IR" sz="1800" b="0" cap="none" dirty="0" err="1">
                <a:cs typeface="B Nazanin" pitchFamily="2" charset="-78"/>
              </a:rPr>
              <a:t>آگلوتیناسیون</a:t>
            </a:r>
            <a:r>
              <a:rPr lang="fa-IR" sz="1800" b="0" cap="none" dirty="0">
                <a:cs typeface="B Nazanin" pitchFamily="2" charset="-78"/>
              </a:rPr>
              <a:t> مستقیم ذرات لاتکس</a:t>
            </a:r>
            <a:r>
              <a:rPr lang="en-US" sz="1800" b="0" cap="none" dirty="0">
                <a:cs typeface="B Nazanin" pitchFamily="2" charset="-78"/>
              </a:rPr>
              <a:t>(</a:t>
            </a:r>
            <a:r>
              <a:rPr lang="en-US" sz="1350" b="0" cap="none" dirty="0">
                <a:cs typeface="B Nazanin" pitchFamily="2" charset="-78"/>
              </a:rPr>
              <a:t>direct latex agglutination )</a:t>
            </a:r>
            <a:r>
              <a:rPr lang="fa-IR" sz="1350" b="0" cap="none" dirty="0">
                <a:cs typeface="B Nazanin" pitchFamily="2" charset="-78"/>
              </a:rPr>
              <a:t> </a:t>
            </a:r>
            <a:endParaRPr lang="fa-IR" sz="1800" b="0" cap="none" dirty="0"/>
          </a:p>
        </p:txBody>
      </p:sp>
      <p:sp>
        <p:nvSpPr>
          <p:cNvPr id="3" name="Content Placeholder 2"/>
          <p:cNvSpPr>
            <a:spLocks noGrp="1"/>
          </p:cNvSpPr>
          <p:nvPr>
            <p:ph idx="1"/>
          </p:nvPr>
        </p:nvSpPr>
        <p:spPr>
          <a:xfrm>
            <a:off x="476892" y="3263200"/>
            <a:ext cx="7239000" cy="4846320"/>
          </a:xfrm>
        </p:spPr>
        <p:txBody>
          <a:bodyPr/>
          <a:lstStyle/>
          <a:p>
            <a:r>
              <a:rPr lang="fa-IR" sz="1800" dirty="0">
                <a:cs typeface="B Nazanin" pitchFamily="2" charset="-78"/>
              </a:rPr>
              <a:t>اساس این روش آگلوتیناسیون </a:t>
            </a:r>
            <a:r>
              <a:rPr lang="en-US" sz="1800" dirty="0">
                <a:latin typeface="Cambria" pitchFamily="18" charset="0"/>
                <a:cs typeface="B Nazanin" pitchFamily="2" charset="-78"/>
              </a:rPr>
              <a:t> </a:t>
            </a:r>
            <a:r>
              <a:rPr lang="en-US" sz="1500" dirty="0">
                <a:latin typeface="Cambria" pitchFamily="18" charset="0"/>
                <a:cs typeface="B Nazanin" pitchFamily="2" charset="-78"/>
              </a:rPr>
              <a:t>Reverse Passive</a:t>
            </a:r>
            <a:r>
              <a:rPr lang="fa-IR" sz="1800" dirty="0">
                <a:cs typeface="B Nazanin" pitchFamily="2" charset="-78"/>
              </a:rPr>
              <a:t>است. </a:t>
            </a:r>
          </a:p>
          <a:p>
            <a:r>
              <a:rPr lang="fa-IR" sz="1800" dirty="0">
                <a:cs typeface="B Nazanin" pitchFamily="2" charset="-78"/>
              </a:rPr>
              <a:t>جهت انجام تست یک قطره معرف لاتکس</a:t>
            </a:r>
            <a:r>
              <a:rPr lang="en-US" sz="1500" dirty="0">
                <a:cs typeface="B Nazanin" pitchFamily="2" charset="-78"/>
              </a:rPr>
              <a:t>HCG</a:t>
            </a:r>
            <a:r>
              <a:rPr lang="en-US" sz="1800" dirty="0">
                <a:cs typeface="B Nazanin" pitchFamily="2" charset="-78"/>
              </a:rPr>
              <a:t> </a:t>
            </a:r>
            <a:r>
              <a:rPr lang="fa-IR" sz="1800" dirty="0">
                <a:cs typeface="B Nazanin" pitchFamily="2" charset="-78"/>
              </a:rPr>
              <a:t> (آنتی بادی های اختصاصی  علیه زنجیره </a:t>
            </a:r>
            <a:r>
              <a:rPr lang="el-GR" sz="1500" dirty="0">
                <a:cs typeface="B Nazanin" pitchFamily="2" charset="-78"/>
              </a:rPr>
              <a:t>β</a:t>
            </a:r>
            <a:r>
              <a:rPr lang="en-US" sz="1500" dirty="0">
                <a:cs typeface="B Nazanin" pitchFamily="2" charset="-78"/>
              </a:rPr>
              <a:t>HCG</a:t>
            </a:r>
            <a:r>
              <a:rPr lang="en-US" sz="1800" dirty="0">
                <a:cs typeface="B Nazanin" pitchFamily="2" charset="-78"/>
              </a:rPr>
              <a:t> </a:t>
            </a:r>
            <a:r>
              <a:rPr lang="fa-IR" sz="1800" dirty="0">
                <a:cs typeface="B Nazanin" pitchFamily="2" charset="-78"/>
              </a:rPr>
              <a:t>که به ذرات لاتکس متصل شده)را به یک قطره درار صبحگاهی</a:t>
            </a:r>
            <a:r>
              <a:rPr lang="fa-IR" sz="1800" baseline="-25000" dirty="0">
                <a:cs typeface="B Nazanin" pitchFamily="2" charset="-78"/>
              </a:rPr>
              <a:t> </a:t>
            </a:r>
            <a:r>
              <a:rPr lang="fa-IR" sz="1800" dirty="0">
                <a:cs typeface="B Nazanin" pitchFamily="2" charset="-78"/>
              </a:rPr>
              <a:t>ویا سرم فرد در اسلاید سیاه اضافه می کنیم. </a:t>
            </a:r>
          </a:p>
          <a:p>
            <a:r>
              <a:rPr lang="fa-IR" sz="1800" dirty="0">
                <a:cs typeface="B Nazanin" pitchFamily="2" charset="-78"/>
              </a:rPr>
              <a:t>درصورت وجود </a:t>
            </a:r>
            <a:r>
              <a:rPr lang="en-US" sz="1500" dirty="0">
                <a:cs typeface="B Nazanin" pitchFamily="2" charset="-78"/>
              </a:rPr>
              <a:t>HCG</a:t>
            </a:r>
            <a:r>
              <a:rPr lang="fa-IR" sz="1800" dirty="0">
                <a:cs typeface="B Nazanin" pitchFamily="2" charset="-78"/>
              </a:rPr>
              <a:t>درنمونه آگلوتیناسیون مشاهده وتست </a:t>
            </a:r>
            <a:r>
              <a:rPr lang="en-US" sz="1500" dirty="0">
                <a:cs typeface="B Nazanin" pitchFamily="2" charset="-78"/>
              </a:rPr>
              <a:t>HCG</a:t>
            </a:r>
            <a:r>
              <a:rPr lang="fa-IR" sz="1800" dirty="0">
                <a:cs typeface="B Nazanin" pitchFamily="2" charset="-78"/>
              </a:rPr>
              <a:t>مثبت است. </a:t>
            </a:r>
          </a:p>
          <a:p>
            <a:r>
              <a:rPr lang="fa-IR" sz="1800" dirty="0">
                <a:cs typeface="B Nazanin" pitchFamily="2" charset="-78"/>
              </a:rPr>
              <a:t> در صورت عدم مشاهده آگلوتیناسیون تست منفی خواهد بود.</a:t>
            </a:r>
          </a:p>
          <a:p>
            <a:endParaRPr lang="fa-IR" sz="1800" dirty="0">
              <a:cs typeface="B Nazanin" pitchFamily="2" charset="-7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1354514"/>
            <a:ext cx="6172200" cy="688197"/>
          </a:xfrm>
        </p:spPr>
        <p:txBody>
          <a:bodyPr/>
          <a:lstStyle/>
          <a:p>
            <a:r>
              <a:rPr lang="fa-IR" sz="2100" dirty="0"/>
              <a:t>روش آزمایش </a:t>
            </a:r>
            <a:r>
              <a:rPr lang="fa-IR" sz="2100" dirty="0">
                <a:cs typeface="B Nazanin" pitchFamily="2" charset="-78"/>
              </a:rPr>
              <a:t>آگلوتیناسیون مستقیم ذرات لاتکس</a:t>
            </a:r>
            <a:endParaRPr lang="fa-IR" sz="2100" dirty="0"/>
          </a:p>
        </p:txBody>
      </p:sp>
      <p:sp>
        <p:nvSpPr>
          <p:cNvPr id="3" name="Content Placeholder 2"/>
          <p:cNvSpPr>
            <a:spLocks noGrp="1"/>
          </p:cNvSpPr>
          <p:nvPr>
            <p:ph idx="1"/>
          </p:nvPr>
        </p:nvSpPr>
        <p:spPr>
          <a:xfrm>
            <a:off x="417924" y="2399104"/>
            <a:ext cx="7239000" cy="4846320"/>
          </a:xfrm>
        </p:spPr>
        <p:txBody>
          <a:bodyPr>
            <a:normAutofit/>
          </a:bodyPr>
          <a:lstStyle/>
          <a:p>
            <a:pPr lvl="0"/>
            <a:r>
              <a:rPr lang="fa-IR" sz="1800" dirty="0">
                <a:cs typeface="B Nazanin" pitchFamily="2" charset="-78"/>
              </a:rPr>
              <a:t>يک قطره از نمونه ادرار بيمار مشکوک به وجود هورمون </a:t>
            </a:r>
            <a:r>
              <a:rPr lang="en-US" sz="1800" dirty="0" err="1">
                <a:cs typeface="B Nazanin" pitchFamily="2" charset="-78"/>
              </a:rPr>
              <a:t>hCG</a:t>
            </a:r>
            <a:r>
              <a:rPr lang="fa-IR" sz="1800" dirty="0">
                <a:cs typeface="B Nazanin" pitchFamily="2" charset="-78"/>
              </a:rPr>
              <a:t>، يک قطره کنترل مثبت و يک قطره کنترل منفی را در سه نقطه متفاوت لام قرار می دهيم </a:t>
            </a:r>
            <a:endParaRPr lang="en-US" sz="1800" dirty="0">
              <a:cs typeface="B Nazanin" pitchFamily="2" charset="-78"/>
            </a:endParaRPr>
          </a:p>
          <a:p>
            <a:pPr lvl="0">
              <a:buNone/>
            </a:pPr>
            <a:r>
              <a:rPr lang="fa-IR" sz="1800" dirty="0">
                <a:cs typeface="B Nazanin" pitchFamily="2" charset="-78"/>
              </a:rPr>
              <a:t> </a:t>
            </a:r>
            <a:endParaRPr lang="en-US" sz="1800" dirty="0">
              <a:cs typeface="B Nazanin" pitchFamily="2" charset="-78"/>
            </a:endParaRPr>
          </a:p>
          <a:p>
            <a:pPr lvl="0"/>
            <a:r>
              <a:rPr lang="fa-IR" sz="1800" dirty="0">
                <a:cs typeface="B Nazanin" pitchFamily="2" charset="-78"/>
              </a:rPr>
              <a:t> به آن ذرات لاتکس که از هورمون </a:t>
            </a:r>
            <a:r>
              <a:rPr lang="en-US" sz="1800" dirty="0" err="1">
                <a:cs typeface="B Nazanin" pitchFamily="2" charset="-78"/>
              </a:rPr>
              <a:t>hCG</a:t>
            </a:r>
            <a:r>
              <a:rPr lang="fa-IR" sz="1800" dirty="0">
                <a:cs typeface="B Nazanin" pitchFamily="2" charset="-78"/>
              </a:rPr>
              <a:t> پوشیده شده اضافه می کنیم,هم زده، لام را در دست يا روی روتاتور به آرامی حرکت دورانی داده پس از حدود 5-2 دقيقه وجود آگلوتیناسیون یا عدم آگلوتیناسیون را بخوانید. </a:t>
            </a:r>
            <a:endParaRPr lang="en-US" sz="1800" dirty="0">
              <a:cs typeface="B Nazanin" pitchFamily="2" charset="-78"/>
            </a:endParaRPr>
          </a:p>
          <a:p>
            <a:endParaRPr lang="fa-IR" sz="1800" dirty="0">
              <a:cs typeface="B Nazanin" pitchFamily="2" charset="-7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1253744"/>
            <a:ext cx="7239000" cy="1143000"/>
          </a:xfrm>
        </p:spPr>
        <p:txBody>
          <a:bodyPr/>
          <a:lstStyle/>
          <a:p>
            <a:pPr algn="r"/>
            <a:r>
              <a:rPr lang="fa-IR" dirty="0"/>
              <a:t>تفسیر</a:t>
            </a:r>
          </a:p>
        </p:txBody>
      </p:sp>
      <p:sp>
        <p:nvSpPr>
          <p:cNvPr id="3" name="Content Placeholder 2"/>
          <p:cNvSpPr>
            <a:spLocks noGrp="1"/>
          </p:cNvSpPr>
          <p:nvPr>
            <p:ph idx="1"/>
          </p:nvPr>
        </p:nvSpPr>
        <p:spPr>
          <a:xfrm>
            <a:off x="457200" y="2543120"/>
            <a:ext cx="7239000" cy="4846320"/>
          </a:xfrm>
        </p:spPr>
        <p:txBody>
          <a:bodyPr/>
          <a:lstStyle/>
          <a:p>
            <a:r>
              <a:rPr lang="fa-IR" sz="1800" dirty="0">
                <a:cs typeface="B Nazanin" pitchFamily="2" charset="-78"/>
              </a:rPr>
              <a:t>در نمونه ادرار مورد آزمايش، اگر ذرات آگلوتينه مشاهده شد، نشان دهنده وجود هورمون </a:t>
            </a:r>
            <a:r>
              <a:rPr lang="en-US" sz="1800" dirty="0" err="1">
                <a:cs typeface="B Nazanin" pitchFamily="2" charset="-78"/>
              </a:rPr>
              <a:t>hCG</a:t>
            </a:r>
            <a:r>
              <a:rPr lang="en-US" sz="1800" dirty="0">
                <a:cs typeface="B Nazanin" pitchFamily="2" charset="-78"/>
              </a:rPr>
              <a:t> </a:t>
            </a:r>
            <a:r>
              <a:rPr lang="fa-IR" sz="1800" dirty="0">
                <a:cs typeface="B Nazanin" pitchFamily="2" charset="-78"/>
              </a:rPr>
              <a:t>در نمونه ادرار، و حامله بودن شخص است. </a:t>
            </a:r>
          </a:p>
          <a:p>
            <a:r>
              <a:rPr lang="fa-IR" sz="1800" dirty="0">
                <a:cs typeface="B Nazanin" pitchFamily="2" charset="-78"/>
              </a:rPr>
              <a:t>ولي اگر ذرات آگلوتينه مشاهده نشد، نشان دهنده  عدم وجود هورمون </a:t>
            </a:r>
            <a:r>
              <a:rPr lang="en-US" sz="1800" dirty="0" err="1">
                <a:cs typeface="B Nazanin" pitchFamily="2" charset="-78"/>
              </a:rPr>
              <a:t>hCG</a:t>
            </a:r>
            <a:r>
              <a:rPr lang="en-US" sz="1800" dirty="0">
                <a:cs typeface="B Nazanin" pitchFamily="2" charset="-78"/>
              </a:rPr>
              <a:t> </a:t>
            </a:r>
            <a:r>
              <a:rPr lang="fa-IR" sz="1800" dirty="0">
                <a:cs typeface="B Nazanin" pitchFamily="2" charset="-78"/>
              </a:rPr>
              <a:t>در نمونه ادرار، و حامله نبودن شخص است</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7604" y="1788914"/>
            <a:ext cx="6172200" cy="3280172"/>
          </a:xfrm>
        </p:spPr>
        <p:txBody>
          <a:bodyPr/>
          <a:lstStyle/>
          <a:p>
            <a:r>
              <a:rPr lang="fa-IR" sz="1800" dirty="0">
                <a:cs typeface="B Nazanin" pitchFamily="2" charset="-78"/>
              </a:rPr>
              <a:t>نتايج منفي ممكن است در شرايط زير ديده شود</a:t>
            </a:r>
            <a:br>
              <a:rPr lang="fa-IR" sz="1800" dirty="0">
                <a:cs typeface="B Nazanin" pitchFamily="2" charset="-78"/>
              </a:rPr>
            </a:br>
            <a:r>
              <a:rPr lang="fa-IR" sz="1800" dirty="0">
                <a:cs typeface="B Nazanin" pitchFamily="2" charset="-78"/>
              </a:rPr>
              <a:t>الف-وقتي مقدار هورمون پايين تر از </a:t>
            </a:r>
            <a:r>
              <a:rPr lang="en-US" sz="1500" dirty="0" err="1">
                <a:cs typeface="B Nazanin" pitchFamily="2" charset="-78"/>
              </a:rPr>
              <a:t>mIU</a:t>
            </a:r>
            <a:r>
              <a:rPr lang="en-US" sz="1500" dirty="0">
                <a:cs typeface="B Nazanin" pitchFamily="2" charset="-78"/>
              </a:rPr>
              <a:t>/ml</a:t>
            </a:r>
            <a:r>
              <a:rPr lang="en-US" sz="1800" dirty="0">
                <a:cs typeface="B Nazanin" pitchFamily="2" charset="-78"/>
              </a:rPr>
              <a:t> </a:t>
            </a:r>
            <a:r>
              <a:rPr lang="fa-IR" sz="1800" dirty="0">
                <a:cs typeface="B Nazanin" pitchFamily="2" charset="-78"/>
              </a:rPr>
              <a:t>25باشد يعني چند روز اول حاملگي </a:t>
            </a:r>
            <a:br>
              <a:rPr lang="fa-IR" sz="1800" dirty="0">
                <a:cs typeface="B Nazanin" pitchFamily="2" charset="-78"/>
              </a:rPr>
            </a:br>
            <a:r>
              <a:rPr lang="fa-IR" sz="1800" dirty="0">
                <a:cs typeface="B Nazanin" pitchFamily="2" charset="-78"/>
              </a:rPr>
              <a:t>ب-وقتي كه ادرار خيلي رقيق باشد بنابر اين ادراراول صبح توصيه مي شود</a:t>
            </a:r>
            <a:br>
              <a:rPr lang="fa-IR" sz="1800" dirty="0">
                <a:cs typeface="B Nazanin" pitchFamily="2" charset="-78"/>
              </a:rPr>
            </a:br>
            <a:r>
              <a:rPr lang="fa-IR" sz="1800" dirty="0">
                <a:cs typeface="B Nazanin" pitchFamily="2" charset="-78"/>
              </a:rPr>
              <a:t>ج-مواردي كه مقدار هورمون بالاتر از </a:t>
            </a:r>
            <a:r>
              <a:rPr lang="en-US" sz="1500" dirty="0" err="1">
                <a:cs typeface="B Nazanin" pitchFamily="2" charset="-78"/>
              </a:rPr>
              <a:t>mIU</a:t>
            </a:r>
            <a:r>
              <a:rPr lang="en-US" sz="1500" dirty="0">
                <a:cs typeface="B Nazanin" pitchFamily="2" charset="-78"/>
              </a:rPr>
              <a:t>/ml</a:t>
            </a:r>
            <a:r>
              <a:rPr lang="fa-IR" sz="1800" dirty="0">
                <a:cs typeface="B Nazanin" pitchFamily="2" charset="-78"/>
              </a:rPr>
              <a:t>200000باشد</a:t>
            </a:r>
            <a:br>
              <a:rPr lang="fa-IR" sz="1800" dirty="0">
                <a:cs typeface="B Nazanin" pitchFamily="2" charset="-78"/>
              </a:rPr>
            </a:br>
            <a:r>
              <a:rPr lang="fa-IR" sz="1800" dirty="0">
                <a:cs typeface="B Nazanin" pitchFamily="2" charset="-78"/>
              </a:rPr>
              <a:t>د-حاملگي خارج از رحمي</a:t>
            </a:r>
            <a:br>
              <a:rPr lang="fa-IR" sz="1800" dirty="0">
                <a:cs typeface="B Nazanin" pitchFamily="2" charset="-78"/>
              </a:rPr>
            </a:br>
            <a:endParaRPr lang="fa-IR" sz="1800" dirty="0">
              <a:cs typeface="B Nazanin" pitchFamily="2" charset="-78"/>
            </a:endParaRPr>
          </a:p>
          <a:p>
            <a:r>
              <a:rPr lang="fa-IR" sz="1800" dirty="0">
                <a:cs typeface="B Nazanin" pitchFamily="2" charset="-78"/>
              </a:rPr>
              <a:t>در موارد زير تست مثبت خواهد بود(به غير از بارداري )</a:t>
            </a:r>
            <a:br>
              <a:rPr lang="fa-IR" sz="1800" dirty="0">
                <a:cs typeface="B Nazanin" pitchFamily="2" charset="-78"/>
              </a:rPr>
            </a:br>
            <a:r>
              <a:rPr lang="fa-IR" sz="1800" dirty="0">
                <a:cs typeface="B Nazanin" pitchFamily="2" charset="-78"/>
              </a:rPr>
              <a:t>الف-مول </a:t>
            </a:r>
            <a:r>
              <a:rPr lang="fa-IR" sz="1800" dirty="0" err="1">
                <a:cs typeface="B Nazanin" pitchFamily="2" charset="-78"/>
              </a:rPr>
              <a:t>هیداتیفرم</a:t>
            </a:r>
            <a:r>
              <a:rPr lang="fa-IR" sz="1800" dirty="0">
                <a:cs typeface="B Nazanin" pitchFamily="2" charset="-78"/>
              </a:rPr>
              <a:t> </a:t>
            </a:r>
          </a:p>
          <a:p>
            <a:pPr>
              <a:buNone/>
            </a:pPr>
            <a:r>
              <a:rPr lang="fa-IR" sz="1800" dirty="0">
                <a:cs typeface="B Nazanin" pitchFamily="2" charset="-78"/>
              </a:rPr>
              <a:t>     ب-تومور بيضه؛ سرطا ن پروستات؛سرطان سينه؛ سرطان ريه</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2420888"/>
            <a:ext cx="7618040" cy="3751312"/>
          </a:xfrm>
        </p:spPr>
        <p:txBody>
          <a:bodyPr>
            <a:normAutofit/>
          </a:bodyPr>
          <a:lstStyle/>
          <a:p>
            <a:r>
              <a:rPr lang="fa-IR" sz="2400" dirty="0">
                <a:cs typeface="B Nazanin" pitchFamily="2" charset="-78"/>
              </a:rPr>
              <a:t>پروتئينهايی که در اثر صدمات بافتی، نکروز، التهاب، عفونتها، اعمال جراحی و يا سرطانها در مرحله حاد، توسط بدن توليد می شوند را پروتئينهای فاز حاد </a:t>
            </a:r>
            <a:r>
              <a:rPr lang="en-US" sz="2000" dirty="0">
                <a:latin typeface="Cambria" pitchFamily="18" charset="0"/>
                <a:cs typeface="B Nazanin" pitchFamily="2" charset="-78"/>
              </a:rPr>
              <a:t>(Acute Phase Proteins)</a:t>
            </a:r>
            <a:r>
              <a:rPr lang="fa-IR" sz="2000" dirty="0">
                <a:latin typeface="Cambria" pitchFamily="18" charset="0"/>
                <a:cs typeface="B Nazanin" pitchFamily="2" charset="-78"/>
              </a:rPr>
              <a:t> </a:t>
            </a:r>
            <a:r>
              <a:rPr lang="fa-IR" sz="2400" dirty="0">
                <a:cs typeface="B Nazanin" pitchFamily="2" charset="-78"/>
              </a:rPr>
              <a:t>گويند.</a:t>
            </a:r>
          </a:p>
          <a:p>
            <a:r>
              <a:rPr lang="fa-IR" sz="2400" dirty="0">
                <a:cs typeface="B Nazanin" pitchFamily="2" charset="-78"/>
              </a:rPr>
              <a:t>شامل: </a:t>
            </a:r>
          </a:p>
          <a:p>
            <a:pPr lvl="1"/>
            <a:r>
              <a:rPr lang="fa-IR" sz="2000" dirty="0">
                <a:solidFill>
                  <a:srgbClr val="FF0000"/>
                </a:solidFill>
                <a:cs typeface="B Nazanin" pitchFamily="2" charset="-78"/>
              </a:rPr>
              <a:t>پروتئينهای</a:t>
            </a:r>
            <a:r>
              <a:rPr lang="fa-IR" sz="2000" dirty="0">
                <a:cs typeface="B Nazanin" pitchFamily="2" charset="-78"/>
              </a:rPr>
              <a:t> </a:t>
            </a:r>
            <a:r>
              <a:rPr lang="en-US" sz="2000" dirty="0">
                <a:solidFill>
                  <a:srgbClr val="FF0000"/>
                </a:solidFill>
                <a:cs typeface="B Nazanin" pitchFamily="2" charset="-78"/>
              </a:rPr>
              <a:t>CRP</a:t>
            </a:r>
            <a:r>
              <a:rPr lang="fa-IR" sz="2000" dirty="0">
                <a:cs typeface="B Nazanin" pitchFamily="2" charset="-78"/>
              </a:rPr>
              <a:t> </a:t>
            </a:r>
          </a:p>
          <a:p>
            <a:pPr lvl="1"/>
            <a:r>
              <a:rPr lang="fa-IR" sz="2000" dirty="0">
                <a:cs typeface="B Nazanin" pitchFamily="2" charset="-78"/>
              </a:rPr>
              <a:t> آلفا يک آنتی تريپسين</a:t>
            </a:r>
          </a:p>
          <a:p>
            <a:pPr lvl="1"/>
            <a:r>
              <a:rPr lang="fa-IR" sz="2000" dirty="0">
                <a:cs typeface="B Nazanin" pitchFamily="2" charset="-78"/>
              </a:rPr>
              <a:t> آنژیوتنسین</a:t>
            </a:r>
          </a:p>
          <a:p>
            <a:pPr lvl="1"/>
            <a:r>
              <a:rPr lang="fa-IR" sz="2000" dirty="0">
                <a:cs typeface="B Nazanin" pitchFamily="2" charset="-78"/>
              </a:rPr>
              <a:t> فيبرينوژن</a:t>
            </a:r>
          </a:p>
          <a:p>
            <a:pPr lvl="1"/>
            <a:r>
              <a:rPr lang="fa-IR" sz="2000" dirty="0">
                <a:cs typeface="B Nazanin" pitchFamily="2" charset="-78"/>
              </a:rPr>
              <a:t> فاکتور فون ويل براند</a:t>
            </a:r>
          </a:p>
          <a:p>
            <a:endParaRPr lang="fa-IR" sz="2000" dirty="0">
              <a:cs typeface="B Nazanin" pitchFamily="2" charset="-78"/>
            </a:endParaRPr>
          </a:p>
        </p:txBody>
      </p:sp>
      <p:sp>
        <p:nvSpPr>
          <p:cNvPr id="4" name="Rectangle 3"/>
          <p:cNvSpPr/>
          <p:nvPr/>
        </p:nvSpPr>
        <p:spPr>
          <a:xfrm>
            <a:off x="2643174" y="1628800"/>
            <a:ext cx="3857652" cy="523220"/>
          </a:xfrm>
          <a:prstGeom prst="rect">
            <a:avLst/>
          </a:prstGeom>
        </p:spPr>
        <p:txBody>
          <a:bodyPr wrap="square">
            <a:spAutoFit/>
          </a:bodyPr>
          <a:lstStyle/>
          <a:p>
            <a:r>
              <a:rPr lang="en-US" sz="2800" b="1" dirty="0">
                <a:latin typeface="Cambria" pitchFamily="18" charset="0"/>
              </a:rPr>
              <a:t>Acute Phase Proteins</a:t>
            </a:r>
            <a:endParaRPr lang="fa-IR" sz="2800" b="1" dirty="0">
              <a:latin typeface="Cambr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in)">
                                      <p:cBhvr>
                                        <p:cTn id="16" dur="500"/>
                                        <p:tgtEl>
                                          <p:spTgt spid="3">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ox(in)">
                                      <p:cBhvr>
                                        <p:cTn id="19" dur="500"/>
                                        <p:tgtEl>
                                          <p:spTgt spid="3">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ox(in)">
                                      <p:cBhvr>
                                        <p:cTn id="22" dur="500"/>
                                        <p:tgtEl>
                                          <p:spTgt spid="3">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ox(in)">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a:xfrm>
            <a:off x="323527" y="1487607"/>
            <a:ext cx="7239000" cy="1143000"/>
          </a:xfrm>
        </p:spPr>
        <p:txBody>
          <a:bodyPr>
            <a:normAutofit/>
          </a:bodyPr>
          <a:lstStyle/>
          <a:p>
            <a:pPr algn="r" rtl="1" eaLnBrk="1" hangingPunct="1"/>
            <a:r>
              <a:rPr lang="fa-IR" sz="2100" b="0" dirty="0">
                <a:cs typeface="B Nazanin" pitchFamily="2" charset="-78"/>
              </a:rPr>
              <a:t>ساده ترین روش برای بررسی وجود </a:t>
            </a:r>
            <a:r>
              <a:rPr lang="en-US" sz="2100" b="0" dirty="0" err="1">
                <a:cs typeface="B Nazanin" pitchFamily="2" charset="-78"/>
              </a:rPr>
              <a:t>hCG</a:t>
            </a:r>
            <a:r>
              <a:rPr lang="fa-IR" sz="2100" b="0" dirty="0">
                <a:cs typeface="B Nazanin" pitchFamily="2" charset="-78"/>
              </a:rPr>
              <a:t> در ادرار </a:t>
            </a:r>
            <a:r>
              <a:rPr lang="fa-IR" sz="2100" b="0" dirty="0" err="1">
                <a:cs typeface="B Nazanin" pitchFamily="2" charset="-78"/>
              </a:rPr>
              <a:t>کیتهای</a:t>
            </a:r>
            <a:r>
              <a:rPr lang="fa-IR" sz="2100" b="0" dirty="0">
                <a:cs typeface="B Nazanin" pitchFamily="2" charset="-78"/>
              </a:rPr>
              <a:t> خانگی ارزان قیمتی هستند که در داروخانه ها به فروش می رسند .  </a:t>
            </a:r>
          </a:p>
        </p:txBody>
      </p:sp>
      <p:pic>
        <p:nvPicPr>
          <p:cNvPr id="9219" name="Picture 4" descr="p07"/>
          <p:cNvPicPr>
            <a:picLocks noGrp="1" noChangeAspect="1" noChangeArrowheads="1"/>
          </p:cNvPicPr>
          <p:nvPr>
            <p:ph idx="1"/>
          </p:nvPr>
        </p:nvPicPr>
        <p:blipFill>
          <a:blip r:embed="rId2"/>
          <a:srcRect/>
          <a:stretch>
            <a:fillRect/>
          </a:stretch>
        </p:blipFill>
        <p:spPr>
          <a:xfrm>
            <a:off x="1680245" y="2631932"/>
            <a:ext cx="4525565" cy="3394472"/>
          </a:xfr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4" descr="p08"/>
          <p:cNvPicPr>
            <a:picLocks noGrp="1" noChangeAspect="1" noChangeArrowheads="1"/>
          </p:cNvPicPr>
          <p:nvPr>
            <p:ph idx="1"/>
          </p:nvPr>
        </p:nvPicPr>
        <p:blipFill>
          <a:blip r:embed="rId2"/>
          <a:srcRect/>
          <a:stretch>
            <a:fillRect/>
          </a:stretch>
        </p:blipFill>
        <p:spPr>
          <a:xfrm>
            <a:off x="2484836" y="2057401"/>
            <a:ext cx="4173140" cy="3394472"/>
          </a:xfrm>
          <a:noFill/>
        </p:spPr>
      </p:pic>
      <p:sp>
        <p:nvSpPr>
          <p:cNvPr id="4" name="Title 3"/>
          <p:cNvSpPr>
            <a:spLocks noGrp="1"/>
          </p:cNvSpPr>
          <p:nvPr>
            <p:ph type="title"/>
          </p:nvPr>
        </p:nvSpPr>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title"/>
          </p:nvPr>
        </p:nvSpPr>
        <p:spPr>
          <a:xfrm>
            <a:off x="457200" y="1310167"/>
            <a:ext cx="7239000" cy="1143000"/>
          </a:xfrm>
        </p:spPr>
        <p:txBody>
          <a:bodyPr/>
          <a:lstStyle/>
          <a:p>
            <a:pPr algn="r" rtl="1" eaLnBrk="1" hangingPunct="1"/>
            <a:r>
              <a:rPr lang="fa-IR" sz="1350" b="0" dirty="0">
                <a:solidFill>
                  <a:schemeClr val="tx1"/>
                </a:solidFill>
                <a:cs typeface="B Nazanin" pitchFamily="2" charset="-78"/>
              </a:rPr>
              <a:t>اگر قطره ادرار فاقد هورمون </a:t>
            </a:r>
            <a:r>
              <a:rPr lang="en-US" sz="1350" b="0" dirty="0" err="1">
                <a:solidFill>
                  <a:schemeClr val="tx1"/>
                </a:solidFill>
                <a:cs typeface="B Nazanin" pitchFamily="2" charset="-78"/>
              </a:rPr>
              <a:t>hCG</a:t>
            </a:r>
            <a:r>
              <a:rPr lang="fa-IR" sz="1350" b="0" dirty="0">
                <a:solidFill>
                  <a:schemeClr val="tx1"/>
                </a:solidFill>
                <a:cs typeface="B Nazanin" pitchFamily="2" charset="-78"/>
              </a:rPr>
              <a:t> روی نوار قرار داده شود (شکل بالا) آنتی بادی بدون اتصال به آنتی ژن به سمت دیگر حرکت کرده با پادتن علیه خود واکنش </a:t>
            </a:r>
            <a:r>
              <a:rPr lang="fa-IR" sz="1350" b="0" dirty="0" err="1">
                <a:solidFill>
                  <a:schemeClr val="tx1"/>
                </a:solidFill>
                <a:cs typeface="B Nazanin" pitchFamily="2" charset="-78"/>
              </a:rPr>
              <a:t>رنگزا</a:t>
            </a:r>
            <a:r>
              <a:rPr lang="fa-IR" sz="1350" b="0" dirty="0">
                <a:solidFill>
                  <a:schemeClr val="tx1"/>
                </a:solidFill>
                <a:cs typeface="B Nazanin" pitchFamily="2" charset="-78"/>
              </a:rPr>
              <a:t> ایجاد می کند و یک نوار رنگی تشکیل می شود (شکل پایین).</a:t>
            </a:r>
          </a:p>
        </p:txBody>
      </p:sp>
      <p:pic>
        <p:nvPicPr>
          <p:cNvPr id="11267" name="Picture 4" descr="p09"/>
          <p:cNvPicPr>
            <a:picLocks noGrp="1" noChangeAspect="1" noChangeArrowheads="1"/>
          </p:cNvPicPr>
          <p:nvPr>
            <p:ph idx="1"/>
          </p:nvPr>
        </p:nvPicPr>
        <p:blipFill>
          <a:blip r:embed="rId2"/>
          <a:srcRect/>
          <a:stretch>
            <a:fillRect/>
          </a:stretch>
        </p:blipFill>
        <p:spPr>
          <a:xfrm>
            <a:off x="1465659" y="2707598"/>
            <a:ext cx="5222081" cy="3394472"/>
          </a:xfr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a:spLocks noGrp="1" noChangeArrowheads="1"/>
          </p:cNvSpPr>
          <p:nvPr>
            <p:ph type="title"/>
          </p:nvPr>
        </p:nvSpPr>
        <p:spPr>
          <a:xfrm>
            <a:off x="457200" y="1105479"/>
            <a:ext cx="7239000" cy="1143000"/>
          </a:xfrm>
        </p:spPr>
        <p:txBody>
          <a:bodyPr/>
          <a:lstStyle/>
          <a:p>
            <a:pPr algn="r" rtl="1" eaLnBrk="1" hangingPunct="1"/>
            <a:r>
              <a:rPr lang="fa-IR" sz="1350" b="0" dirty="0">
                <a:cs typeface="B Nazanin" pitchFamily="2" charset="-78"/>
              </a:rPr>
              <a:t> اگر در قطره ادراری هورمون </a:t>
            </a:r>
            <a:r>
              <a:rPr lang="en-US" sz="1350" b="0" dirty="0" err="1">
                <a:cs typeface="B Nazanin" pitchFamily="2" charset="-78"/>
              </a:rPr>
              <a:t>hCG</a:t>
            </a:r>
            <a:r>
              <a:rPr lang="fa-IR" sz="1350" b="0" dirty="0">
                <a:cs typeface="B Nazanin" pitchFamily="2" charset="-78"/>
              </a:rPr>
              <a:t> وجود داشته باشد هنگامیکه کمپلکس آنتی ژن – آنتی بادی به سمت دیگر نوار میرسد طبق شکل زیر با هر دو پادتن واکنش داده دو خط رنگی ایجاد میشود که نشان دهنده تست مثبت است . </a:t>
            </a:r>
          </a:p>
        </p:txBody>
      </p:sp>
      <p:pic>
        <p:nvPicPr>
          <p:cNvPr id="12291" name="Picture 4" descr="p10"/>
          <p:cNvPicPr>
            <a:picLocks noGrp="1" noChangeAspect="1" noChangeArrowheads="1"/>
          </p:cNvPicPr>
          <p:nvPr>
            <p:ph idx="1"/>
          </p:nvPr>
        </p:nvPicPr>
        <p:blipFill>
          <a:blip r:embed="rId2"/>
          <a:srcRect/>
          <a:stretch>
            <a:fillRect/>
          </a:stretch>
        </p:blipFill>
        <p:spPr>
          <a:xfrm>
            <a:off x="1763688" y="2364854"/>
            <a:ext cx="5066110" cy="3394472"/>
          </a:xfr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title"/>
          </p:nvPr>
        </p:nvSpPr>
        <p:spPr>
          <a:xfrm>
            <a:off x="457200" y="961463"/>
            <a:ext cx="7239000" cy="1143000"/>
          </a:xfrm>
        </p:spPr>
        <p:txBody>
          <a:bodyPr/>
          <a:lstStyle/>
          <a:p>
            <a:pPr algn="r" rtl="1" eaLnBrk="1" hangingPunct="1"/>
            <a:r>
              <a:rPr lang="fa-IR" sz="1350" b="0" dirty="0">
                <a:cs typeface="B Nazanin" pitchFamily="2" charset="-78"/>
              </a:rPr>
              <a:t>خطای  </a:t>
            </a:r>
            <a:r>
              <a:rPr lang="en-US" sz="1350" b="0" dirty="0">
                <a:cs typeface="B Nazanin" pitchFamily="2" charset="-78"/>
              </a:rPr>
              <a:t>hook effect</a:t>
            </a:r>
            <a:r>
              <a:rPr lang="fa-IR" sz="1350" b="0" dirty="0">
                <a:cs typeface="B Nazanin" pitchFamily="2" charset="-78"/>
              </a:rPr>
              <a:t> در </a:t>
            </a:r>
            <a:r>
              <a:rPr lang="fa-IR" sz="1350" b="0" dirty="0" err="1">
                <a:cs typeface="B Nazanin" pitchFamily="2" charset="-78"/>
              </a:rPr>
              <a:t>کیتهای</a:t>
            </a:r>
            <a:r>
              <a:rPr lang="fa-IR" sz="1350" b="0" dirty="0">
                <a:cs typeface="B Nazanin" pitchFamily="2" charset="-78"/>
              </a:rPr>
              <a:t> خانگی نیز رخ می دهد و هنگامیکه تیتر هورمون خیلی بالا باشد موجب یک واکنش منفی کاذب می گردد و فقط یک خط رنگی روی نوار ایجاد می شود .</a:t>
            </a:r>
          </a:p>
        </p:txBody>
      </p:sp>
      <p:pic>
        <p:nvPicPr>
          <p:cNvPr id="13315" name="Picture 4" descr="p11"/>
          <p:cNvPicPr>
            <a:picLocks noGrp="1" noChangeAspect="1" noChangeArrowheads="1"/>
          </p:cNvPicPr>
          <p:nvPr>
            <p:ph idx="1"/>
          </p:nvPr>
        </p:nvPicPr>
        <p:blipFill>
          <a:blip r:embed="rId2"/>
          <a:srcRect/>
          <a:stretch>
            <a:fillRect/>
          </a:stretch>
        </p:blipFill>
        <p:spPr>
          <a:xfrm>
            <a:off x="1835696" y="2113010"/>
            <a:ext cx="4164806" cy="3394472"/>
          </a:xfr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2996952"/>
            <a:ext cx="7544860" cy="3291278"/>
          </a:xfrm>
        </p:spPr>
        <p:txBody>
          <a:bodyPr>
            <a:normAutofit fontScale="92500" lnSpcReduction="10000"/>
          </a:bodyPr>
          <a:lstStyle/>
          <a:p>
            <a:pPr algn="justLow"/>
            <a:r>
              <a:rPr lang="en-US" sz="2200" dirty="0">
                <a:latin typeface="Cambria" pitchFamily="18" charset="0"/>
                <a:cs typeface="B Nazanin" pitchFamily="2" charset="-78"/>
              </a:rPr>
              <a:t>CRP</a:t>
            </a:r>
            <a:r>
              <a:rPr lang="fa-IR" sz="2400" dirty="0">
                <a:cs typeface="B Nazanin" pitchFamily="2" charset="-78"/>
              </a:rPr>
              <a:t> يک پروتئين کروي شکل با ساختار پنتامری می باشد. </a:t>
            </a:r>
          </a:p>
          <a:p>
            <a:pPr algn="justLow">
              <a:buNone/>
            </a:pPr>
            <a:endParaRPr lang="fa-IR" sz="2400" dirty="0">
              <a:cs typeface="B Nazanin" pitchFamily="2" charset="-78"/>
            </a:endParaRPr>
          </a:p>
          <a:p>
            <a:pPr algn="justLow"/>
            <a:r>
              <a:rPr lang="fa-IR" sz="2400" dirty="0">
                <a:cs typeface="B Nazanin" pitchFamily="2" charset="-78"/>
              </a:rPr>
              <a:t>اندازه گيری </a:t>
            </a:r>
            <a:r>
              <a:rPr lang="en-US" sz="2000" dirty="0">
                <a:latin typeface="Cambria" pitchFamily="18" charset="0"/>
                <a:cs typeface="B Nazanin" pitchFamily="2" charset="-78"/>
              </a:rPr>
              <a:t>CRP</a:t>
            </a:r>
            <a:r>
              <a:rPr lang="fa-IR" sz="2400" dirty="0">
                <a:cs typeface="B Nazanin" pitchFamily="2" charset="-78"/>
              </a:rPr>
              <a:t> به علت افزايش سريع آن در آغاز ضايعه بافتی و کاهش سريع آن به مجرد بهبودی، بهترين راه تشخيص ضايعات بافتی است.</a:t>
            </a:r>
          </a:p>
          <a:p>
            <a:pPr algn="justLow">
              <a:buNone/>
            </a:pPr>
            <a:endParaRPr lang="fa-IR" sz="2400" dirty="0">
              <a:cs typeface="B Nazanin" pitchFamily="2" charset="-78"/>
            </a:endParaRPr>
          </a:p>
          <a:p>
            <a:pPr algn="justLow"/>
            <a:r>
              <a:rPr lang="fa-IR" sz="2400" dirty="0">
                <a:cs typeface="B Nazanin" pitchFamily="2" charset="-78"/>
              </a:rPr>
              <a:t>در واکنشهای التهابی مقدار اين پروتئين بطور ناگهانی تا حدود 1000 برابر در عرض 6 تا 48 ساعت افزايش می يابد.</a:t>
            </a:r>
          </a:p>
          <a:p>
            <a:pPr algn="justLow">
              <a:buNone/>
            </a:pPr>
            <a:endParaRPr lang="fa-IR" sz="2400" dirty="0">
              <a:cs typeface="B Nazanin" pitchFamily="2" charset="-78"/>
            </a:endParaRPr>
          </a:p>
          <a:p>
            <a:pPr algn="justLow"/>
            <a:r>
              <a:rPr lang="en-US" sz="2000" dirty="0">
                <a:latin typeface="Cambria" pitchFamily="18" charset="0"/>
                <a:cs typeface="B Nazanin" pitchFamily="2" charset="-78"/>
              </a:rPr>
              <a:t>CRP</a:t>
            </a:r>
            <a:r>
              <a:rPr lang="fa-IR" sz="2400" dirty="0">
                <a:cs typeface="B Nazanin" pitchFamily="2" charset="-78"/>
              </a:rPr>
              <a:t> آنتی ژنیک است و قادر به فعال کردن مسیرکلاسيک کمپلمان است.</a:t>
            </a:r>
          </a:p>
          <a:p>
            <a:pPr algn="justLow">
              <a:buNone/>
            </a:pPr>
            <a:endParaRPr lang="fa-IR" sz="2400" dirty="0">
              <a:cs typeface="B Nazanin" pitchFamily="2" charset="-78"/>
            </a:endParaRPr>
          </a:p>
        </p:txBody>
      </p:sp>
      <p:sp>
        <p:nvSpPr>
          <p:cNvPr id="4" name="Rectangle 3"/>
          <p:cNvSpPr/>
          <p:nvPr/>
        </p:nvSpPr>
        <p:spPr>
          <a:xfrm>
            <a:off x="3203848" y="2119423"/>
            <a:ext cx="3908050" cy="523220"/>
          </a:xfrm>
          <a:prstGeom prst="rect">
            <a:avLst/>
          </a:prstGeom>
        </p:spPr>
        <p:txBody>
          <a:bodyPr wrap="square">
            <a:spAutoFit/>
          </a:bodyPr>
          <a:lstStyle/>
          <a:p>
            <a:r>
              <a:rPr lang="en-US" sz="2800" b="1" dirty="0">
                <a:latin typeface="Cambria" pitchFamily="18" charset="0"/>
              </a:rPr>
              <a:t>C-Reactive Protein</a:t>
            </a:r>
            <a:endParaRPr lang="fa-IR" sz="2800" dirty="0">
              <a:latin typeface="Cambria" pitchFamily="18" charset="0"/>
            </a:endParaRPr>
          </a:p>
        </p:txBody>
      </p:sp>
      <p:pic>
        <p:nvPicPr>
          <p:cNvPr id="5" name="Picture 2"/>
          <p:cNvPicPr>
            <a:picLocks noChangeAspect="1" noChangeArrowheads="1"/>
          </p:cNvPicPr>
          <p:nvPr/>
        </p:nvPicPr>
        <p:blipFill>
          <a:blip r:embed="rId3"/>
          <a:srcRect/>
          <a:stretch>
            <a:fillRect/>
          </a:stretch>
        </p:blipFill>
        <p:spPr bwMode="auto">
          <a:xfrm>
            <a:off x="1031757" y="2012818"/>
            <a:ext cx="1506363" cy="1613959"/>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76484"/>
            <a:ext cx="8229600" cy="654032"/>
          </a:xfrm>
        </p:spPr>
        <p:txBody>
          <a:bodyPr>
            <a:normAutofit/>
          </a:bodyPr>
          <a:lstStyle/>
          <a:p>
            <a:r>
              <a:rPr lang="fa-IR" sz="2800" b="1" dirty="0">
                <a:cs typeface="B Nazanin" pitchFamily="2" charset="-78"/>
              </a:rPr>
              <a:t>در بیماریهای زیر مقدار </a:t>
            </a:r>
            <a:r>
              <a:rPr lang="en-US" sz="2800" b="1" dirty="0">
                <a:cs typeface="B Nazanin" pitchFamily="2" charset="-78"/>
              </a:rPr>
              <a:t>CRP</a:t>
            </a:r>
            <a:r>
              <a:rPr lang="fa-IR" sz="2800" b="1" dirty="0">
                <a:cs typeface="B Nazanin" pitchFamily="2" charset="-78"/>
              </a:rPr>
              <a:t> در سرم بالا می رود</a:t>
            </a:r>
          </a:p>
        </p:txBody>
      </p:sp>
      <p:sp>
        <p:nvSpPr>
          <p:cNvPr id="3" name="Content Placeholder 2"/>
          <p:cNvSpPr>
            <a:spLocks noGrp="1"/>
          </p:cNvSpPr>
          <p:nvPr>
            <p:ph idx="1"/>
          </p:nvPr>
        </p:nvSpPr>
        <p:spPr>
          <a:xfrm>
            <a:off x="500034" y="2719461"/>
            <a:ext cx="8229600" cy="4525963"/>
          </a:xfrm>
        </p:spPr>
        <p:txBody>
          <a:bodyPr/>
          <a:lstStyle/>
          <a:p>
            <a:pPr>
              <a:buFont typeface="Wingdings" pitchFamily="2" charset="2"/>
              <a:buChar char="q"/>
            </a:pPr>
            <a:r>
              <a:rPr lang="fa-IR" sz="2400" dirty="0">
                <a:cs typeface="B Nazanin" pitchFamily="2" charset="-78"/>
              </a:rPr>
              <a:t>  عفونتهای باکتریایی</a:t>
            </a:r>
            <a:endParaRPr lang="en-US" sz="2400" dirty="0">
              <a:cs typeface="B Nazanin" pitchFamily="2" charset="-78"/>
            </a:endParaRPr>
          </a:p>
          <a:p>
            <a:pPr>
              <a:buFont typeface="Wingdings" pitchFamily="2" charset="2"/>
              <a:buChar char="q"/>
            </a:pPr>
            <a:r>
              <a:rPr lang="fa-IR" sz="2400" dirty="0">
                <a:cs typeface="B Nazanin" pitchFamily="2" charset="-78"/>
              </a:rPr>
              <a:t>  عفونتهای ویروسی</a:t>
            </a:r>
            <a:endParaRPr lang="en-US" sz="2400" dirty="0">
              <a:cs typeface="B Nazanin" pitchFamily="2" charset="-78"/>
            </a:endParaRPr>
          </a:p>
          <a:p>
            <a:pPr>
              <a:buFont typeface="Wingdings" pitchFamily="2" charset="2"/>
              <a:buChar char="q"/>
            </a:pPr>
            <a:r>
              <a:rPr lang="fa-IR" sz="2400" dirty="0">
                <a:cs typeface="B Nazanin" pitchFamily="2" charset="-78"/>
              </a:rPr>
              <a:t>   تب روماتیسمی</a:t>
            </a:r>
            <a:endParaRPr lang="en-US" sz="2400" dirty="0">
              <a:cs typeface="B Nazanin" pitchFamily="2" charset="-78"/>
            </a:endParaRPr>
          </a:p>
          <a:p>
            <a:pPr>
              <a:buFont typeface="Wingdings" pitchFamily="2" charset="2"/>
              <a:buChar char="q"/>
            </a:pPr>
            <a:r>
              <a:rPr lang="fa-IR" sz="2400" dirty="0">
                <a:cs typeface="B Nazanin" pitchFamily="2" charset="-78"/>
              </a:rPr>
              <a:t>   سکته قلبی حاد </a:t>
            </a:r>
            <a:endParaRPr lang="en-US" sz="2400" dirty="0">
              <a:cs typeface="B Nazanin" pitchFamily="2" charset="-78"/>
            </a:endParaRPr>
          </a:p>
          <a:p>
            <a:pPr>
              <a:buFont typeface="Wingdings" pitchFamily="2" charset="2"/>
              <a:buChar char="q"/>
            </a:pPr>
            <a:r>
              <a:rPr lang="fa-IR" sz="2400" dirty="0">
                <a:cs typeface="B Nazanin" pitchFamily="2" charset="-78"/>
              </a:rPr>
              <a:t>   سرطانهای بدخیم</a:t>
            </a:r>
            <a:endParaRPr lang="en-US" sz="2400" dirty="0">
              <a:cs typeface="B Nazanin" pitchFamily="2" charset="-78"/>
            </a:endParaRPr>
          </a:p>
          <a:p>
            <a:pPr>
              <a:buFont typeface="Wingdings" pitchFamily="2" charset="2"/>
              <a:buChar char="q"/>
            </a:pPr>
            <a:r>
              <a:rPr lang="fa-IR" sz="2400" dirty="0">
                <a:cs typeface="B Nazanin" pitchFamily="2" charset="-78"/>
              </a:rPr>
              <a:t>  آرتریت روماتوئید</a:t>
            </a:r>
            <a:endParaRPr lang="en-US" sz="2400" dirty="0">
              <a:cs typeface="B Nazanin" pitchFamily="2" charset="-78"/>
            </a:endParaRPr>
          </a:p>
          <a:p>
            <a:pPr>
              <a:buFont typeface="Wingdings" pitchFamily="2" charset="2"/>
              <a:buChar char="q"/>
            </a:pPr>
            <a:r>
              <a:rPr lang="fa-IR" sz="2400" dirty="0">
                <a:cs typeface="B Nazanin" pitchFamily="2" charset="-78"/>
              </a:rPr>
              <a:t>  بیماری سل</a:t>
            </a:r>
            <a:endParaRPr lang="en-US" sz="2400" dirty="0">
              <a:cs typeface="B Nazanin" pitchFamily="2" charset="-78"/>
            </a:endParaRPr>
          </a:p>
          <a:p>
            <a:pPr>
              <a:buFont typeface="Wingdings" pitchFamily="2" charset="2"/>
              <a:buChar char="q"/>
            </a:pPr>
            <a:endParaRPr lang="fa-IR" sz="2400" dirty="0">
              <a:cs typeface="B Nazanin" pitchFamily="2" charset="-7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42" y="1748998"/>
            <a:ext cx="8229600" cy="654032"/>
          </a:xfrm>
        </p:spPr>
        <p:txBody>
          <a:bodyPr>
            <a:noAutofit/>
          </a:bodyPr>
          <a:lstStyle/>
          <a:p>
            <a:r>
              <a:rPr lang="fa-IR" sz="2800" b="1" dirty="0">
                <a:cs typeface="B Nazanin" pitchFamily="2" charset="-78"/>
              </a:rPr>
              <a:t>کاربرد اندازه گیری </a:t>
            </a:r>
            <a:r>
              <a:rPr lang="en-US" sz="2800" b="1" dirty="0">
                <a:cs typeface="B Nazanin" pitchFamily="2" charset="-78"/>
              </a:rPr>
              <a:t>CRP</a:t>
            </a:r>
            <a:r>
              <a:rPr lang="fa-IR" sz="2800" b="1" dirty="0">
                <a:cs typeface="B Nazanin" pitchFamily="2" charset="-78"/>
              </a:rPr>
              <a:t> در سرم</a:t>
            </a:r>
            <a:endParaRPr lang="fa-IR" sz="2800" dirty="0">
              <a:cs typeface="B Nazanin" pitchFamily="2" charset="-78"/>
            </a:endParaRPr>
          </a:p>
        </p:txBody>
      </p:sp>
      <p:sp>
        <p:nvSpPr>
          <p:cNvPr id="3" name="Content Placeholder 2"/>
          <p:cNvSpPr>
            <a:spLocks noGrp="1"/>
          </p:cNvSpPr>
          <p:nvPr>
            <p:ph idx="1"/>
          </p:nvPr>
        </p:nvSpPr>
        <p:spPr>
          <a:xfrm>
            <a:off x="607263" y="2601954"/>
            <a:ext cx="8129558" cy="4643470"/>
          </a:xfrm>
        </p:spPr>
        <p:txBody>
          <a:bodyPr>
            <a:normAutofit/>
          </a:bodyPr>
          <a:lstStyle/>
          <a:p>
            <a:r>
              <a:rPr lang="fa-IR" sz="2400" dirty="0">
                <a:cs typeface="B Nazanin" pitchFamily="2" charset="-78"/>
              </a:rPr>
              <a:t>تشخیص عفونتها، بدخیمیها، بیماریهای التهابی و بخصوص سکته های قلبی </a:t>
            </a:r>
          </a:p>
          <a:p>
            <a:pPr>
              <a:buNone/>
            </a:pPr>
            <a:endParaRPr lang="en-US" sz="2400" dirty="0">
              <a:cs typeface="B Nazanin" pitchFamily="2" charset="-78"/>
            </a:endParaRPr>
          </a:p>
          <a:p>
            <a:r>
              <a:rPr lang="fa-IR" sz="2400" dirty="0">
                <a:cs typeface="B Nazanin" pitchFamily="2" charset="-78"/>
              </a:rPr>
              <a:t>بررسی شدت بیماری</a:t>
            </a:r>
          </a:p>
          <a:p>
            <a:pPr>
              <a:buNone/>
            </a:pPr>
            <a:endParaRPr lang="en-US" sz="2400" dirty="0">
              <a:cs typeface="B Nazanin" pitchFamily="2" charset="-78"/>
            </a:endParaRPr>
          </a:p>
          <a:p>
            <a:r>
              <a:rPr lang="fa-IR" sz="2400" dirty="0">
                <a:cs typeface="B Nazanin" pitchFamily="2" charset="-78"/>
              </a:rPr>
              <a:t>پیگیری روند درمان بیماری</a:t>
            </a:r>
            <a:br>
              <a:rPr lang="fa-IR" sz="2400" dirty="0"/>
            </a:br>
            <a:r>
              <a:rPr lang="fa-IR" sz="2400" dirty="0"/>
              <a:t> </a:t>
            </a:r>
            <a:endParaRPr lang="en-US" sz="2400" dirty="0"/>
          </a:p>
          <a:p>
            <a:pPr>
              <a:buNone/>
            </a:pPr>
            <a:endParaRPr lang="fa-IR"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746448"/>
            <a:ext cx="8229600" cy="1143000"/>
          </a:xfrm>
        </p:spPr>
        <p:txBody>
          <a:bodyPr>
            <a:normAutofit/>
          </a:bodyPr>
          <a:lstStyle/>
          <a:p>
            <a:pPr algn="ctr"/>
            <a:r>
              <a:rPr lang="fa-IR" sz="3200" b="1" dirty="0"/>
              <a:t>روش انجام تست </a:t>
            </a:r>
            <a:r>
              <a:rPr lang="en-US" sz="3200" b="1" dirty="0"/>
              <a:t>CRP </a:t>
            </a:r>
            <a:endParaRPr lang="fa-IR" sz="3200" dirty="0"/>
          </a:p>
        </p:txBody>
      </p:sp>
      <p:sp>
        <p:nvSpPr>
          <p:cNvPr id="3" name="Content Placeholder 2"/>
          <p:cNvSpPr>
            <a:spLocks noGrp="1"/>
          </p:cNvSpPr>
          <p:nvPr>
            <p:ph idx="1"/>
          </p:nvPr>
        </p:nvSpPr>
        <p:spPr>
          <a:xfrm>
            <a:off x="914400" y="3087886"/>
            <a:ext cx="8229600" cy="4373562"/>
          </a:xfrm>
        </p:spPr>
        <p:txBody>
          <a:bodyPr>
            <a:normAutofit/>
          </a:bodyPr>
          <a:lstStyle/>
          <a:p>
            <a:r>
              <a:rPr lang="fa-IR" sz="2800" dirty="0">
                <a:cs typeface="B Nazanin" pitchFamily="2" charset="-78"/>
              </a:rPr>
              <a:t>نفلومتری</a:t>
            </a:r>
          </a:p>
          <a:p>
            <a:r>
              <a:rPr lang="fa-IR" sz="2800" dirty="0">
                <a:cs typeface="B Nazanin" pitchFamily="2" charset="-78"/>
              </a:rPr>
              <a:t>الایزا </a:t>
            </a:r>
          </a:p>
          <a:p>
            <a:r>
              <a:rPr lang="fa-IR" sz="2800" dirty="0">
                <a:cs typeface="B Nazanin" pitchFamily="2" charset="-78"/>
              </a:rPr>
              <a:t>ايمنوديفيوژن</a:t>
            </a:r>
          </a:p>
          <a:p>
            <a:r>
              <a:rPr lang="fa-IR" sz="2800" dirty="0">
                <a:cs typeface="B Nazanin" pitchFamily="2" charset="-78"/>
              </a:rPr>
              <a:t>روش لاتکس آگلوتيناسيون</a:t>
            </a:r>
          </a:p>
          <a:p>
            <a:endParaRPr lang="fa-IR" sz="2800" dirty="0">
              <a:cs typeface="B Nazanin" pitchFamily="2" charset="-78"/>
            </a:endParaRPr>
          </a:p>
          <a:p>
            <a:endParaRPr lang="fa-IR" sz="2800" dirty="0">
              <a:cs typeface="B Nazanin" pitchFamily="2" charset="-7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1600" y="2852936"/>
            <a:ext cx="7817522" cy="3653598"/>
          </a:xfrm>
        </p:spPr>
        <p:txBody>
          <a:bodyPr>
            <a:normAutofit/>
          </a:bodyPr>
          <a:lstStyle/>
          <a:p>
            <a:pPr algn="l" rtl="0"/>
            <a:r>
              <a:rPr lang="en-US" sz="2000" dirty="0">
                <a:cs typeface="B Nazanin" pitchFamily="2" charset="-78"/>
              </a:rPr>
              <a:t>CRP + </a:t>
            </a:r>
            <a:r>
              <a:rPr lang="fa-IR" sz="2000" dirty="0">
                <a:cs typeface="B Nazanin" pitchFamily="2" charset="-78"/>
              </a:rPr>
              <a:t>           خرگوش </a:t>
            </a:r>
            <a:r>
              <a:rPr lang="en-US" sz="2000" dirty="0">
                <a:cs typeface="B Nazanin" pitchFamily="2" charset="-78"/>
              </a:rPr>
              <a:t>       Anti- CRP </a:t>
            </a:r>
            <a:r>
              <a:rPr lang="en-US" sz="2000" dirty="0" err="1">
                <a:cs typeface="B Nazanin" pitchFamily="2" charset="-78"/>
              </a:rPr>
              <a:t>Ab</a:t>
            </a:r>
            <a:r>
              <a:rPr lang="en-US" sz="2000" dirty="0">
                <a:cs typeface="B Nazanin" pitchFamily="2" charset="-78"/>
              </a:rPr>
              <a:t>  </a:t>
            </a:r>
            <a:r>
              <a:rPr lang="fa-IR" sz="2000" dirty="0">
                <a:cs typeface="B Nazanin" pitchFamily="2" charset="-78"/>
              </a:rPr>
              <a:t>تهیه</a:t>
            </a:r>
            <a:endParaRPr lang="en-US" sz="2000" dirty="0">
              <a:cs typeface="B Nazanin" pitchFamily="2" charset="-78"/>
            </a:endParaRPr>
          </a:p>
          <a:p>
            <a:pPr algn="l" rtl="0">
              <a:buNone/>
            </a:pPr>
            <a:endParaRPr lang="en-US" sz="2000" dirty="0">
              <a:cs typeface="B Nazanin" pitchFamily="2" charset="-78"/>
            </a:endParaRPr>
          </a:p>
          <a:p>
            <a:pPr algn="l" rtl="0">
              <a:buNone/>
            </a:pPr>
            <a:endParaRPr lang="en-US" sz="2000" dirty="0">
              <a:cs typeface="B Nazanin" pitchFamily="2" charset="-78"/>
            </a:endParaRPr>
          </a:p>
          <a:p>
            <a:pPr algn="l" rtl="0"/>
            <a:r>
              <a:rPr lang="en-US" sz="2000" dirty="0">
                <a:cs typeface="B Nazanin" pitchFamily="2" charset="-78"/>
              </a:rPr>
              <a:t>Anti- CRP </a:t>
            </a:r>
            <a:r>
              <a:rPr lang="en-US" sz="2000" dirty="0" err="1">
                <a:cs typeface="B Nazanin" pitchFamily="2" charset="-78"/>
              </a:rPr>
              <a:t>Ab</a:t>
            </a:r>
            <a:r>
              <a:rPr lang="en-US" sz="2000" dirty="0">
                <a:cs typeface="B Nazanin" pitchFamily="2" charset="-78"/>
              </a:rPr>
              <a:t> + Latex</a:t>
            </a:r>
          </a:p>
          <a:p>
            <a:pPr algn="l" rtl="0"/>
            <a:endParaRPr lang="en-US" sz="2000" dirty="0">
              <a:cs typeface="B Nazanin" pitchFamily="2" charset="-78"/>
            </a:endParaRPr>
          </a:p>
          <a:p>
            <a:pPr algn="l" rtl="0"/>
            <a:endParaRPr lang="en-US" sz="2000" dirty="0">
              <a:cs typeface="B Nazanin" pitchFamily="2" charset="-78"/>
            </a:endParaRPr>
          </a:p>
          <a:p>
            <a:pPr algn="l" rtl="0"/>
            <a:r>
              <a:rPr lang="en-US" sz="2000" dirty="0">
                <a:cs typeface="B Nazanin" pitchFamily="2" charset="-78"/>
              </a:rPr>
              <a:t>Serum (CRP) + Latex(Anti-CRP)                      Agglutination</a:t>
            </a:r>
          </a:p>
          <a:p>
            <a:pPr algn="l" rtl="0"/>
            <a:endParaRPr lang="fa-IR" sz="2000" dirty="0">
              <a:cs typeface="B Nazanin" pitchFamily="2" charset="-78"/>
            </a:endParaRPr>
          </a:p>
        </p:txBody>
      </p:sp>
      <p:cxnSp>
        <p:nvCxnSpPr>
          <p:cNvPr id="5" name="Straight Arrow Connector 4"/>
          <p:cNvCxnSpPr>
            <a:cxnSpLocks/>
          </p:cNvCxnSpPr>
          <p:nvPr/>
        </p:nvCxnSpPr>
        <p:spPr bwMode="auto">
          <a:xfrm>
            <a:off x="3998169" y="4144925"/>
            <a:ext cx="882192" cy="30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37" name="Straight Arrow Connector 36"/>
          <p:cNvCxnSpPr>
            <a:cxnSpLocks/>
          </p:cNvCxnSpPr>
          <p:nvPr/>
        </p:nvCxnSpPr>
        <p:spPr bwMode="auto">
          <a:xfrm>
            <a:off x="2922090" y="3121809"/>
            <a:ext cx="882192" cy="30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38" name="TextBox 37"/>
          <p:cNvSpPr txBox="1"/>
          <p:nvPr/>
        </p:nvSpPr>
        <p:spPr>
          <a:xfrm>
            <a:off x="2607020" y="1992679"/>
            <a:ext cx="3664489" cy="400110"/>
          </a:xfrm>
          <a:prstGeom prst="rect">
            <a:avLst/>
          </a:prstGeom>
          <a:noFill/>
        </p:spPr>
        <p:txBody>
          <a:bodyPr wrap="square" rtlCol="1">
            <a:spAutoFit/>
          </a:bodyPr>
          <a:lstStyle/>
          <a:p>
            <a:pPr algn="ctr"/>
            <a:r>
              <a:rPr lang="en-US" sz="2000" b="1" dirty="0">
                <a:latin typeface="Cambria" pitchFamily="18" charset="0"/>
              </a:rPr>
              <a:t>Latex Agglutination</a:t>
            </a:r>
            <a:endParaRPr lang="fa-IR" sz="2000" b="1" dirty="0">
              <a:latin typeface="Cambria" pitchFamily="18" charset="0"/>
            </a:endParaRPr>
          </a:p>
        </p:txBody>
      </p:sp>
      <p:cxnSp>
        <p:nvCxnSpPr>
          <p:cNvPr id="35" name="Straight Arrow Connector 34"/>
          <p:cNvCxnSpPr>
            <a:cxnSpLocks/>
          </p:cNvCxnSpPr>
          <p:nvPr/>
        </p:nvCxnSpPr>
        <p:spPr bwMode="auto">
          <a:xfrm>
            <a:off x="4972464" y="5265679"/>
            <a:ext cx="950053" cy="30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nvGrpSpPr>
          <p:cNvPr id="2" name="Group 1"/>
          <p:cNvGrpSpPr/>
          <p:nvPr/>
        </p:nvGrpSpPr>
        <p:grpSpPr>
          <a:xfrm>
            <a:off x="5238074" y="3376430"/>
            <a:ext cx="1868385" cy="1564738"/>
            <a:chOff x="4909384" y="1778683"/>
            <a:chExt cx="1966872" cy="1938349"/>
          </a:xfrm>
        </p:grpSpPr>
        <p:grpSp>
          <p:nvGrpSpPr>
            <p:cNvPr id="33" name="Group 32"/>
            <p:cNvGrpSpPr/>
            <p:nvPr/>
          </p:nvGrpSpPr>
          <p:grpSpPr>
            <a:xfrm>
              <a:off x="4909384" y="1778683"/>
              <a:ext cx="1966872" cy="1938349"/>
              <a:chOff x="4105326" y="3286125"/>
              <a:chExt cx="1966872" cy="1938349"/>
            </a:xfrm>
          </p:grpSpPr>
          <p:sp>
            <p:nvSpPr>
              <p:cNvPr id="6" name="Oval 5"/>
              <p:cNvSpPr/>
              <p:nvPr/>
            </p:nvSpPr>
            <p:spPr bwMode="auto">
              <a:xfrm>
                <a:off x="4643438" y="3857628"/>
                <a:ext cx="857256" cy="857256"/>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a-IR" sz="1600" b="0" i="0" u="none" strike="noStrike" cap="none" normalizeH="0" baseline="0">
                  <a:ln>
                    <a:noFill/>
                  </a:ln>
                  <a:solidFill>
                    <a:schemeClr val="tx1"/>
                  </a:solidFill>
                  <a:effectLst/>
                  <a:latin typeface="Arial" pitchFamily="34" charset="0"/>
                  <a:cs typeface="Arial" pitchFamily="34" charset="0"/>
                </a:endParaRPr>
              </a:p>
            </p:txBody>
          </p:sp>
          <p:grpSp>
            <p:nvGrpSpPr>
              <p:cNvPr id="32" name="Group 31"/>
              <p:cNvGrpSpPr/>
              <p:nvPr/>
            </p:nvGrpSpPr>
            <p:grpSpPr>
              <a:xfrm>
                <a:off x="5500694" y="4143380"/>
                <a:ext cx="571504" cy="285752"/>
                <a:chOff x="5500694" y="4143380"/>
                <a:chExt cx="571504" cy="285752"/>
              </a:xfrm>
            </p:grpSpPr>
            <p:cxnSp>
              <p:nvCxnSpPr>
                <p:cNvPr id="8" name="Straight Connector 7"/>
                <p:cNvCxnSpPr>
                  <a:stCxn id="6" idx="6"/>
                </p:cNvCxnSpPr>
                <p:nvPr/>
              </p:nvCxnSpPr>
              <p:spPr bwMode="auto">
                <a:xfrm>
                  <a:off x="5500694" y="4286256"/>
                  <a:ext cx="35719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a:off x="5857884" y="4286256"/>
                  <a:ext cx="214314" cy="14287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rot="5400000" flipH="1" flipV="1">
                  <a:off x="5857884" y="4143380"/>
                  <a:ext cx="142876" cy="142876"/>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23" name="Group 22"/>
              <p:cNvGrpSpPr/>
              <p:nvPr/>
            </p:nvGrpSpPr>
            <p:grpSpPr>
              <a:xfrm rot="5400000">
                <a:off x="4817271" y="4826803"/>
                <a:ext cx="509590" cy="285752"/>
                <a:chOff x="5143504" y="4643446"/>
                <a:chExt cx="509590" cy="285752"/>
              </a:xfrm>
            </p:grpSpPr>
            <p:cxnSp>
              <p:nvCxnSpPr>
                <p:cNvPr id="17" name="Straight Connector 16"/>
                <p:cNvCxnSpPr/>
                <p:nvPr/>
              </p:nvCxnSpPr>
              <p:spPr bwMode="auto">
                <a:xfrm>
                  <a:off x="5143504" y="4786322"/>
                  <a:ext cx="295276"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 name="Straight Connector 17"/>
                <p:cNvCxnSpPr/>
                <p:nvPr/>
              </p:nvCxnSpPr>
              <p:spPr bwMode="auto">
                <a:xfrm>
                  <a:off x="5438780" y="4786322"/>
                  <a:ext cx="214314" cy="14287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p:cNvCxnSpPr/>
                <p:nvPr/>
              </p:nvCxnSpPr>
              <p:spPr bwMode="auto">
                <a:xfrm rot="5400000" flipH="1" flipV="1">
                  <a:off x="5438780" y="4643446"/>
                  <a:ext cx="142876" cy="142876"/>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27" name="Group 26"/>
              <p:cNvGrpSpPr/>
              <p:nvPr/>
            </p:nvGrpSpPr>
            <p:grpSpPr>
              <a:xfrm rot="12236083">
                <a:off x="4105326" y="3969274"/>
                <a:ext cx="571504" cy="285752"/>
                <a:chOff x="5653094" y="4295780"/>
                <a:chExt cx="571504" cy="285752"/>
              </a:xfrm>
            </p:grpSpPr>
            <p:cxnSp>
              <p:nvCxnSpPr>
                <p:cNvPr id="24" name="Straight Connector 23"/>
                <p:cNvCxnSpPr/>
                <p:nvPr/>
              </p:nvCxnSpPr>
              <p:spPr bwMode="auto">
                <a:xfrm>
                  <a:off x="5653094" y="4438656"/>
                  <a:ext cx="35719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5" name="Straight Connector 24"/>
                <p:cNvCxnSpPr/>
                <p:nvPr/>
              </p:nvCxnSpPr>
              <p:spPr bwMode="auto">
                <a:xfrm>
                  <a:off x="6010284" y="4438656"/>
                  <a:ext cx="214314" cy="14287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rot="5400000" flipH="1" flipV="1">
                  <a:off x="6010284" y="4295780"/>
                  <a:ext cx="142876" cy="142876"/>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31" name="Group 30"/>
              <p:cNvGrpSpPr/>
              <p:nvPr/>
            </p:nvGrpSpPr>
            <p:grpSpPr>
              <a:xfrm rot="16200000">
                <a:off x="4889353" y="3429001"/>
                <a:ext cx="571504" cy="285752"/>
                <a:chOff x="5653094" y="4295780"/>
                <a:chExt cx="571504" cy="285752"/>
              </a:xfrm>
            </p:grpSpPr>
            <p:cxnSp>
              <p:nvCxnSpPr>
                <p:cNvPr id="28" name="Straight Connector 27"/>
                <p:cNvCxnSpPr/>
                <p:nvPr/>
              </p:nvCxnSpPr>
              <p:spPr bwMode="auto">
                <a:xfrm>
                  <a:off x="5653094" y="4438656"/>
                  <a:ext cx="35719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9" name="Straight Connector 28"/>
                <p:cNvCxnSpPr/>
                <p:nvPr/>
              </p:nvCxnSpPr>
              <p:spPr bwMode="auto">
                <a:xfrm>
                  <a:off x="6010284" y="4438656"/>
                  <a:ext cx="214314" cy="14287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0" name="Straight Connector 29"/>
                <p:cNvCxnSpPr/>
                <p:nvPr/>
              </p:nvCxnSpPr>
              <p:spPr bwMode="auto">
                <a:xfrm rot="5400000" flipH="1" flipV="1">
                  <a:off x="6010284" y="4295780"/>
                  <a:ext cx="142876" cy="142876"/>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sp>
          <p:nvSpPr>
            <p:cNvPr id="34" name="TextBox 33"/>
            <p:cNvSpPr txBox="1"/>
            <p:nvPr/>
          </p:nvSpPr>
          <p:spPr>
            <a:xfrm>
              <a:off x="5364088" y="2555612"/>
              <a:ext cx="857256" cy="419390"/>
            </a:xfrm>
            <a:prstGeom prst="rect">
              <a:avLst/>
            </a:prstGeom>
            <a:noFill/>
          </p:spPr>
          <p:txBody>
            <a:bodyPr wrap="square" rtlCol="0">
              <a:spAutoFit/>
            </a:bodyPr>
            <a:lstStyle/>
            <a:p>
              <a:r>
                <a:rPr lang="en-US" sz="1600" dirty="0"/>
                <a:t>Latex</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84784"/>
            <a:ext cx="8229600" cy="1143000"/>
          </a:xfrm>
        </p:spPr>
        <p:txBody>
          <a:bodyPr>
            <a:normAutofit/>
          </a:bodyPr>
          <a:lstStyle/>
          <a:p>
            <a:pPr algn="ctr"/>
            <a:r>
              <a:rPr lang="fa-IR" sz="3200" b="1" dirty="0"/>
              <a:t>روش کار</a:t>
            </a:r>
            <a:endParaRPr lang="fa-IR" sz="3200" dirty="0"/>
          </a:p>
        </p:txBody>
      </p:sp>
      <p:sp>
        <p:nvSpPr>
          <p:cNvPr id="3" name="Content Placeholder 2"/>
          <p:cNvSpPr>
            <a:spLocks noGrp="1"/>
          </p:cNvSpPr>
          <p:nvPr>
            <p:ph idx="1"/>
          </p:nvPr>
        </p:nvSpPr>
        <p:spPr>
          <a:xfrm>
            <a:off x="685800" y="2826222"/>
            <a:ext cx="8229600" cy="4373562"/>
          </a:xfrm>
        </p:spPr>
        <p:txBody>
          <a:bodyPr>
            <a:normAutofit/>
          </a:bodyPr>
          <a:lstStyle/>
          <a:p>
            <a:r>
              <a:rPr lang="fa-IR" sz="2400" dirty="0">
                <a:cs typeface="B Nazanin" pitchFamily="2" charset="-78"/>
              </a:rPr>
              <a:t>ويال حاوی </a:t>
            </a:r>
            <a:r>
              <a:rPr lang="en-US" sz="2000" dirty="0">
                <a:latin typeface="Cambria" pitchFamily="18" charset="0"/>
                <a:cs typeface="B Nazanin" pitchFamily="2" charset="-78"/>
              </a:rPr>
              <a:t>Anti CRP</a:t>
            </a:r>
            <a:r>
              <a:rPr lang="fa-IR" sz="2400" dirty="0">
                <a:cs typeface="B Nazanin" pitchFamily="2" charset="-78"/>
              </a:rPr>
              <a:t> متصل به ذرات لاتکس که معرف </a:t>
            </a:r>
            <a:r>
              <a:rPr lang="en-US" sz="2000" dirty="0">
                <a:latin typeface="Cambria" pitchFamily="18" charset="0"/>
                <a:cs typeface="B Nazanin" pitchFamily="2" charset="-78"/>
              </a:rPr>
              <a:t>(Reagent)</a:t>
            </a:r>
            <a:r>
              <a:rPr lang="fa-IR" sz="2400" dirty="0">
                <a:cs typeface="B Nazanin" pitchFamily="2" charset="-78"/>
              </a:rPr>
              <a:t> تست می باشد.</a:t>
            </a:r>
          </a:p>
          <a:p>
            <a:r>
              <a:rPr lang="fa-IR" sz="2400" dirty="0">
                <a:cs typeface="B Nazanin" pitchFamily="2" charset="-78"/>
              </a:rPr>
              <a:t>ويال حاوی کنترل مثبت: اين محلول دارای </a:t>
            </a:r>
            <a:r>
              <a:rPr lang="en-US" sz="2000" dirty="0">
                <a:latin typeface="Cambria" pitchFamily="18" charset="0"/>
                <a:cs typeface="B Nazanin" pitchFamily="2" charset="-78"/>
              </a:rPr>
              <a:t>CRP</a:t>
            </a:r>
            <a:r>
              <a:rPr lang="fa-IR" sz="2400" dirty="0">
                <a:cs typeface="B Nazanin" pitchFamily="2" charset="-78"/>
              </a:rPr>
              <a:t> می باشد.</a:t>
            </a:r>
            <a:endParaRPr lang="en-US" sz="2400" dirty="0">
              <a:cs typeface="B Nazanin" pitchFamily="2" charset="-78"/>
            </a:endParaRPr>
          </a:p>
          <a:p>
            <a:r>
              <a:rPr lang="fa-IR" sz="2400" dirty="0">
                <a:cs typeface="B Nazanin" pitchFamily="2" charset="-78"/>
              </a:rPr>
              <a:t>ويال حاوی کنترل منفی: اين محلول فاقد </a:t>
            </a:r>
            <a:r>
              <a:rPr lang="en-US" sz="2000" dirty="0">
                <a:latin typeface="Cambria" pitchFamily="18" charset="0"/>
                <a:cs typeface="B Nazanin" pitchFamily="2" charset="-78"/>
              </a:rPr>
              <a:t>CRP</a:t>
            </a:r>
            <a:r>
              <a:rPr lang="fa-IR" sz="2400" dirty="0">
                <a:cs typeface="B Nazanin" pitchFamily="2" charset="-78"/>
              </a:rPr>
              <a:t> می باشد.</a:t>
            </a:r>
            <a:endParaRPr lang="en-US" sz="2400" dirty="0">
              <a:cs typeface="B Nazanin" pitchFamily="2" charset="-78"/>
            </a:endParaRPr>
          </a:p>
          <a:p>
            <a:r>
              <a:rPr lang="fa-IR" sz="2400" dirty="0">
                <a:cs typeface="B Nazanin" pitchFamily="2" charset="-78"/>
              </a:rPr>
              <a:t>لام صفحه مشکی </a:t>
            </a:r>
            <a:endParaRPr lang="en-US" sz="2400" dirty="0">
              <a:cs typeface="B Nazanin" pitchFamily="2" charset="-78"/>
            </a:endParaRPr>
          </a:p>
          <a:p>
            <a:r>
              <a:rPr lang="fa-IR" sz="2400" dirty="0">
                <a:cs typeface="B Nazanin" pitchFamily="2" charset="-78"/>
              </a:rPr>
              <a:t>اپلیکاتور (به منظور همزدن مواد)</a:t>
            </a:r>
          </a:p>
        </p:txBody>
      </p:sp>
      <p:pic>
        <p:nvPicPr>
          <p:cNvPr id="4" name="Picture 2" descr="NADAL® CRP latex test 1 Kit - latex agglutination test">
            <a:extLst>
              <a:ext uri="{FF2B5EF4-FFF2-40B4-BE49-F238E27FC236}">
                <a16:creationId xmlns:a16="http://schemas.microsoft.com/office/drawing/2014/main" id="{52A5FD32-1C9C-E4E2-570D-9D285A18CA4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897" b="20552"/>
          <a:stretch/>
        </p:blipFill>
        <p:spPr bwMode="auto">
          <a:xfrm>
            <a:off x="1331640" y="4077072"/>
            <a:ext cx="3516545" cy="22699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_rels/theme12.xml.rels><?xml version="1.0" encoding="UTF-8" standalone="yes"?>
<Relationships xmlns="http://schemas.openxmlformats.org/package/2006/relationships"><Relationship Id="rId1" Type="http://schemas.openxmlformats.org/officeDocument/2006/relationships/image" Target="../media/image10.jpeg"/></Relationships>
</file>

<file path=ppt/theme/theme1.xml><?xml version="1.0" encoding="utf-8"?>
<a:theme xmlns:a="http://schemas.openxmlformats.org/drawingml/2006/main" name="1_Theme1">
  <a:themeElements>
    <a:clrScheme name="round rectangle bevel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ound rectangle bevel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round rectangle bevel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round rectangle bevel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round rectangle bevel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round rectangle bevel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round rectangle bevel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round rectangle bevel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round rectangle bevel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round rectangle bevel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round rectangle bevel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round rectangle bevel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round rectangle bevel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round rectangle bevel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round rectangle bevel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round rectangle bevel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round rectangle bevel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6_colormaster">
  <a:themeElements>
    <a:clrScheme name="6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6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6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6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6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6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6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6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6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6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6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6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6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6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6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6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6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12.xml><?xml version="1.0" encoding="utf-8"?>
<a:theme xmlns:a="http://schemas.openxmlformats.org/drawingml/2006/main" name="Opulent">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olormaster">
  <a:themeElements>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fontScheme name="1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colormaster">
  <a:themeElements>
    <a:clrScheme name="2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fontScheme name="2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2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2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2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2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2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2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2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2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2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2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2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2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2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2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2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round rectangle bevel">
  <a:themeElements>
    <a:clrScheme name="1_round rectangle bevel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1_round rectangle bev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round rectangle bevel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round rectangle bevel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round rectangle bevel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round rectangle bevel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round rectangle bevel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round rectangle bevel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round rectangle bevel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round rectangle bevel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round rectangle bevel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round rectangle bevel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round rectangle bevel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round rectangle bevel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round rectangle bevel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round rectangle bevel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round rectangle bevel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round rectangle bevel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colormaster">
  <a:themeElements>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3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3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3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3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3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3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3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3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3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3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3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3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3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3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olormaster">
  <a:themeElements>
    <a:clrScheme name="4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4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4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4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4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4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4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4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4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4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4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4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4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4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4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4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4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_round rectangle bevel">
  <a:themeElements>
    <a:clrScheme name="2_round rectangle bevel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2_round rectangle bev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round rectangle bevel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2_round rectangle bevel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2_round rectangle bevel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2_round rectangle bevel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2_round rectangle bevel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2_round rectangle bevel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2_round rectangle bevel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2_round rectangle bevel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2_round rectangle bevel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2_round rectangle bevel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2_round rectangle bevel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2_round rectangle bevel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2_round rectangle bevel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2_round rectangle bevel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2_round rectangle bevel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2_round rectangle bevel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5_colormaster">
  <a:themeElements>
    <a:clrScheme name="5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5_color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5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5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5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5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5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5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5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5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5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5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5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5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5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5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5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2780</TotalTime>
  <Words>2058</Words>
  <Application>Microsoft Office PowerPoint</Application>
  <PresentationFormat>On-screen Show (4:3)</PresentationFormat>
  <Paragraphs>157</Paragraphs>
  <Slides>34</Slides>
  <Notes>16</Notes>
  <HiddenSlides>0</HiddenSlides>
  <MMClips>0</MMClips>
  <ScaleCrop>false</ScaleCrop>
  <HeadingPairs>
    <vt:vector size="6" baseType="variant">
      <vt:variant>
        <vt:lpstr>Fonts Used</vt:lpstr>
      </vt:variant>
      <vt:variant>
        <vt:i4>11</vt:i4>
      </vt:variant>
      <vt:variant>
        <vt:lpstr>Theme</vt:lpstr>
      </vt:variant>
      <vt:variant>
        <vt:i4>12</vt:i4>
      </vt:variant>
      <vt:variant>
        <vt:lpstr>Slide Titles</vt:lpstr>
      </vt:variant>
      <vt:variant>
        <vt:i4>34</vt:i4>
      </vt:variant>
    </vt:vector>
  </HeadingPairs>
  <TitlesOfParts>
    <vt:vector size="57" baseType="lpstr">
      <vt:lpstr>Arial</vt:lpstr>
      <vt:lpstr>B Nazanin</vt:lpstr>
      <vt:lpstr>Calibri</vt:lpstr>
      <vt:lpstr>Cambria</vt:lpstr>
      <vt:lpstr>Open Sans</vt:lpstr>
      <vt:lpstr>Tahoma</vt:lpstr>
      <vt:lpstr>Times New Roman</vt:lpstr>
      <vt:lpstr>Trebuchet MS</vt:lpstr>
      <vt:lpstr>Wingdings</vt:lpstr>
      <vt:lpstr>Wingdings 2</vt:lpstr>
      <vt:lpstr>Wingdings 3</vt:lpstr>
      <vt:lpstr>1_Theme1</vt:lpstr>
      <vt:lpstr>1_colormaster</vt:lpstr>
      <vt:lpstr>1_Office Theme</vt:lpstr>
      <vt:lpstr>2_colormaster</vt:lpstr>
      <vt:lpstr>1_round rectangle bevel</vt:lpstr>
      <vt:lpstr>3_colormaster</vt:lpstr>
      <vt:lpstr>4_colormaster</vt:lpstr>
      <vt:lpstr>2_round rectangle bevel</vt:lpstr>
      <vt:lpstr>5_colormaster</vt:lpstr>
      <vt:lpstr>6_colormaster</vt:lpstr>
      <vt:lpstr>Facet</vt:lpstr>
      <vt:lpstr>Opulent</vt:lpstr>
      <vt:lpstr>CRP &amp; RF &amp; β-HCG</vt:lpstr>
      <vt:lpstr>CRP test</vt:lpstr>
      <vt:lpstr>PowerPoint Presentation</vt:lpstr>
      <vt:lpstr>PowerPoint Presentation</vt:lpstr>
      <vt:lpstr>در بیماریهای زیر مقدار CRP در سرم بالا می رود</vt:lpstr>
      <vt:lpstr>کاربرد اندازه گیری CRP در سرم</vt:lpstr>
      <vt:lpstr>روش انجام تست CRP </vt:lpstr>
      <vt:lpstr>PowerPoint Presentation</vt:lpstr>
      <vt:lpstr>روش کار</vt:lpstr>
      <vt:lpstr>PowerPoint Presentation</vt:lpstr>
      <vt:lpstr>تفسير نتيجه</vt:lpstr>
      <vt:lpstr>RF   Rheumatoid Factor</vt:lpstr>
      <vt:lpstr>آرتریت روماتوئید </vt:lpstr>
      <vt:lpstr>PowerPoint Presentation</vt:lpstr>
      <vt:lpstr>روشهای آزمایشگاهی جهت جستجو و تعیین RF </vt:lpstr>
      <vt:lpstr>آزمایش آگلوتیناسیون لاتکس روی لام</vt:lpstr>
      <vt:lpstr>تفسير نتيجه</vt:lpstr>
      <vt:lpstr>Pregnancy test</vt:lpstr>
      <vt:lpstr>PowerPoint Presentation</vt:lpstr>
      <vt:lpstr>PowerPoint Presentation</vt:lpstr>
      <vt:lpstr>PowerPoint Presentation</vt:lpstr>
      <vt:lpstr>هورمون گونادوتروپین جفتی از دو زیر واحد آلفا و بتا تشکیل شده که قسمت آلفای آن در بین چندین هورمون مشترک بوده قسمت اختصاصی برای جفت بخش بتای آن می باشد .</vt:lpstr>
      <vt:lpstr>PowerPoint Presentation</vt:lpstr>
      <vt:lpstr>روشهای اندازه گیری هورمون hCG در سرم و ادرار</vt:lpstr>
      <vt:lpstr>اساس کیت آزمایشگاهی</vt:lpstr>
      <vt:lpstr>آگلوتیناسیون مستقیم ذرات لاتکس(direct latex agglutination ) </vt:lpstr>
      <vt:lpstr>روش آزمایش آگلوتیناسیون مستقیم ذرات لاتکس</vt:lpstr>
      <vt:lpstr>تفسیر</vt:lpstr>
      <vt:lpstr>PowerPoint Presentation</vt:lpstr>
      <vt:lpstr>ساده ترین روش برای بررسی وجود hCG در ادرار کیتهای خانگی ارزان قیمتی هستند که در داروخانه ها به فروش می رسند .  </vt:lpstr>
      <vt:lpstr>PowerPoint Presentation</vt:lpstr>
      <vt:lpstr>اگر قطره ادرار فاقد هورمون hCG روی نوار قرار داده شود (شکل بالا) آنتی بادی بدون اتصال به آنتی ژن به سمت دیگر حرکت کرده با پادتن علیه خود واکنش رنگزا ایجاد می کند و یک نوار رنگی تشکیل می شود (شکل پایین).</vt:lpstr>
      <vt:lpstr> اگر در قطره ادراری هورمون hCG وجود داشته باشد هنگامیکه کمپلکس آنتی ژن – آنتی بادی به سمت دیگر نوار میرسد طبق شکل زیر با هر دو پادتن واکنش داده دو خط رنگی ایجاد میشود که نشان دهنده تست مثبت است . </vt:lpstr>
      <vt:lpstr>خطای  hook effect در کیتهای خانگی نیز رخ می دهد و هنگامیکه تیتر هورمون خیلی بالا باشد موجب یک واکنش منفی کاذب می گردد و فقط یک خط رنگی روی نوار ایجاد می شود .</vt:lpstr>
    </vt:vector>
  </TitlesOfParts>
  <Company>HCC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CRP, RF, ASO, RPR &amp; Gravindex </dc:title>
  <dc:creator>Hadish</dc:creator>
  <cp:lastModifiedBy>notebook</cp:lastModifiedBy>
  <cp:revision>197</cp:revision>
  <dcterms:created xsi:type="dcterms:W3CDTF">2012-07-11T07:53:59Z</dcterms:created>
  <dcterms:modified xsi:type="dcterms:W3CDTF">2026-05-01T21:27:23Z</dcterms:modified>
</cp:coreProperties>
</file>