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9"/>
  </p:notesMasterIdLst>
  <p:sldIdLst>
    <p:sldId id="256" r:id="rId2"/>
    <p:sldId id="258" r:id="rId3"/>
    <p:sldId id="260" r:id="rId4"/>
    <p:sldId id="261" r:id="rId5"/>
    <p:sldId id="281" r:id="rId6"/>
    <p:sldId id="280" r:id="rId7"/>
    <p:sldId id="259" r:id="rId8"/>
    <p:sldId id="262" r:id="rId9"/>
    <p:sldId id="263" r:id="rId10"/>
    <p:sldId id="264" r:id="rId11"/>
    <p:sldId id="265" r:id="rId12"/>
    <p:sldId id="282" r:id="rId13"/>
    <p:sldId id="283" r:id="rId14"/>
    <p:sldId id="284" r:id="rId15"/>
    <p:sldId id="286" r:id="rId16"/>
    <p:sldId id="266" r:id="rId17"/>
    <p:sldId id="267" r:id="rId18"/>
    <p:sldId id="268" r:id="rId19"/>
    <p:sldId id="285" r:id="rId20"/>
    <p:sldId id="269" r:id="rId21"/>
    <p:sldId id="272" r:id="rId22"/>
    <p:sldId id="274" r:id="rId23"/>
    <p:sldId id="287" r:id="rId24"/>
    <p:sldId id="273" r:id="rId25"/>
    <p:sldId id="276" r:id="rId26"/>
    <p:sldId id="278" r:id="rId27"/>
    <p:sldId id="288" r:id="rId28"/>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2265" autoAdjust="0"/>
  </p:normalViewPr>
  <p:slideViewPr>
    <p:cSldViewPr>
      <p:cViewPr varScale="1">
        <p:scale>
          <a:sx n="81" d="100"/>
          <a:sy n="81" d="100"/>
        </p:scale>
        <p:origin x="1498" y="58"/>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 Id="rId8" Type="http://schemas.openxmlformats.org/officeDocument/2006/relationships/slide" Target="slides/slide7.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4.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A18541E-1906-4F37-8A2C-E498C82D5317}" type="datetimeFigureOut">
              <a:rPr lang="en-US" smtClean="0"/>
              <a:t>10/26/2024</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0D7BF37-BD68-4224-9243-C33CA1FE3E53}" type="slidenum">
              <a:rPr lang="en-US" smtClean="0"/>
              <a:t>‹#›</a:t>
            </a:fld>
            <a:endParaRPr lang="en-US"/>
          </a:p>
        </p:txBody>
      </p:sp>
    </p:spTree>
    <p:extLst>
      <p:ext uri="{BB962C8B-B14F-4D97-AF65-F5344CB8AC3E}">
        <p14:creationId xmlns:p14="http://schemas.microsoft.com/office/powerpoint/2010/main" val="93835405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50" name="Rectangle 2"/>
          <p:cNvSpPr>
            <a:spLocks noGrp="1" noRot="1" noChangeAspect="1" noChangeArrowheads="1" noTextEdit="1"/>
          </p:cNvSpPr>
          <p:nvPr>
            <p:ph type="sldImg"/>
          </p:nvPr>
        </p:nvSpPr>
        <p:spPr>
          <a:ln/>
        </p:spPr>
      </p:sp>
      <p:sp>
        <p:nvSpPr>
          <p:cNvPr id="13005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z="900" i="1"/>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A </a:t>
            </a:r>
            <a:r>
              <a:rPr lang="en-US" sz="1200" b="1" i="0" kern="1200" dirty="0">
                <a:solidFill>
                  <a:schemeClr val="tx1"/>
                </a:solidFill>
                <a:effectLst/>
                <a:latin typeface="+mn-lt"/>
                <a:ea typeface="+mn-ea"/>
                <a:cs typeface="+mn-cs"/>
              </a:rPr>
              <a:t>giant cell (</a:t>
            </a:r>
            <a:r>
              <a:rPr lang="fa-IR" sz="1200" b="1" i="0" kern="1200" dirty="0">
                <a:solidFill>
                  <a:schemeClr val="tx1"/>
                </a:solidFill>
                <a:effectLst/>
                <a:latin typeface="+mn-lt"/>
                <a:ea typeface="+mn-ea"/>
                <a:cs typeface="+mn-cs"/>
              </a:rPr>
              <a:t>ژانت سل</a:t>
            </a:r>
            <a:r>
              <a:rPr lang="en-US" sz="1200" b="1" i="0" kern="1200" dirty="0">
                <a:solidFill>
                  <a:schemeClr val="tx1"/>
                </a:solidFill>
                <a:effectLst/>
                <a:latin typeface="+mn-lt"/>
                <a:ea typeface="+mn-ea"/>
                <a:cs typeface="+mn-cs"/>
              </a:rPr>
              <a:t>)</a:t>
            </a:r>
            <a:r>
              <a:rPr lang="en-US" sz="1200" b="0" i="0" kern="1200" dirty="0">
                <a:solidFill>
                  <a:schemeClr val="tx1"/>
                </a:solidFill>
                <a:effectLst/>
                <a:latin typeface="+mn-lt"/>
                <a:ea typeface="+mn-ea"/>
                <a:cs typeface="+mn-cs"/>
              </a:rPr>
              <a:t> (multinucleated </a:t>
            </a:r>
            <a:r>
              <a:rPr lang="en-US" sz="1200" b="1" i="0" kern="1200" dirty="0">
                <a:solidFill>
                  <a:schemeClr val="tx1"/>
                </a:solidFill>
                <a:effectLst/>
                <a:latin typeface="+mn-lt"/>
                <a:ea typeface="+mn-ea"/>
                <a:cs typeface="+mn-cs"/>
              </a:rPr>
              <a:t>giant cell</a:t>
            </a:r>
            <a:r>
              <a:rPr lang="en-US" sz="1200" b="0" i="0" kern="1200" dirty="0">
                <a:solidFill>
                  <a:schemeClr val="tx1"/>
                </a:solidFill>
                <a:effectLst/>
                <a:latin typeface="+mn-lt"/>
                <a:ea typeface="+mn-ea"/>
                <a:cs typeface="+mn-cs"/>
              </a:rPr>
              <a:t>) is a mass formed by the union of several distinct </a:t>
            </a:r>
            <a:r>
              <a:rPr lang="en-US" sz="1200" b="1" i="0" kern="1200" dirty="0">
                <a:solidFill>
                  <a:schemeClr val="tx1"/>
                </a:solidFill>
                <a:effectLst/>
                <a:latin typeface="+mn-lt"/>
                <a:ea typeface="+mn-ea"/>
                <a:cs typeface="+mn-cs"/>
              </a:rPr>
              <a:t>cells</a:t>
            </a:r>
            <a:r>
              <a:rPr lang="en-US" sz="1200" b="0" i="0" kern="1200" dirty="0">
                <a:solidFill>
                  <a:schemeClr val="tx1"/>
                </a:solidFill>
                <a:effectLst/>
                <a:latin typeface="+mn-lt"/>
                <a:ea typeface="+mn-ea"/>
                <a:cs typeface="+mn-cs"/>
              </a:rPr>
              <a:t> (usually macrophages), often forming a granuloma.</a:t>
            </a:r>
            <a:endParaRPr lang="en-US" dirty="0"/>
          </a:p>
        </p:txBody>
      </p:sp>
      <p:sp>
        <p:nvSpPr>
          <p:cNvPr id="4" name="Slide Number Placeholder 3"/>
          <p:cNvSpPr>
            <a:spLocks noGrp="1"/>
          </p:cNvSpPr>
          <p:nvPr>
            <p:ph type="sldNum" sz="quarter" idx="10"/>
          </p:nvPr>
        </p:nvSpPr>
        <p:spPr/>
        <p:txBody>
          <a:bodyPr/>
          <a:lstStyle/>
          <a:p>
            <a:fld id="{C0D7BF37-BD68-4224-9243-C33CA1FE3E53}" type="slidenum">
              <a:rPr lang="en-US" smtClean="0"/>
              <a:t>13</a:t>
            </a:fld>
            <a:endParaRPr lang="en-US"/>
          </a:p>
        </p:txBody>
      </p:sp>
    </p:spTree>
    <p:extLst>
      <p:ext uri="{BB962C8B-B14F-4D97-AF65-F5344CB8AC3E}">
        <p14:creationId xmlns:p14="http://schemas.microsoft.com/office/powerpoint/2010/main" val="333906547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err="1">
                <a:solidFill>
                  <a:schemeClr val="tx1"/>
                </a:solidFill>
                <a:effectLst/>
                <a:latin typeface="+mn-lt"/>
                <a:ea typeface="+mn-ea"/>
                <a:cs typeface="+mn-cs"/>
              </a:rPr>
              <a:t>Caseous</a:t>
            </a:r>
            <a:r>
              <a:rPr lang="en-US" sz="1200" b="0" i="0" kern="1200" dirty="0">
                <a:solidFill>
                  <a:schemeClr val="tx1"/>
                </a:solidFill>
                <a:effectLst/>
                <a:latin typeface="+mn-lt"/>
                <a:ea typeface="+mn-ea"/>
                <a:cs typeface="+mn-cs"/>
              </a:rPr>
              <a:t> </a:t>
            </a:r>
            <a:r>
              <a:rPr lang="en-US" sz="1200" b="1" i="0" kern="1200" dirty="0">
                <a:solidFill>
                  <a:schemeClr val="tx1"/>
                </a:solidFill>
                <a:effectLst/>
                <a:latin typeface="+mn-lt"/>
                <a:ea typeface="+mn-ea"/>
                <a:cs typeface="+mn-cs"/>
              </a:rPr>
              <a:t>necrosis</a:t>
            </a:r>
            <a:r>
              <a:rPr lang="en-US" sz="1200" b="0" i="0" kern="1200" dirty="0">
                <a:solidFill>
                  <a:schemeClr val="tx1"/>
                </a:solidFill>
                <a:effectLst/>
                <a:latin typeface="+mn-lt"/>
                <a:ea typeface="+mn-ea"/>
                <a:cs typeface="+mn-cs"/>
              </a:rPr>
              <a:t> is a form of cell death in which the tissue maintains a </a:t>
            </a:r>
            <a:r>
              <a:rPr lang="en-US" sz="1200" b="1" i="0" kern="1200" dirty="0">
                <a:solidFill>
                  <a:schemeClr val="tx1"/>
                </a:solidFill>
                <a:effectLst/>
                <a:latin typeface="+mn-lt"/>
                <a:ea typeface="+mn-ea"/>
                <a:cs typeface="+mn-cs"/>
              </a:rPr>
              <a:t>cheese</a:t>
            </a:r>
            <a:r>
              <a:rPr lang="en-US" sz="1200" b="0" i="0" kern="1200" dirty="0">
                <a:solidFill>
                  <a:schemeClr val="tx1"/>
                </a:solidFill>
                <a:effectLst/>
                <a:latin typeface="+mn-lt"/>
                <a:ea typeface="+mn-ea"/>
                <a:cs typeface="+mn-cs"/>
              </a:rPr>
              <a:t>-like appearance. The dead tissue appears as a soft and white </a:t>
            </a:r>
            <a:r>
              <a:rPr lang="en-US" sz="1200" b="0" i="0" kern="1200" dirty="0" err="1">
                <a:solidFill>
                  <a:schemeClr val="tx1"/>
                </a:solidFill>
                <a:effectLst/>
                <a:latin typeface="+mn-lt"/>
                <a:ea typeface="+mn-ea"/>
                <a:cs typeface="+mn-cs"/>
              </a:rPr>
              <a:t>proteinaceous</a:t>
            </a:r>
            <a:r>
              <a:rPr lang="en-US" sz="1200" b="0" i="0" kern="1200" dirty="0">
                <a:solidFill>
                  <a:schemeClr val="tx1"/>
                </a:solidFill>
                <a:effectLst/>
                <a:latin typeface="+mn-lt"/>
                <a:ea typeface="+mn-ea"/>
                <a:cs typeface="+mn-cs"/>
              </a:rPr>
              <a:t> dead cell mass.</a:t>
            </a:r>
            <a:endParaRPr lang="en-US" dirty="0"/>
          </a:p>
        </p:txBody>
      </p:sp>
      <p:sp>
        <p:nvSpPr>
          <p:cNvPr id="4" name="Slide Number Placeholder 3"/>
          <p:cNvSpPr>
            <a:spLocks noGrp="1"/>
          </p:cNvSpPr>
          <p:nvPr>
            <p:ph type="sldNum" sz="quarter" idx="10"/>
          </p:nvPr>
        </p:nvSpPr>
        <p:spPr/>
        <p:txBody>
          <a:bodyPr/>
          <a:lstStyle/>
          <a:p>
            <a:fld id="{C0D7BF37-BD68-4224-9243-C33CA1FE3E53}" type="slidenum">
              <a:rPr lang="en-US" smtClean="0"/>
              <a:t>14</a:t>
            </a:fld>
            <a:endParaRPr lang="en-US"/>
          </a:p>
        </p:txBody>
      </p:sp>
    </p:spTree>
    <p:extLst>
      <p:ext uri="{BB962C8B-B14F-4D97-AF65-F5344CB8AC3E}">
        <p14:creationId xmlns:p14="http://schemas.microsoft.com/office/powerpoint/2010/main" val="90436115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1863" eaLnBrk="0" hangingPunct="0">
              <a:spcBef>
                <a:spcPct val="30000"/>
              </a:spcBef>
              <a:defRPr sz="1200">
                <a:solidFill>
                  <a:schemeClr val="tx1"/>
                </a:solidFill>
                <a:latin typeface="Times New Roman" pitchFamily="18" charset="0"/>
              </a:defRPr>
            </a:lvl1pPr>
            <a:lvl2pPr marL="742950" indent="-285750" defTabSz="931863" eaLnBrk="0" hangingPunct="0">
              <a:spcBef>
                <a:spcPct val="30000"/>
              </a:spcBef>
              <a:defRPr sz="1200">
                <a:solidFill>
                  <a:schemeClr val="tx1"/>
                </a:solidFill>
                <a:latin typeface="Times New Roman" pitchFamily="18" charset="0"/>
              </a:defRPr>
            </a:lvl2pPr>
            <a:lvl3pPr marL="1143000" indent="-228600" defTabSz="931863" eaLnBrk="0" hangingPunct="0">
              <a:spcBef>
                <a:spcPct val="30000"/>
              </a:spcBef>
              <a:defRPr sz="1200">
                <a:solidFill>
                  <a:schemeClr val="tx1"/>
                </a:solidFill>
                <a:latin typeface="Times New Roman" pitchFamily="18" charset="0"/>
              </a:defRPr>
            </a:lvl3pPr>
            <a:lvl4pPr marL="1600200" indent="-228600" defTabSz="931863" eaLnBrk="0" hangingPunct="0">
              <a:spcBef>
                <a:spcPct val="30000"/>
              </a:spcBef>
              <a:defRPr sz="1200">
                <a:solidFill>
                  <a:schemeClr val="tx1"/>
                </a:solidFill>
                <a:latin typeface="Times New Roman" pitchFamily="18" charset="0"/>
              </a:defRPr>
            </a:lvl4pPr>
            <a:lvl5pPr marL="2057400" indent="-228600" defTabSz="931863" eaLnBrk="0" hangingPunct="0">
              <a:spcBef>
                <a:spcPct val="30000"/>
              </a:spcBef>
              <a:defRPr sz="1200">
                <a:solidFill>
                  <a:schemeClr val="tx1"/>
                </a:solidFill>
                <a:latin typeface="Times New Roman" pitchFamily="18" charset="0"/>
              </a:defRPr>
            </a:lvl5pPr>
            <a:lvl6pPr marL="2514600" indent="-228600" defTabSz="931863" eaLnBrk="0" fontAlgn="base" hangingPunct="0">
              <a:spcBef>
                <a:spcPct val="30000"/>
              </a:spcBef>
              <a:spcAft>
                <a:spcPct val="0"/>
              </a:spcAft>
              <a:defRPr sz="1200">
                <a:solidFill>
                  <a:schemeClr val="tx1"/>
                </a:solidFill>
                <a:latin typeface="Times New Roman" pitchFamily="18" charset="0"/>
              </a:defRPr>
            </a:lvl6pPr>
            <a:lvl7pPr marL="2971800" indent="-228600" defTabSz="931863" eaLnBrk="0" fontAlgn="base" hangingPunct="0">
              <a:spcBef>
                <a:spcPct val="30000"/>
              </a:spcBef>
              <a:spcAft>
                <a:spcPct val="0"/>
              </a:spcAft>
              <a:defRPr sz="1200">
                <a:solidFill>
                  <a:schemeClr val="tx1"/>
                </a:solidFill>
                <a:latin typeface="Times New Roman" pitchFamily="18" charset="0"/>
              </a:defRPr>
            </a:lvl7pPr>
            <a:lvl8pPr marL="3429000" indent="-228600" defTabSz="931863" eaLnBrk="0" fontAlgn="base" hangingPunct="0">
              <a:spcBef>
                <a:spcPct val="30000"/>
              </a:spcBef>
              <a:spcAft>
                <a:spcPct val="0"/>
              </a:spcAft>
              <a:defRPr sz="1200">
                <a:solidFill>
                  <a:schemeClr val="tx1"/>
                </a:solidFill>
                <a:latin typeface="Times New Roman" pitchFamily="18" charset="0"/>
              </a:defRPr>
            </a:lvl8pPr>
            <a:lvl9pPr marL="3886200" indent="-228600" defTabSz="931863" eaLnBrk="0" fontAlgn="base" hangingPunct="0">
              <a:spcBef>
                <a:spcPct val="30000"/>
              </a:spcBef>
              <a:spcAft>
                <a:spcPct val="0"/>
              </a:spcAft>
              <a:defRPr sz="1200">
                <a:solidFill>
                  <a:schemeClr val="tx1"/>
                </a:solidFill>
                <a:latin typeface="Times New Roman" pitchFamily="18" charset="0"/>
              </a:defRPr>
            </a:lvl9pPr>
          </a:lstStyle>
          <a:p>
            <a:pPr eaLnBrk="1" hangingPunct="1">
              <a:spcBef>
                <a:spcPct val="0"/>
              </a:spcBef>
            </a:pPr>
            <a:fld id="{97349A8A-2A17-4C99-AF8A-26AA92AAA867}" type="slidenum">
              <a:rPr lang="en-US" altLang="en-US" smtClean="0">
                <a:latin typeface="Arial" pitchFamily="34" charset="0"/>
              </a:rPr>
              <a:pPr eaLnBrk="1" hangingPunct="1">
                <a:spcBef>
                  <a:spcPct val="0"/>
                </a:spcBef>
              </a:pPr>
              <a:t>18</a:t>
            </a:fld>
            <a:endParaRPr lang="en-US" altLang="en-US">
              <a:latin typeface="Arial" pitchFamily="34" charset="0"/>
            </a:endParaRPr>
          </a:p>
        </p:txBody>
      </p:sp>
      <p:sp>
        <p:nvSpPr>
          <p:cNvPr id="138243" name="Rectangle 2"/>
          <p:cNvSpPr>
            <a:spLocks noGrp="1" noRot="1" noChangeAspect="1" noChangeArrowheads="1" noTextEdit="1"/>
          </p:cNvSpPr>
          <p:nvPr>
            <p:ph type="sldImg"/>
          </p:nvPr>
        </p:nvSpPr>
        <p:spPr>
          <a:ln/>
        </p:spPr>
      </p:sp>
      <p:sp>
        <p:nvSpPr>
          <p:cNvPr id="138244" name="Rectangle 3"/>
          <p:cNvSpPr>
            <a:spLocks noGrp="1" noChangeArrowheads="1"/>
          </p:cNvSpPr>
          <p:nvPr>
            <p:ph type="body" idx="1"/>
          </p:nvPr>
        </p:nvSpPr>
        <p:spPr>
          <a:xfrm>
            <a:off x="914400" y="4344025"/>
            <a:ext cx="5029200" cy="4114488"/>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cs typeface="Times New Roman" pitchFamily="18" charset="0"/>
              </a:rPr>
              <a:t>malaise, anorexia, headache: </a:t>
            </a:r>
            <a:r>
              <a:rPr lang="fa-IR" altLang="en-US" dirty="0">
                <a:cs typeface="Times New Roman" pitchFamily="18" charset="0"/>
              </a:rPr>
              <a:t>ضعف، بی اشتهایی، سردرد،</a:t>
            </a:r>
            <a:endParaRPr lang="en-US" altLang="en-US" dirty="0">
              <a:cs typeface="Times New Roman" pitchFamily="18" charset="0"/>
            </a:endParaRPr>
          </a:p>
          <a:p>
            <a:endParaRPr lang="en-US" altLang="en-US" dirty="0">
              <a:cs typeface="Times New Roman" pitchFamily="18" charset="0"/>
            </a:endParaRPr>
          </a:p>
          <a:p>
            <a:r>
              <a:rPr lang="en-US" altLang="en-US" dirty="0">
                <a:cs typeface="Times New Roman" pitchFamily="18" charset="0"/>
              </a:rPr>
              <a:t>Brucellosis in humans can involve any organ or organ system, and </a:t>
            </a:r>
            <a:r>
              <a:rPr lang="en-US" altLang="en-US" dirty="0"/>
              <a:t>have an insidious onset with varying clinical signs. The i</a:t>
            </a:r>
            <a:r>
              <a:rPr lang="en-US" altLang="en-US" dirty="0">
                <a:cs typeface="Times New Roman" pitchFamily="18" charset="0"/>
              </a:rPr>
              <a:t>ncubation period in humans is variable and can range from 5 to 21 days up to three months. This often adds to the difficulty of diagnosis due to the latency of clinical signs. </a:t>
            </a:r>
          </a:p>
          <a:p>
            <a:endParaRPr lang="en-US" altLang="en-US" dirty="0">
              <a:cs typeface="Times New Roman" pitchFamily="18" charset="0"/>
            </a:endParaRPr>
          </a:p>
          <a:p>
            <a:pPr eaLnBrk="1" hangingPunct="1"/>
            <a:r>
              <a:rPr lang="en-US" altLang="en-US" dirty="0"/>
              <a:t>The one common sign in all patients is an intermittent/irregular fever of variable duration, thus the term </a:t>
            </a:r>
            <a:r>
              <a:rPr lang="en-US" altLang="en-US" i="1" dirty="0"/>
              <a:t>undulant fever</a:t>
            </a:r>
            <a:r>
              <a:rPr lang="en-US" altLang="en-US" dirty="0"/>
              <a:t>. </a:t>
            </a:r>
            <a:r>
              <a:rPr lang="en-US" altLang="en-US" dirty="0">
                <a:cs typeface="Times New Roman" pitchFamily="18" charset="0"/>
              </a:rPr>
              <a:t>The acute form (&lt;8 weeks from illness onset) is characterized by symptomatic, nonspecific, or flu-like symptoms, including fever, malaise, anorexia, headache, myalgia, and back pain. </a:t>
            </a:r>
            <a:r>
              <a:rPr lang="en-US" altLang="en-US" dirty="0"/>
              <a:t>Drenching sweats can occur, particularly at night. Splenomegaly, hepatomegaly, coughing, and pleuritic chest pain are sometimes seen. Gastrointestinal signs, including anorexia, nausea, vomiting, diarrhea, and constipation, occur frequently in adults but less often in children. In many patients, the symptoms last for two to four weeks and are followed by spontaneous recovery. Others develop an intermittent fever and other persistent symptoms that typically wax and wane at 2 to 14 day intervals. Most people with this undulant form recover completely in three to 12 months. A few patients become chronically ill. Relapses can occur months after the initial symptoms, even in successfully treated cases. </a:t>
            </a:r>
            <a:endParaRPr lang="en-US" altLang="en-US" b="1"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6" name="Slide Image Placeholder 1"/>
          <p:cNvSpPr>
            <a:spLocks noGrp="1" noRot="1" noChangeAspect="1" noTextEdit="1"/>
          </p:cNvSpPr>
          <p:nvPr>
            <p:ph type="sldImg"/>
          </p:nvPr>
        </p:nvSpPr>
        <p:spPr>
          <a:ln/>
        </p:spPr>
      </p:sp>
      <p:sp>
        <p:nvSpPr>
          <p:cNvPr id="13926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t>Complications are seen occasionally, particularly in the undulant and chronic forms. The most common complications are arthritis, spondylitis, </a:t>
            </a:r>
            <a:r>
              <a:rPr lang="en-US" altLang="en-US" dirty="0" err="1"/>
              <a:t>epididymo-orchitis</a:t>
            </a:r>
            <a:r>
              <a:rPr lang="en-US" altLang="en-US" dirty="0"/>
              <a:t> and chronic fatigue. Neurological signs occur in up to 5% of cases. They may include personality changes, meningitis, encephalitis and peripheral neuropathy. Uveitis, optic neuritis and papilledema have been reported. Endocarditis is one of the most serious complications, and is often the cause of death in fatal cases. Many other organs and tissues can also be affected, resulting in a wide variety of syndromes including nephritis, dermatitis, vasculitis, lymphadenopathy, deep vein thrombosis, granulomatous hepatitis, </a:t>
            </a:r>
            <a:r>
              <a:rPr lang="en-US" altLang="en-US" dirty="0" err="1"/>
              <a:t>cholecystitis</a:t>
            </a:r>
            <a:r>
              <a:rPr lang="en-US" altLang="en-US" dirty="0"/>
              <a:t>, osteomyelitis, anemia, leukopenia and thrombocytopenia. Abscesses can occur in internal organs.</a:t>
            </a:r>
          </a:p>
        </p:txBody>
      </p:sp>
      <p:sp>
        <p:nvSpPr>
          <p:cNvPr id="13926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1863" eaLnBrk="0" hangingPunct="0">
              <a:spcBef>
                <a:spcPct val="30000"/>
              </a:spcBef>
              <a:defRPr sz="1200">
                <a:solidFill>
                  <a:schemeClr val="tx1"/>
                </a:solidFill>
                <a:latin typeface="Times New Roman" pitchFamily="18" charset="0"/>
              </a:defRPr>
            </a:lvl1pPr>
            <a:lvl2pPr marL="742950" indent="-285750" defTabSz="931863" eaLnBrk="0" hangingPunct="0">
              <a:spcBef>
                <a:spcPct val="30000"/>
              </a:spcBef>
              <a:defRPr sz="1200">
                <a:solidFill>
                  <a:schemeClr val="tx1"/>
                </a:solidFill>
                <a:latin typeface="Times New Roman" pitchFamily="18" charset="0"/>
              </a:defRPr>
            </a:lvl2pPr>
            <a:lvl3pPr marL="1143000" indent="-228600" defTabSz="931863" eaLnBrk="0" hangingPunct="0">
              <a:spcBef>
                <a:spcPct val="30000"/>
              </a:spcBef>
              <a:defRPr sz="1200">
                <a:solidFill>
                  <a:schemeClr val="tx1"/>
                </a:solidFill>
                <a:latin typeface="Times New Roman" pitchFamily="18" charset="0"/>
              </a:defRPr>
            </a:lvl3pPr>
            <a:lvl4pPr marL="1600200" indent="-228600" defTabSz="931863" eaLnBrk="0" hangingPunct="0">
              <a:spcBef>
                <a:spcPct val="30000"/>
              </a:spcBef>
              <a:defRPr sz="1200">
                <a:solidFill>
                  <a:schemeClr val="tx1"/>
                </a:solidFill>
                <a:latin typeface="Times New Roman" pitchFamily="18" charset="0"/>
              </a:defRPr>
            </a:lvl4pPr>
            <a:lvl5pPr marL="2057400" indent="-228600" defTabSz="931863" eaLnBrk="0" hangingPunct="0">
              <a:spcBef>
                <a:spcPct val="30000"/>
              </a:spcBef>
              <a:defRPr sz="1200">
                <a:solidFill>
                  <a:schemeClr val="tx1"/>
                </a:solidFill>
                <a:latin typeface="Times New Roman" pitchFamily="18" charset="0"/>
              </a:defRPr>
            </a:lvl5pPr>
            <a:lvl6pPr marL="2514600" indent="-228600" defTabSz="931863" eaLnBrk="0" fontAlgn="base" hangingPunct="0">
              <a:spcBef>
                <a:spcPct val="30000"/>
              </a:spcBef>
              <a:spcAft>
                <a:spcPct val="0"/>
              </a:spcAft>
              <a:defRPr sz="1200">
                <a:solidFill>
                  <a:schemeClr val="tx1"/>
                </a:solidFill>
                <a:latin typeface="Times New Roman" pitchFamily="18" charset="0"/>
              </a:defRPr>
            </a:lvl6pPr>
            <a:lvl7pPr marL="2971800" indent="-228600" defTabSz="931863" eaLnBrk="0" fontAlgn="base" hangingPunct="0">
              <a:spcBef>
                <a:spcPct val="30000"/>
              </a:spcBef>
              <a:spcAft>
                <a:spcPct val="0"/>
              </a:spcAft>
              <a:defRPr sz="1200">
                <a:solidFill>
                  <a:schemeClr val="tx1"/>
                </a:solidFill>
                <a:latin typeface="Times New Roman" pitchFamily="18" charset="0"/>
              </a:defRPr>
            </a:lvl7pPr>
            <a:lvl8pPr marL="3429000" indent="-228600" defTabSz="931863" eaLnBrk="0" fontAlgn="base" hangingPunct="0">
              <a:spcBef>
                <a:spcPct val="30000"/>
              </a:spcBef>
              <a:spcAft>
                <a:spcPct val="0"/>
              </a:spcAft>
              <a:defRPr sz="1200">
                <a:solidFill>
                  <a:schemeClr val="tx1"/>
                </a:solidFill>
                <a:latin typeface="Times New Roman" pitchFamily="18" charset="0"/>
              </a:defRPr>
            </a:lvl8pPr>
            <a:lvl9pPr marL="3886200" indent="-228600" defTabSz="931863" eaLnBrk="0" fontAlgn="base" hangingPunct="0">
              <a:spcBef>
                <a:spcPct val="30000"/>
              </a:spcBef>
              <a:spcAft>
                <a:spcPct val="0"/>
              </a:spcAft>
              <a:defRPr sz="1200">
                <a:solidFill>
                  <a:schemeClr val="tx1"/>
                </a:solidFill>
                <a:latin typeface="Times New Roman" pitchFamily="18" charset="0"/>
              </a:defRPr>
            </a:lvl9pPr>
          </a:lstStyle>
          <a:p>
            <a:pPr eaLnBrk="1" hangingPunct="1">
              <a:spcBef>
                <a:spcPct val="0"/>
              </a:spcBef>
            </a:pPr>
            <a:fld id="{5B1F2F17-9AF5-44F5-A582-B3025E0160B1}" type="slidenum">
              <a:rPr lang="en-US" altLang="en-US" smtClean="0">
                <a:latin typeface="Arial" pitchFamily="34" charset="0"/>
              </a:rPr>
              <a:pPr eaLnBrk="1" hangingPunct="1">
                <a:spcBef>
                  <a:spcPct val="0"/>
                </a:spcBef>
              </a:pPr>
              <a:t>20</a:t>
            </a:fld>
            <a:endParaRPr lang="en-US" altLang="en-US">
              <a:latin typeface="Arial" pitchFamily="34" charset="0"/>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3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1863" eaLnBrk="0" hangingPunct="0">
              <a:spcBef>
                <a:spcPct val="30000"/>
              </a:spcBef>
              <a:defRPr sz="1200">
                <a:solidFill>
                  <a:schemeClr val="tx1"/>
                </a:solidFill>
                <a:latin typeface="Times New Roman" pitchFamily="18" charset="0"/>
              </a:defRPr>
            </a:lvl1pPr>
            <a:lvl2pPr marL="742950" indent="-285750" defTabSz="931863" eaLnBrk="0" hangingPunct="0">
              <a:spcBef>
                <a:spcPct val="30000"/>
              </a:spcBef>
              <a:defRPr sz="1200">
                <a:solidFill>
                  <a:schemeClr val="tx1"/>
                </a:solidFill>
                <a:latin typeface="Times New Roman" pitchFamily="18" charset="0"/>
              </a:defRPr>
            </a:lvl2pPr>
            <a:lvl3pPr marL="1143000" indent="-228600" defTabSz="931863" eaLnBrk="0" hangingPunct="0">
              <a:spcBef>
                <a:spcPct val="30000"/>
              </a:spcBef>
              <a:defRPr sz="1200">
                <a:solidFill>
                  <a:schemeClr val="tx1"/>
                </a:solidFill>
                <a:latin typeface="Times New Roman" pitchFamily="18" charset="0"/>
              </a:defRPr>
            </a:lvl3pPr>
            <a:lvl4pPr marL="1600200" indent="-228600" defTabSz="931863" eaLnBrk="0" hangingPunct="0">
              <a:spcBef>
                <a:spcPct val="30000"/>
              </a:spcBef>
              <a:defRPr sz="1200">
                <a:solidFill>
                  <a:schemeClr val="tx1"/>
                </a:solidFill>
                <a:latin typeface="Times New Roman" pitchFamily="18" charset="0"/>
              </a:defRPr>
            </a:lvl4pPr>
            <a:lvl5pPr marL="2057400" indent="-228600" defTabSz="931863" eaLnBrk="0" hangingPunct="0">
              <a:spcBef>
                <a:spcPct val="30000"/>
              </a:spcBef>
              <a:defRPr sz="1200">
                <a:solidFill>
                  <a:schemeClr val="tx1"/>
                </a:solidFill>
                <a:latin typeface="Times New Roman" pitchFamily="18" charset="0"/>
              </a:defRPr>
            </a:lvl5pPr>
            <a:lvl6pPr marL="2514600" indent="-228600" defTabSz="931863" eaLnBrk="0" fontAlgn="base" hangingPunct="0">
              <a:spcBef>
                <a:spcPct val="30000"/>
              </a:spcBef>
              <a:spcAft>
                <a:spcPct val="0"/>
              </a:spcAft>
              <a:defRPr sz="1200">
                <a:solidFill>
                  <a:schemeClr val="tx1"/>
                </a:solidFill>
                <a:latin typeface="Times New Roman" pitchFamily="18" charset="0"/>
              </a:defRPr>
            </a:lvl6pPr>
            <a:lvl7pPr marL="2971800" indent="-228600" defTabSz="931863" eaLnBrk="0" fontAlgn="base" hangingPunct="0">
              <a:spcBef>
                <a:spcPct val="30000"/>
              </a:spcBef>
              <a:spcAft>
                <a:spcPct val="0"/>
              </a:spcAft>
              <a:defRPr sz="1200">
                <a:solidFill>
                  <a:schemeClr val="tx1"/>
                </a:solidFill>
                <a:latin typeface="Times New Roman" pitchFamily="18" charset="0"/>
              </a:defRPr>
            </a:lvl7pPr>
            <a:lvl8pPr marL="3429000" indent="-228600" defTabSz="931863" eaLnBrk="0" fontAlgn="base" hangingPunct="0">
              <a:spcBef>
                <a:spcPct val="30000"/>
              </a:spcBef>
              <a:spcAft>
                <a:spcPct val="0"/>
              </a:spcAft>
              <a:defRPr sz="1200">
                <a:solidFill>
                  <a:schemeClr val="tx1"/>
                </a:solidFill>
                <a:latin typeface="Times New Roman" pitchFamily="18" charset="0"/>
              </a:defRPr>
            </a:lvl8pPr>
            <a:lvl9pPr marL="3886200" indent="-228600" defTabSz="931863" eaLnBrk="0" fontAlgn="base" hangingPunct="0">
              <a:spcBef>
                <a:spcPct val="30000"/>
              </a:spcBef>
              <a:spcAft>
                <a:spcPct val="0"/>
              </a:spcAft>
              <a:defRPr sz="1200">
                <a:solidFill>
                  <a:schemeClr val="tx1"/>
                </a:solidFill>
                <a:latin typeface="Times New Roman" pitchFamily="18" charset="0"/>
              </a:defRPr>
            </a:lvl9pPr>
          </a:lstStyle>
          <a:p>
            <a:pPr>
              <a:spcBef>
                <a:spcPct val="0"/>
              </a:spcBef>
            </a:pPr>
            <a:fld id="{18169097-4B29-4EFD-AE0F-44AA964A4DCF}" type="slidenum">
              <a:rPr lang="en-US" altLang="en-US" smtClean="0"/>
              <a:pPr>
                <a:spcBef>
                  <a:spcPct val="0"/>
                </a:spcBef>
              </a:pPr>
              <a:t>22</a:t>
            </a:fld>
            <a:endParaRPr lang="en-US" altLang="en-US"/>
          </a:p>
        </p:txBody>
      </p:sp>
      <p:sp>
        <p:nvSpPr>
          <p:cNvPr id="142339" name="Rectangle 2"/>
          <p:cNvSpPr>
            <a:spLocks noGrp="1" noRot="1" noChangeAspect="1" noChangeArrowheads="1" noTextEdit="1"/>
          </p:cNvSpPr>
          <p:nvPr>
            <p:ph type="sldImg"/>
          </p:nvPr>
        </p:nvSpPr>
        <p:spPr>
          <a:ln/>
        </p:spPr>
      </p:sp>
      <p:sp>
        <p:nvSpPr>
          <p:cNvPr id="14234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150000"/>
              </a:lnSpc>
              <a:spcBef>
                <a:spcPct val="0"/>
              </a:spcBef>
            </a:pPr>
            <a:r>
              <a:rPr lang="en-US" altLang="en-US" sz="1200" dirty="0">
                <a:latin typeface="Times New Roman" pitchFamily="18" charset="0"/>
                <a:cs typeface="Times New Roman" pitchFamily="18" charset="0"/>
              </a:rPr>
              <a:t>Urease positive:</a:t>
            </a:r>
          </a:p>
          <a:p>
            <a:pPr>
              <a:lnSpc>
                <a:spcPct val="150000"/>
              </a:lnSpc>
              <a:spcBef>
                <a:spcPct val="0"/>
              </a:spcBef>
            </a:pPr>
            <a:r>
              <a:rPr lang="en-US" altLang="en-US" sz="1200" b="0" dirty="0">
                <a:latin typeface="Times New Roman" pitchFamily="18" charset="0"/>
                <a:cs typeface="Times New Roman" pitchFamily="18" charset="0"/>
              </a:rPr>
              <a:t>For differential species of </a:t>
            </a:r>
            <a:r>
              <a:rPr lang="en-US" altLang="en-US" sz="1200" b="0" i="1" dirty="0">
                <a:latin typeface="Times New Roman" pitchFamily="18" charset="0"/>
                <a:cs typeface="Times New Roman" pitchFamily="18" charset="0"/>
              </a:rPr>
              <a:t>Brucella</a:t>
            </a:r>
          </a:p>
          <a:p>
            <a:pPr>
              <a:lnSpc>
                <a:spcPct val="150000"/>
              </a:lnSpc>
              <a:spcBef>
                <a:spcPct val="0"/>
              </a:spcBef>
            </a:pPr>
            <a:r>
              <a:rPr lang="en-US" altLang="en-US" sz="1200" b="0" i="1" dirty="0">
                <a:latin typeface="Times New Roman" pitchFamily="18" charset="0"/>
                <a:cs typeface="Times New Roman" pitchFamily="18" charset="0"/>
              </a:rPr>
              <a:t>B. </a:t>
            </a:r>
            <a:r>
              <a:rPr lang="en-US" altLang="en-US" sz="1200" b="0" i="1" dirty="0" err="1">
                <a:latin typeface="Times New Roman" pitchFamily="18" charset="0"/>
                <a:cs typeface="Times New Roman" pitchFamily="18" charset="0"/>
              </a:rPr>
              <a:t>Suis</a:t>
            </a:r>
            <a:r>
              <a:rPr lang="en-US" altLang="en-US" sz="1200" b="0" i="1" dirty="0">
                <a:latin typeface="Times New Roman" pitchFamily="18" charset="0"/>
                <a:cs typeface="Times New Roman" pitchFamily="18" charset="0"/>
              </a:rPr>
              <a:t> </a:t>
            </a:r>
            <a:r>
              <a:rPr lang="en-US" altLang="en-US" sz="1200" b="0" dirty="0">
                <a:latin typeface="Times New Roman" pitchFamily="18" charset="0"/>
                <a:cs typeface="Times New Roman" pitchFamily="18" charset="0"/>
              </a:rPr>
              <a:t>and some</a:t>
            </a:r>
            <a:r>
              <a:rPr lang="en-US" altLang="en-US" sz="1200" b="0" i="1" dirty="0">
                <a:latin typeface="Times New Roman" pitchFamily="18" charset="0"/>
                <a:cs typeface="Times New Roman" pitchFamily="18" charset="0"/>
              </a:rPr>
              <a:t> B. </a:t>
            </a:r>
            <a:r>
              <a:rPr lang="en-US" sz="1200" b="0" i="1" dirty="0" err="1">
                <a:solidFill>
                  <a:srgbClr val="000000"/>
                </a:solidFill>
                <a:latin typeface="Times New Roman" panose="02020603050405020304" pitchFamily="18" charset="0"/>
                <a:cs typeface="Times New Roman" panose="02020603050405020304" pitchFamily="18" charset="0"/>
              </a:rPr>
              <a:t>melitensis</a:t>
            </a:r>
            <a:r>
              <a:rPr lang="en-US" sz="1200" b="0" i="1" dirty="0">
                <a:solidFill>
                  <a:srgbClr val="000000"/>
                </a:solidFill>
                <a:latin typeface="Times New Roman" panose="02020603050405020304" pitchFamily="18" charset="0"/>
                <a:cs typeface="Times New Roman" panose="02020603050405020304" pitchFamily="18" charset="0"/>
              </a:rPr>
              <a:t> </a:t>
            </a:r>
            <a:r>
              <a:rPr lang="en-US" sz="1200" b="0" dirty="0">
                <a:solidFill>
                  <a:srgbClr val="000000"/>
                </a:solidFill>
                <a:latin typeface="Times New Roman" panose="02020603050405020304" pitchFamily="18" charset="0"/>
                <a:cs typeface="Times New Roman" panose="02020603050405020304" pitchFamily="18" charset="0"/>
              </a:rPr>
              <a:t>strains:</a:t>
            </a:r>
            <a:endParaRPr lang="en-US" sz="1200" b="0" i="1" dirty="0">
              <a:solidFill>
                <a:srgbClr val="000000"/>
              </a:solidFill>
              <a:latin typeface="Times New Roman" panose="02020603050405020304" pitchFamily="18" charset="0"/>
              <a:cs typeface="Times New Roman" panose="02020603050405020304" pitchFamily="18" charset="0"/>
            </a:endParaRPr>
          </a:p>
          <a:p>
            <a:pPr>
              <a:lnSpc>
                <a:spcPct val="150000"/>
              </a:lnSpc>
              <a:spcBef>
                <a:spcPct val="0"/>
              </a:spcBef>
            </a:pPr>
            <a:r>
              <a:rPr lang="en-US" sz="1200" b="0" i="1" dirty="0">
                <a:solidFill>
                  <a:srgbClr val="000000"/>
                </a:solidFill>
                <a:latin typeface="Times New Roman" panose="02020603050405020304" pitchFamily="18" charset="0"/>
                <a:cs typeface="Times New Roman" panose="02020603050405020304" pitchFamily="18" charset="0"/>
              </a:rPr>
              <a:t> </a:t>
            </a:r>
            <a:r>
              <a:rPr lang="en-US" sz="1200" b="0" dirty="0">
                <a:solidFill>
                  <a:srgbClr val="000000"/>
                </a:solidFill>
                <a:latin typeface="Times New Roman" panose="02020603050405020304" pitchFamily="18" charset="0"/>
                <a:cs typeface="Times New Roman" panose="02020603050405020304" pitchFamily="18" charset="0"/>
              </a:rPr>
              <a:t>&lt;5 min </a:t>
            </a:r>
            <a:r>
              <a:rPr lang="en-US" altLang="en-US" sz="1200" b="0" dirty="0">
                <a:solidFill>
                  <a:srgbClr val="000000"/>
                </a:solidFill>
                <a:latin typeface="Times New Roman" panose="02020603050405020304" pitchFamily="18" charset="0"/>
                <a:cs typeface="Times New Roman" panose="02020603050405020304" pitchFamily="18" charset="0"/>
              </a:rPr>
              <a:t>positive reaction</a:t>
            </a:r>
            <a:endParaRPr lang="en-US" altLang="en-US" sz="1200" b="0" dirty="0">
              <a:latin typeface="Times New Roman" pitchFamily="18" charset="0"/>
              <a:cs typeface="Times New Roman" pitchFamily="18" charset="0"/>
            </a:endParaRPr>
          </a:p>
          <a:p>
            <a:endParaRPr lang="en-US" altLang="en-US"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3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1863" eaLnBrk="0" hangingPunct="0">
              <a:spcBef>
                <a:spcPct val="30000"/>
              </a:spcBef>
              <a:defRPr sz="1200">
                <a:solidFill>
                  <a:schemeClr val="tx1"/>
                </a:solidFill>
                <a:latin typeface="Times New Roman" pitchFamily="18" charset="0"/>
              </a:defRPr>
            </a:lvl1pPr>
            <a:lvl2pPr marL="742950" indent="-285750" defTabSz="931863" eaLnBrk="0" hangingPunct="0">
              <a:spcBef>
                <a:spcPct val="30000"/>
              </a:spcBef>
              <a:defRPr sz="1200">
                <a:solidFill>
                  <a:schemeClr val="tx1"/>
                </a:solidFill>
                <a:latin typeface="Times New Roman" pitchFamily="18" charset="0"/>
              </a:defRPr>
            </a:lvl2pPr>
            <a:lvl3pPr marL="1143000" indent="-228600" defTabSz="931863" eaLnBrk="0" hangingPunct="0">
              <a:spcBef>
                <a:spcPct val="30000"/>
              </a:spcBef>
              <a:defRPr sz="1200">
                <a:solidFill>
                  <a:schemeClr val="tx1"/>
                </a:solidFill>
                <a:latin typeface="Times New Roman" pitchFamily="18" charset="0"/>
              </a:defRPr>
            </a:lvl3pPr>
            <a:lvl4pPr marL="1600200" indent="-228600" defTabSz="931863" eaLnBrk="0" hangingPunct="0">
              <a:spcBef>
                <a:spcPct val="30000"/>
              </a:spcBef>
              <a:defRPr sz="1200">
                <a:solidFill>
                  <a:schemeClr val="tx1"/>
                </a:solidFill>
                <a:latin typeface="Times New Roman" pitchFamily="18" charset="0"/>
              </a:defRPr>
            </a:lvl4pPr>
            <a:lvl5pPr marL="2057400" indent="-228600" defTabSz="931863" eaLnBrk="0" hangingPunct="0">
              <a:spcBef>
                <a:spcPct val="30000"/>
              </a:spcBef>
              <a:defRPr sz="1200">
                <a:solidFill>
                  <a:schemeClr val="tx1"/>
                </a:solidFill>
                <a:latin typeface="Times New Roman" pitchFamily="18" charset="0"/>
              </a:defRPr>
            </a:lvl5pPr>
            <a:lvl6pPr marL="2514600" indent="-228600" defTabSz="931863" eaLnBrk="0" fontAlgn="base" hangingPunct="0">
              <a:spcBef>
                <a:spcPct val="30000"/>
              </a:spcBef>
              <a:spcAft>
                <a:spcPct val="0"/>
              </a:spcAft>
              <a:defRPr sz="1200">
                <a:solidFill>
                  <a:schemeClr val="tx1"/>
                </a:solidFill>
                <a:latin typeface="Times New Roman" pitchFamily="18" charset="0"/>
              </a:defRPr>
            </a:lvl6pPr>
            <a:lvl7pPr marL="2971800" indent="-228600" defTabSz="931863" eaLnBrk="0" fontAlgn="base" hangingPunct="0">
              <a:spcBef>
                <a:spcPct val="30000"/>
              </a:spcBef>
              <a:spcAft>
                <a:spcPct val="0"/>
              </a:spcAft>
              <a:defRPr sz="1200">
                <a:solidFill>
                  <a:schemeClr val="tx1"/>
                </a:solidFill>
                <a:latin typeface="Times New Roman" pitchFamily="18" charset="0"/>
              </a:defRPr>
            </a:lvl7pPr>
            <a:lvl8pPr marL="3429000" indent="-228600" defTabSz="931863" eaLnBrk="0" fontAlgn="base" hangingPunct="0">
              <a:spcBef>
                <a:spcPct val="30000"/>
              </a:spcBef>
              <a:spcAft>
                <a:spcPct val="0"/>
              </a:spcAft>
              <a:defRPr sz="1200">
                <a:solidFill>
                  <a:schemeClr val="tx1"/>
                </a:solidFill>
                <a:latin typeface="Times New Roman" pitchFamily="18" charset="0"/>
              </a:defRPr>
            </a:lvl8pPr>
            <a:lvl9pPr marL="3886200" indent="-228600" defTabSz="931863" eaLnBrk="0" fontAlgn="base" hangingPunct="0">
              <a:spcBef>
                <a:spcPct val="30000"/>
              </a:spcBef>
              <a:spcAft>
                <a:spcPct val="0"/>
              </a:spcAft>
              <a:defRPr sz="1200">
                <a:solidFill>
                  <a:schemeClr val="tx1"/>
                </a:solidFill>
                <a:latin typeface="Times New Roman" pitchFamily="18" charset="0"/>
              </a:defRPr>
            </a:lvl9pPr>
          </a:lstStyle>
          <a:p>
            <a:pPr>
              <a:spcBef>
                <a:spcPct val="0"/>
              </a:spcBef>
            </a:pPr>
            <a:fld id="{18169097-4B29-4EFD-AE0F-44AA964A4DCF}" type="slidenum">
              <a:rPr lang="en-US" altLang="en-US" smtClean="0"/>
              <a:pPr>
                <a:spcBef>
                  <a:spcPct val="0"/>
                </a:spcBef>
              </a:pPr>
              <a:t>23</a:t>
            </a:fld>
            <a:endParaRPr lang="en-US" altLang="en-US"/>
          </a:p>
        </p:txBody>
      </p:sp>
      <p:sp>
        <p:nvSpPr>
          <p:cNvPr id="142339" name="Rectangle 2"/>
          <p:cNvSpPr>
            <a:spLocks noGrp="1" noRot="1" noChangeAspect="1" noChangeArrowheads="1" noTextEdit="1"/>
          </p:cNvSpPr>
          <p:nvPr>
            <p:ph type="sldImg"/>
          </p:nvPr>
        </p:nvSpPr>
        <p:spPr>
          <a:ln/>
        </p:spPr>
      </p:sp>
      <p:sp>
        <p:nvSpPr>
          <p:cNvPr id="14234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31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1863" eaLnBrk="0" hangingPunct="0">
              <a:spcBef>
                <a:spcPct val="30000"/>
              </a:spcBef>
              <a:defRPr sz="1200">
                <a:solidFill>
                  <a:schemeClr val="tx1"/>
                </a:solidFill>
                <a:latin typeface="Times New Roman" pitchFamily="18" charset="0"/>
              </a:defRPr>
            </a:lvl1pPr>
            <a:lvl2pPr marL="742950" indent="-285750" defTabSz="931863" eaLnBrk="0" hangingPunct="0">
              <a:spcBef>
                <a:spcPct val="30000"/>
              </a:spcBef>
              <a:defRPr sz="1200">
                <a:solidFill>
                  <a:schemeClr val="tx1"/>
                </a:solidFill>
                <a:latin typeface="Times New Roman" pitchFamily="18" charset="0"/>
              </a:defRPr>
            </a:lvl2pPr>
            <a:lvl3pPr marL="1143000" indent="-228600" defTabSz="931863" eaLnBrk="0" hangingPunct="0">
              <a:spcBef>
                <a:spcPct val="30000"/>
              </a:spcBef>
              <a:defRPr sz="1200">
                <a:solidFill>
                  <a:schemeClr val="tx1"/>
                </a:solidFill>
                <a:latin typeface="Times New Roman" pitchFamily="18" charset="0"/>
              </a:defRPr>
            </a:lvl3pPr>
            <a:lvl4pPr marL="1600200" indent="-228600" defTabSz="931863" eaLnBrk="0" hangingPunct="0">
              <a:spcBef>
                <a:spcPct val="30000"/>
              </a:spcBef>
              <a:defRPr sz="1200">
                <a:solidFill>
                  <a:schemeClr val="tx1"/>
                </a:solidFill>
                <a:latin typeface="Times New Roman" pitchFamily="18" charset="0"/>
              </a:defRPr>
            </a:lvl4pPr>
            <a:lvl5pPr marL="2057400" indent="-228600" defTabSz="931863" eaLnBrk="0" hangingPunct="0">
              <a:spcBef>
                <a:spcPct val="30000"/>
              </a:spcBef>
              <a:defRPr sz="1200">
                <a:solidFill>
                  <a:schemeClr val="tx1"/>
                </a:solidFill>
                <a:latin typeface="Times New Roman" pitchFamily="18" charset="0"/>
              </a:defRPr>
            </a:lvl5pPr>
            <a:lvl6pPr marL="2514600" indent="-228600" defTabSz="931863" eaLnBrk="0" fontAlgn="base" hangingPunct="0">
              <a:spcBef>
                <a:spcPct val="30000"/>
              </a:spcBef>
              <a:spcAft>
                <a:spcPct val="0"/>
              </a:spcAft>
              <a:defRPr sz="1200">
                <a:solidFill>
                  <a:schemeClr val="tx1"/>
                </a:solidFill>
                <a:latin typeface="Times New Roman" pitchFamily="18" charset="0"/>
              </a:defRPr>
            </a:lvl6pPr>
            <a:lvl7pPr marL="2971800" indent="-228600" defTabSz="931863" eaLnBrk="0" fontAlgn="base" hangingPunct="0">
              <a:spcBef>
                <a:spcPct val="30000"/>
              </a:spcBef>
              <a:spcAft>
                <a:spcPct val="0"/>
              </a:spcAft>
              <a:defRPr sz="1200">
                <a:solidFill>
                  <a:schemeClr val="tx1"/>
                </a:solidFill>
                <a:latin typeface="Times New Roman" pitchFamily="18" charset="0"/>
              </a:defRPr>
            </a:lvl7pPr>
            <a:lvl8pPr marL="3429000" indent="-228600" defTabSz="931863" eaLnBrk="0" fontAlgn="base" hangingPunct="0">
              <a:spcBef>
                <a:spcPct val="30000"/>
              </a:spcBef>
              <a:spcAft>
                <a:spcPct val="0"/>
              </a:spcAft>
              <a:defRPr sz="1200">
                <a:solidFill>
                  <a:schemeClr val="tx1"/>
                </a:solidFill>
                <a:latin typeface="Times New Roman" pitchFamily="18" charset="0"/>
              </a:defRPr>
            </a:lvl8pPr>
            <a:lvl9pPr marL="3886200" indent="-228600" defTabSz="931863" eaLnBrk="0" fontAlgn="base" hangingPunct="0">
              <a:spcBef>
                <a:spcPct val="30000"/>
              </a:spcBef>
              <a:spcAft>
                <a:spcPct val="0"/>
              </a:spcAft>
              <a:defRPr sz="1200">
                <a:solidFill>
                  <a:schemeClr val="tx1"/>
                </a:solidFill>
                <a:latin typeface="Times New Roman" pitchFamily="18" charset="0"/>
              </a:defRPr>
            </a:lvl9pPr>
          </a:lstStyle>
          <a:p>
            <a:pPr eaLnBrk="1" hangingPunct="1">
              <a:spcBef>
                <a:spcPct val="0"/>
              </a:spcBef>
            </a:pPr>
            <a:fld id="{8E1E8130-6AD2-4089-B4F7-547473B63BB3}" type="slidenum">
              <a:rPr lang="en-US" altLang="en-US" smtClean="0">
                <a:latin typeface="Arial" pitchFamily="34" charset="0"/>
              </a:rPr>
              <a:pPr eaLnBrk="1" hangingPunct="1">
                <a:spcBef>
                  <a:spcPct val="0"/>
                </a:spcBef>
              </a:pPr>
              <a:t>24</a:t>
            </a:fld>
            <a:endParaRPr lang="en-US" altLang="en-US">
              <a:latin typeface="Arial" pitchFamily="34" charset="0"/>
            </a:endParaRPr>
          </a:p>
        </p:txBody>
      </p:sp>
      <p:sp>
        <p:nvSpPr>
          <p:cNvPr id="141315" name="Rectangle 2"/>
          <p:cNvSpPr>
            <a:spLocks noGrp="1" noRot="1" noChangeAspect="1" noChangeArrowheads="1" noTextEdit="1"/>
          </p:cNvSpPr>
          <p:nvPr>
            <p:ph type="sldImg"/>
          </p:nvPr>
        </p:nvSpPr>
        <p:spPr>
          <a:ln/>
        </p:spPr>
      </p:sp>
      <p:sp>
        <p:nvSpPr>
          <p:cNvPr id="141316" name="Rectangle 3"/>
          <p:cNvSpPr>
            <a:spLocks noGrp="1" noChangeArrowheads="1"/>
          </p:cNvSpPr>
          <p:nvPr>
            <p:ph type="body" idx="1"/>
          </p:nvPr>
        </p:nvSpPr>
        <p:spPr>
          <a:xfrm>
            <a:off x="914400" y="4344025"/>
            <a:ext cx="5029200" cy="4114488"/>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r" rtl="1"/>
            <a:r>
              <a:rPr lang="fa-IR" sz="1200" b="0" i="0" kern="1200" dirty="0">
                <a:solidFill>
                  <a:schemeClr val="tx1"/>
                </a:solidFill>
                <a:effectLst/>
                <a:latin typeface="+mn-lt"/>
                <a:ea typeface="+mn-ea"/>
                <a:cs typeface="+mn-cs"/>
              </a:rPr>
              <a:t> </a:t>
            </a:r>
            <a:r>
              <a:rPr lang="fa-IR" sz="1200" b="0" i="0" u="sng" kern="1200" dirty="0">
                <a:solidFill>
                  <a:schemeClr val="tx1"/>
                </a:solidFill>
                <a:effectLst/>
                <a:latin typeface="+mn-lt"/>
                <a:ea typeface="+mn-ea"/>
                <a:cs typeface="+mn-cs"/>
              </a:rPr>
              <a:t>الف- </a:t>
            </a:r>
            <a:r>
              <a:rPr lang="en-US" sz="1200" b="0" i="0" u="sng" kern="1200" dirty="0">
                <a:solidFill>
                  <a:schemeClr val="tx1"/>
                </a:solidFill>
                <a:effectLst/>
                <a:latin typeface="+mn-lt"/>
                <a:ea typeface="+mn-ea"/>
                <a:cs typeface="+mn-cs"/>
              </a:rPr>
              <a:t>Wright( </a:t>
            </a:r>
            <a:r>
              <a:rPr lang="fa-IR" sz="1200" b="0" i="0" u="sng" kern="1200" dirty="0">
                <a:solidFill>
                  <a:schemeClr val="tx1"/>
                </a:solidFill>
                <a:effectLst/>
                <a:latin typeface="+mn-lt"/>
                <a:ea typeface="+mn-ea"/>
                <a:cs typeface="+mn-cs"/>
              </a:rPr>
              <a:t>رايت ) : </a:t>
            </a:r>
            <a:r>
              <a:rPr lang="fa-IR" sz="1200" b="0" i="0" kern="1200" dirty="0">
                <a:solidFill>
                  <a:schemeClr val="tx1"/>
                </a:solidFill>
                <a:effectLst/>
                <a:latin typeface="+mn-lt"/>
                <a:ea typeface="+mn-ea"/>
                <a:cs typeface="+mn-cs"/>
              </a:rPr>
              <a:t>نام اين آزمايش از نام كاشف آن گرفته شده است. آزمايشگاه براي تأييد حضور آنتي بادي عليه بروسلا در سرم بيمار ابتدا آزمايش سريعي را (</a:t>
            </a:r>
            <a:r>
              <a:rPr lang="en-US" sz="1200" b="0" i="0" kern="1200" dirty="0">
                <a:solidFill>
                  <a:schemeClr val="tx1"/>
                </a:solidFill>
                <a:effectLst/>
                <a:latin typeface="+mn-lt"/>
                <a:ea typeface="+mn-ea"/>
                <a:cs typeface="+mn-cs"/>
              </a:rPr>
              <a:t>Rapid Test ) </a:t>
            </a:r>
            <a:r>
              <a:rPr lang="fa-IR" sz="1200" b="0" i="0" kern="1200" dirty="0">
                <a:solidFill>
                  <a:schemeClr val="tx1"/>
                </a:solidFill>
                <a:effectLst/>
                <a:latin typeface="+mn-lt"/>
                <a:ea typeface="+mn-ea"/>
                <a:cs typeface="+mn-cs"/>
              </a:rPr>
              <a:t>روي نمونه انجام مي دهد كه در اين كار از ماده اي به نام </a:t>
            </a:r>
            <a:r>
              <a:rPr lang="fa-IR" sz="1200" b="1" i="1" kern="1200" dirty="0">
                <a:solidFill>
                  <a:schemeClr val="tx1"/>
                </a:solidFill>
                <a:effectLst/>
                <a:latin typeface="+mn-lt"/>
                <a:ea typeface="+mn-ea"/>
                <a:cs typeface="+mn-cs"/>
              </a:rPr>
              <a:t>رزبنگال </a:t>
            </a:r>
            <a:r>
              <a:rPr lang="fa-IR" sz="1200" b="1" i="0" kern="1200" dirty="0">
                <a:solidFill>
                  <a:schemeClr val="tx1"/>
                </a:solidFill>
                <a:effectLst/>
                <a:latin typeface="+mn-lt"/>
                <a:ea typeface="+mn-ea"/>
                <a:cs typeface="+mn-cs"/>
              </a:rPr>
              <a:t>(كه حاوي آنتي ژن بروسلا است) </a:t>
            </a:r>
            <a:r>
              <a:rPr lang="fa-IR" sz="1200" b="0" i="0" kern="1200" dirty="0">
                <a:solidFill>
                  <a:schemeClr val="tx1"/>
                </a:solidFill>
                <a:effectLst/>
                <a:latin typeface="+mn-lt"/>
                <a:ea typeface="+mn-ea"/>
                <a:cs typeface="+mn-cs"/>
              </a:rPr>
              <a:t>استفاده مي كند. پس از مجاور كردن سرم بيمار با رزبنگال در اثر واكنش بين آنتي ژن با آنتي بادي اختصاصي آن ، توده اي حاصل از اين واكنش ايجاد ميشود كه با چشم قابل مشاهده است. به اين نوع واكنش آنتي ژن وآنتي بادي بطوركلي </a:t>
            </a:r>
            <a:r>
              <a:rPr lang="fa-IR" sz="1200" b="0" i="0" u="sng" kern="1200" dirty="0">
                <a:solidFill>
                  <a:schemeClr val="tx1"/>
                </a:solidFill>
                <a:effectLst/>
                <a:latin typeface="+mn-lt"/>
                <a:ea typeface="+mn-ea"/>
                <a:cs typeface="+mn-cs"/>
              </a:rPr>
              <a:t>آگلوتيناسيون</a:t>
            </a:r>
            <a:r>
              <a:rPr lang="fa-IR" sz="1200" b="0" i="0" kern="1200" dirty="0">
                <a:solidFill>
                  <a:schemeClr val="tx1"/>
                </a:solidFill>
                <a:effectLst/>
                <a:latin typeface="+mn-lt"/>
                <a:ea typeface="+mn-ea"/>
                <a:cs typeface="+mn-cs"/>
              </a:rPr>
              <a:t> گويند. اگر اين تست مثبت شود </a:t>
            </a:r>
            <a:r>
              <a:rPr lang="fa-IR" sz="1200" b="1" i="0" kern="1200" dirty="0">
                <a:solidFill>
                  <a:schemeClr val="tx1"/>
                </a:solidFill>
                <a:effectLst/>
                <a:latin typeface="+mn-lt"/>
                <a:ea typeface="+mn-ea"/>
                <a:cs typeface="+mn-cs"/>
              </a:rPr>
              <a:t>براي تعيين ميزان تيتر آنتي بادي بايداز آزمايش تيتراسيون كه به </a:t>
            </a:r>
            <a:r>
              <a:rPr lang="fa-IR" sz="1200" b="1" i="1" u="sng" kern="1200" dirty="0">
                <a:solidFill>
                  <a:schemeClr val="tx1"/>
                </a:solidFill>
                <a:effectLst/>
                <a:latin typeface="+mn-lt"/>
                <a:ea typeface="+mn-ea"/>
                <a:cs typeface="+mn-cs"/>
              </a:rPr>
              <a:t>رايت </a:t>
            </a:r>
            <a:r>
              <a:rPr lang="fa-IR" sz="1200" b="0" i="0" kern="1200" dirty="0">
                <a:solidFill>
                  <a:schemeClr val="tx1"/>
                </a:solidFill>
                <a:effectLst/>
                <a:latin typeface="+mn-lt"/>
                <a:ea typeface="+mn-ea"/>
                <a:cs typeface="+mn-cs"/>
              </a:rPr>
              <a:t> مشهور است استفاده كرد. در اينجا با استفاده از نرمال سالين، سرم را با رقتهاي 20/1 و 40/1 و 80/1 و 160/1 و ... ( همينطور دو برابر ميشود و بسته به ميزان مثبت شدن با رزبنگال ادامه مي يابد) در لوله هاي متعدد رقيق مي كنند و </a:t>
            </a:r>
            <a:r>
              <a:rPr lang="fa-IR" sz="1200" b="1" i="0" kern="1200" dirty="0">
                <a:solidFill>
                  <a:schemeClr val="tx1"/>
                </a:solidFill>
                <a:effectLst/>
                <a:latin typeface="+mn-lt"/>
                <a:ea typeface="+mn-ea"/>
                <a:cs typeface="+mn-cs"/>
              </a:rPr>
              <a:t>سپس به همه لوله ها آنتي ژن مخصوص رايت لوله اي افزوده و به مدت 24 ساعت در دماي 37 درجه انكوبه مي كنند. </a:t>
            </a:r>
            <a:r>
              <a:rPr lang="fa-IR" sz="1200" b="0" i="0" kern="1200" dirty="0">
                <a:solidFill>
                  <a:schemeClr val="tx1"/>
                </a:solidFill>
                <a:effectLst/>
                <a:latin typeface="+mn-lt"/>
                <a:ea typeface="+mn-ea"/>
                <a:cs typeface="+mn-cs"/>
              </a:rPr>
              <a:t>پس از پايان زمان 24 ساعته ، لوله ها را از لحاظ وجود آگلوتيناسيون بررسي مي كنند.آخرين رقتي كه در آن آگلوتيناسيون مشاهده شود برابر تيتر رايت بيمار است. </a:t>
            </a:r>
            <a:r>
              <a:rPr lang="fa-IR" sz="1200" b="1" i="0" kern="1200" dirty="0">
                <a:solidFill>
                  <a:schemeClr val="tx1"/>
                </a:solidFill>
                <a:effectLst/>
                <a:latin typeface="+mn-lt"/>
                <a:ea typeface="+mn-ea"/>
                <a:cs typeface="+mn-cs"/>
              </a:rPr>
              <a:t>در ايران تيتر 80/1 و بالاتر مثبت تلقي مي شود</a:t>
            </a:r>
            <a:r>
              <a:rPr lang="fa-IR" sz="1200" b="0" i="0" kern="1200" dirty="0">
                <a:solidFill>
                  <a:schemeClr val="tx1"/>
                </a:solidFill>
                <a:effectLst/>
                <a:latin typeface="+mn-lt"/>
                <a:ea typeface="+mn-ea"/>
                <a:cs typeface="+mn-cs"/>
              </a:rPr>
              <a:t> اما تيترهاي 20/1 و 40/1 را نيز نبايد در بيماري </a:t>
            </a:r>
            <a:r>
              <a:rPr lang="fa-IR" sz="1200" b="0" i="1" kern="1200" dirty="0">
                <a:solidFill>
                  <a:schemeClr val="tx1"/>
                </a:solidFill>
                <a:effectLst/>
                <a:latin typeface="+mn-lt"/>
                <a:ea typeface="+mn-ea"/>
                <a:cs typeface="+mn-cs"/>
              </a:rPr>
              <a:t>غير مرتبط</a:t>
            </a:r>
            <a:r>
              <a:rPr lang="fa-IR" sz="1200" b="0" i="0" kern="1200" dirty="0">
                <a:solidFill>
                  <a:schemeClr val="tx1"/>
                </a:solidFill>
                <a:effectLst/>
                <a:latin typeface="+mn-lt"/>
                <a:ea typeface="+mn-ea"/>
                <a:cs typeface="+mn-cs"/>
              </a:rPr>
              <a:t> با شغل ( مشاغل مرتبط با دام ) ناديده و كم اهميت دانست.</a:t>
            </a:r>
          </a:p>
          <a:p>
            <a:pPr algn="r" rtl="1"/>
            <a:r>
              <a:rPr lang="fa-IR" sz="1200" b="0" i="0" kern="1200" dirty="0">
                <a:solidFill>
                  <a:schemeClr val="tx1"/>
                </a:solidFill>
                <a:effectLst/>
                <a:latin typeface="+mn-lt"/>
                <a:ea typeface="+mn-ea"/>
                <a:cs typeface="+mn-cs"/>
              </a:rPr>
              <a:t>ب- </a:t>
            </a:r>
            <a:r>
              <a:rPr lang="fa-IR" sz="1200" b="0" i="0" u="sng" kern="1200" dirty="0">
                <a:solidFill>
                  <a:schemeClr val="tx1"/>
                </a:solidFill>
                <a:effectLst/>
                <a:latin typeface="+mn-lt"/>
                <a:ea typeface="+mn-ea"/>
                <a:cs typeface="+mn-cs"/>
              </a:rPr>
              <a:t>2</a:t>
            </a:r>
            <a:r>
              <a:rPr lang="en-US" sz="1200" b="0" i="0" u="sng" kern="1200" dirty="0">
                <a:solidFill>
                  <a:schemeClr val="tx1"/>
                </a:solidFill>
                <a:effectLst/>
                <a:latin typeface="+mn-lt"/>
                <a:ea typeface="+mn-ea"/>
                <a:cs typeface="+mn-cs"/>
              </a:rPr>
              <a:t>ME ( 2- </a:t>
            </a:r>
            <a:r>
              <a:rPr lang="fa-IR" sz="1200" b="0" i="0" u="sng" kern="1200" dirty="0">
                <a:solidFill>
                  <a:schemeClr val="tx1"/>
                </a:solidFill>
                <a:effectLst/>
                <a:latin typeface="+mn-lt"/>
                <a:ea typeface="+mn-ea"/>
                <a:cs typeface="+mn-cs"/>
              </a:rPr>
              <a:t>مركاپتواتانول)</a:t>
            </a:r>
            <a:r>
              <a:rPr lang="fa-IR" sz="1200" b="0" i="0" kern="1200" dirty="0">
                <a:solidFill>
                  <a:schemeClr val="tx1"/>
                </a:solidFill>
                <a:effectLst/>
                <a:latin typeface="+mn-lt"/>
                <a:ea typeface="+mn-ea"/>
                <a:cs typeface="+mn-cs"/>
              </a:rPr>
              <a:t> :</a:t>
            </a:r>
            <a:r>
              <a:rPr lang="fa-IR" sz="1200" b="1" i="0" kern="1200" dirty="0">
                <a:solidFill>
                  <a:schemeClr val="tx1"/>
                </a:solidFill>
                <a:effectLst/>
                <a:latin typeface="+mn-lt"/>
                <a:ea typeface="+mn-ea"/>
                <a:cs typeface="+mn-cs"/>
              </a:rPr>
              <a:t>اين آزمايش پس از مثبت شدن رايت صورت مي گيرد تا كلاس آنتي بادي را تشخيص دهيم</a:t>
            </a:r>
            <a:r>
              <a:rPr lang="fa-IR" sz="1200" b="0" i="0" kern="1200" dirty="0">
                <a:solidFill>
                  <a:schemeClr val="tx1"/>
                </a:solidFill>
                <a:effectLst/>
                <a:latin typeface="+mn-lt"/>
                <a:ea typeface="+mn-ea"/>
                <a:cs typeface="+mn-cs"/>
              </a:rPr>
              <a:t>. در اين تست ابتدا بوسيله ماده اي به نام </a:t>
            </a:r>
            <a:r>
              <a:rPr lang="fa-IR" sz="1200" b="1" i="0" kern="1200" dirty="0">
                <a:solidFill>
                  <a:schemeClr val="tx1"/>
                </a:solidFill>
                <a:effectLst/>
                <a:latin typeface="+mn-lt"/>
                <a:ea typeface="+mn-ea"/>
                <a:cs typeface="+mn-cs"/>
              </a:rPr>
              <a:t>2-  مركاپتواتانول </a:t>
            </a:r>
            <a:r>
              <a:rPr lang="fa-IR" sz="1200" b="0" i="0" kern="1200" dirty="0">
                <a:solidFill>
                  <a:schemeClr val="tx1"/>
                </a:solidFill>
                <a:effectLst/>
                <a:latin typeface="+mn-lt"/>
                <a:ea typeface="+mn-ea"/>
                <a:cs typeface="+mn-cs"/>
              </a:rPr>
              <a:t>، پيوندهاي دي سولفيدي موجود در ساختمان </a:t>
            </a:r>
            <a:r>
              <a:rPr lang="en-US" sz="1200" b="0" i="0" kern="1200" dirty="0">
                <a:solidFill>
                  <a:schemeClr val="tx1"/>
                </a:solidFill>
                <a:effectLst/>
                <a:latin typeface="+mn-lt"/>
                <a:ea typeface="+mn-ea"/>
                <a:cs typeface="+mn-cs"/>
              </a:rPr>
              <a:t>IgM </a:t>
            </a:r>
            <a:r>
              <a:rPr lang="fa-IR" sz="1200" b="0" i="0" kern="1200" dirty="0">
                <a:solidFill>
                  <a:schemeClr val="tx1"/>
                </a:solidFill>
                <a:effectLst/>
                <a:latin typeface="+mn-lt"/>
                <a:ea typeface="+mn-ea"/>
                <a:cs typeface="+mn-cs"/>
              </a:rPr>
              <a:t>و در نتيجه كل </a:t>
            </a:r>
            <a:r>
              <a:rPr lang="en-US" sz="1200" b="0" i="0" kern="1200" dirty="0">
                <a:solidFill>
                  <a:schemeClr val="tx1"/>
                </a:solidFill>
                <a:effectLst/>
                <a:latin typeface="+mn-lt"/>
                <a:ea typeface="+mn-ea"/>
                <a:cs typeface="+mn-cs"/>
              </a:rPr>
              <a:t>IgM </a:t>
            </a:r>
            <a:r>
              <a:rPr lang="fa-IR" sz="1200" b="1" i="0" kern="1200" dirty="0">
                <a:solidFill>
                  <a:schemeClr val="tx1"/>
                </a:solidFill>
                <a:effectLst/>
                <a:latin typeface="+mn-lt"/>
                <a:ea typeface="+mn-ea"/>
                <a:cs typeface="+mn-cs"/>
              </a:rPr>
              <a:t>هاي احتمالي موجود در سرم بيمار را تخريب مي كنند</a:t>
            </a:r>
            <a:r>
              <a:rPr lang="fa-IR" sz="1200" b="0" i="0" kern="1200" dirty="0">
                <a:solidFill>
                  <a:schemeClr val="tx1"/>
                </a:solidFill>
                <a:effectLst/>
                <a:latin typeface="+mn-lt"/>
                <a:ea typeface="+mn-ea"/>
                <a:cs typeface="+mn-cs"/>
              </a:rPr>
              <a:t>. سپس با اين سرم بدون</a:t>
            </a:r>
            <a:r>
              <a:rPr lang="en-US" sz="1200" b="0" i="0" kern="1200" dirty="0">
                <a:solidFill>
                  <a:schemeClr val="tx1"/>
                </a:solidFill>
                <a:effectLst/>
                <a:latin typeface="+mn-lt"/>
                <a:ea typeface="+mn-ea"/>
                <a:cs typeface="+mn-cs"/>
              </a:rPr>
              <a:t>IgM  ، </a:t>
            </a:r>
            <a:r>
              <a:rPr lang="fa-IR" sz="1200" b="0" i="0" kern="1200" dirty="0">
                <a:solidFill>
                  <a:schemeClr val="tx1"/>
                </a:solidFill>
                <a:effectLst/>
                <a:latin typeface="+mn-lt"/>
                <a:ea typeface="+mn-ea"/>
                <a:cs typeface="+mn-cs"/>
              </a:rPr>
              <a:t>آزمايش را به همان طريقي كه در رايت گفته شد   ( تهيه رقتهاي متعدد) ادامه داده و درانتها آنتي ژن مخصوص 2</a:t>
            </a:r>
            <a:r>
              <a:rPr lang="en-US" sz="1200" b="0" i="0" kern="1200" dirty="0">
                <a:solidFill>
                  <a:schemeClr val="tx1"/>
                </a:solidFill>
                <a:effectLst/>
                <a:latin typeface="+mn-lt"/>
                <a:ea typeface="+mn-ea"/>
                <a:cs typeface="+mn-cs"/>
              </a:rPr>
              <a:t>ME </a:t>
            </a:r>
            <a:r>
              <a:rPr lang="fa-IR" sz="1200" b="0" i="0" kern="1200" dirty="0">
                <a:solidFill>
                  <a:schemeClr val="tx1"/>
                </a:solidFill>
                <a:effectLst/>
                <a:latin typeface="+mn-lt"/>
                <a:ea typeface="+mn-ea"/>
                <a:cs typeface="+mn-cs"/>
              </a:rPr>
              <a:t>را به همه لوله ها مي افزايند . پس از 24 ساعت انكوباسيون در 37 درجه ، آخرين لوله اي كه در آن آگلوتيناسيون مشاهده شود به عنوان تيتر 2</a:t>
            </a:r>
            <a:r>
              <a:rPr lang="en-US" sz="1200" b="0" i="0" kern="1200" dirty="0">
                <a:solidFill>
                  <a:schemeClr val="tx1"/>
                </a:solidFill>
                <a:effectLst/>
                <a:latin typeface="+mn-lt"/>
                <a:ea typeface="+mn-ea"/>
                <a:cs typeface="+mn-cs"/>
              </a:rPr>
              <a:t>ME </a:t>
            </a:r>
            <a:r>
              <a:rPr lang="fa-IR" sz="1200" b="0" i="0" kern="1200" dirty="0">
                <a:solidFill>
                  <a:schemeClr val="tx1"/>
                </a:solidFill>
                <a:effectLst/>
                <a:latin typeface="+mn-lt"/>
                <a:ea typeface="+mn-ea"/>
                <a:cs typeface="+mn-cs"/>
              </a:rPr>
              <a:t>گزارش مي شود . مهمترين كاربرد اين آزمايش ، تشخيص افتراقي بين بروسلوز فعال از غير فعال در فردي است كه تظاهرات باليني بيماري را دارد ولي كشت او منفي و تيتر رايت وي نيز پايين است.گفتيم </a:t>
            </a:r>
            <a:r>
              <a:rPr lang="fa-IR" sz="1200" b="1" i="0" kern="1200" dirty="0">
                <a:solidFill>
                  <a:schemeClr val="tx1"/>
                </a:solidFill>
                <a:effectLst/>
                <a:latin typeface="+mn-lt"/>
                <a:ea typeface="+mn-ea"/>
                <a:cs typeface="+mn-cs"/>
              </a:rPr>
              <a:t>در بروسلوز فعال </a:t>
            </a:r>
            <a:r>
              <a:rPr lang="en-US" sz="1200" b="1" i="0" kern="1200" dirty="0">
                <a:solidFill>
                  <a:schemeClr val="tx1"/>
                </a:solidFill>
                <a:effectLst/>
                <a:latin typeface="+mn-lt"/>
                <a:ea typeface="+mn-ea"/>
                <a:cs typeface="+mn-cs"/>
              </a:rPr>
              <a:t>IgG </a:t>
            </a:r>
            <a:r>
              <a:rPr lang="fa-IR" sz="1200" b="1" i="0" kern="1200" dirty="0">
                <a:solidFill>
                  <a:schemeClr val="tx1"/>
                </a:solidFill>
                <a:effectLst/>
                <a:latin typeface="+mn-lt"/>
                <a:ea typeface="+mn-ea"/>
                <a:cs typeface="+mn-cs"/>
              </a:rPr>
              <a:t>افزايش مي يابد ( هفته سوم بيماري تا قبل از درمان مناسب ) و حتي از </a:t>
            </a:r>
            <a:r>
              <a:rPr lang="en-US" sz="1200" b="1" i="0" kern="1200" dirty="0">
                <a:solidFill>
                  <a:schemeClr val="tx1"/>
                </a:solidFill>
                <a:effectLst/>
                <a:latin typeface="+mn-lt"/>
                <a:ea typeface="+mn-ea"/>
                <a:cs typeface="+mn-cs"/>
              </a:rPr>
              <a:t>IgM </a:t>
            </a:r>
            <a:r>
              <a:rPr lang="fa-IR" sz="1200" b="1" i="0" kern="1200" dirty="0">
                <a:solidFill>
                  <a:schemeClr val="tx1"/>
                </a:solidFill>
                <a:effectLst/>
                <a:latin typeface="+mn-lt"/>
                <a:ea typeface="+mn-ea"/>
                <a:cs typeface="+mn-cs"/>
              </a:rPr>
              <a:t>نيز بيشتر مي شود كه در اين شرايط 2</a:t>
            </a:r>
            <a:r>
              <a:rPr lang="en-US" sz="1200" b="1" i="0" kern="1200" dirty="0">
                <a:solidFill>
                  <a:schemeClr val="tx1"/>
                </a:solidFill>
                <a:effectLst/>
                <a:latin typeface="+mn-lt"/>
                <a:ea typeface="+mn-ea"/>
                <a:cs typeface="+mn-cs"/>
              </a:rPr>
              <a:t>ME </a:t>
            </a:r>
            <a:r>
              <a:rPr lang="fa-IR" sz="1200" b="1" i="0" kern="1200" dirty="0">
                <a:solidFill>
                  <a:schemeClr val="tx1"/>
                </a:solidFill>
                <a:effectLst/>
                <a:latin typeface="+mn-lt"/>
                <a:ea typeface="+mn-ea"/>
                <a:cs typeface="+mn-cs"/>
              </a:rPr>
              <a:t>مثبت مي شود. ولي اگر درمان صورت پذيرد (بروسلوز غير فعال شود) چون </a:t>
            </a:r>
            <a:r>
              <a:rPr lang="en-US" sz="1200" b="1" i="0" kern="1200" dirty="0">
                <a:solidFill>
                  <a:schemeClr val="tx1"/>
                </a:solidFill>
                <a:effectLst/>
                <a:latin typeface="+mn-lt"/>
                <a:ea typeface="+mn-ea"/>
                <a:cs typeface="+mn-cs"/>
              </a:rPr>
              <a:t>IgG </a:t>
            </a:r>
            <a:r>
              <a:rPr lang="fa-IR" sz="1200" b="1" i="0" kern="1200" dirty="0">
                <a:solidFill>
                  <a:schemeClr val="tx1"/>
                </a:solidFill>
                <a:effectLst/>
                <a:latin typeface="+mn-lt"/>
                <a:ea typeface="+mn-ea"/>
                <a:cs typeface="+mn-cs"/>
              </a:rPr>
              <a:t>از بين ميرود 2</a:t>
            </a:r>
            <a:r>
              <a:rPr lang="en-US" sz="1200" b="1" i="0" kern="1200" dirty="0">
                <a:solidFill>
                  <a:schemeClr val="tx1"/>
                </a:solidFill>
                <a:effectLst/>
                <a:latin typeface="+mn-lt"/>
                <a:ea typeface="+mn-ea"/>
                <a:cs typeface="+mn-cs"/>
              </a:rPr>
              <a:t>ME </a:t>
            </a:r>
            <a:r>
              <a:rPr lang="fa-IR" sz="1200" b="1" i="0" kern="1200" dirty="0">
                <a:solidFill>
                  <a:schemeClr val="tx1"/>
                </a:solidFill>
                <a:effectLst/>
                <a:latin typeface="+mn-lt"/>
                <a:ea typeface="+mn-ea"/>
                <a:cs typeface="+mn-cs"/>
              </a:rPr>
              <a:t>هم منفي خواهد شد. البته همانطور كه در اول بحث گفته شد در اول بيماري هم كه هنوز </a:t>
            </a:r>
            <a:r>
              <a:rPr lang="en-US" sz="1200" b="1" i="0" kern="1200" dirty="0">
                <a:solidFill>
                  <a:schemeClr val="tx1"/>
                </a:solidFill>
                <a:effectLst/>
                <a:latin typeface="+mn-lt"/>
                <a:ea typeface="+mn-ea"/>
                <a:cs typeface="+mn-cs"/>
              </a:rPr>
              <a:t>IgG </a:t>
            </a:r>
            <a:r>
              <a:rPr lang="fa-IR" sz="1200" b="1" i="0" kern="1200" dirty="0">
                <a:solidFill>
                  <a:schemeClr val="tx1"/>
                </a:solidFill>
                <a:effectLst/>
                <a:latin typeface="+mn-lt"/>
                <a:ea typeface="+mn-ea"/>
                <a:cs typeface="+mn-cs"/>
              </a:rPr>
              <a:t>توليد نشده ، با وجود فعال بودن بيماري ، 2</a:t>
            </a:r>
            <a:r>
              <a:rPr lang="en-US" sz="1200" b="1" i="0" kern="1200" dirty="0">
                <a:solidFill>
                  <a:schemeClr val="tx1"/>
                </a:solidFill>
                <a:effectLst/>
                <a:latin typeface="+mn-lt"/>
                <a:ea typeface="+mn-ea"/>
                <a:cs typeface="+mn-cs"/>
              </a:rPr>
              <a:t>ME </a:t>
            </a:r>
            <a:r>
              <a:rPr lang="fa-IR" sz="1200" b="1" i="0" kern="1200" dirty="0">
                <a:solidFill>
                  <a:schemeClr val="tx1"/>
                </a:solidFill>
                <a:effectLst/>
                <a:latin typeface="+mn-lt"/>
                <a:ea typeface="+mn-ea"/>
                <a:cs typeface="+mn-cs"/>
              </a:rPr>
              <a:t>منفي است.</a:t>
            </a:r>
          </a:p>
          <a:p>
            <a:pPr algn="r" rtl="1"/>
            <a:r>
              <a:rPr lang="fa-IR" sz="1200" b="0" i="0" kern="1200" dirty="0">
                <a:solidFill>
                  <a:schemeClr val="tx1"/>
                </a:solidFill>
                <a:effectLst/>
                <a:latin typeface="+mn-lt"/>
                <a:ea typeface="+mn-ea"/>
                <a:cs typeface="+mn-cs"/>
              </a:rPr>
              <a:t> ج- </a:t>
            </a:r>
            <a:r>
              <a:rPr lang="en-US" sz="1200" b="0" i="0" u="sng" kern="1200" dirty="0">
                <a:solidFill>
                  <a:schemeClr val="tx1"/>
                </a:solidFill>
                <a:effectLst/>
                <a:latin typeface="+mn-lt"/>
                <a:ea typeface="+mn-ea"/>
                <a:cs typeface="+mn-cs"/>
              </a:rPr>
              <a:t>Coombs Wright</a:t>
            </a:r>
            <a:r>
              <a:rPr lang="en-US" sz="1200" b="0" i="0" kern="1200" dirty="0">
                <a:solidFill>
                  <a:schemeClr val="tx1"/>
                </a:solidFill>
                <a:effectLst/>
                <a:latin typeface="+mn-lt"/>
                <a:ea typeface="+mn-ea"/>
                <a:cs typeface="+mn-cs"/>
              </a:rPr>
              <a:t> : </a:t>
            </a:r>
            <a:r>
              <a:rPr lang="fa-IR" sz="1200" b="0" i="0" kern="1200" dirty="0">
                <a:solidFill>
                  <a:schemeClr val="tx1"/>
                </a:solidFill>
                <a:effectLst/>
                <a:latin typeface="+mn-lt"/>
                <a:ea typeface="+mn-ea"/>
                <a:cs typeface="+mn-cs"/>
              </a:rPr>
              <a:t>آزمايش كومبس رايت زماني انجام مي شود كه پزشك به ورود بيمار به فاز مزمن بيماري مشكوك مي شود . گفته شد كه در فاز مزمن آنتي باديهايي افزايش مي يابند كه به آنتي باديهاي ناقص يا مسدودكننده ( </a:t>
            </a:r>
            <a:r>
              <a:rPr lang="en-US" sz="1200" b="0" i="0" kern="1200" dirty="0">
                <a:solidFill>
                  <a:schemeClr val="tx1"/>
                </a:solidFill>
                <a:effectLst/>
                <a:latin typeface="+mn-lt"/>
                <a:ea typeface="+mn-ea"/>
                <a:cs typeface="+mn-cs"/>
              </a:rPr>
              <a:t>Blocking Antibodies ) </a:t>
            </a:r>
            <a:r>
              <a:rPr lang="fa-IR" sz="1200" b="0" i="0" kern="1200" dirty="0">
                <a:solidFill>
                  <a:schemeClr val="tx1"/>
                </a:solidFill>
                <a:effectLst/>
                <a:latin typeface="+mn-lt"/>
                <a:ea typeface="+mn-ea"/>
                <a:cs typeface="+mn-cs"/>
              </a:rPr>
              <a:t>شهرت دارند. از خصوصيات اين آنتي باديها اين است كه در اثر واكنش با آنتي ژن بروسلايي ، نمي توانند آگلوتيناسيون ايجاد كنند لذا به اين آنتي باديها ناقص گفته مي شود. براي تشخيص اين آنتي باديها ، پس از اين كه تست رايت را به همان گونه كه گفته شد انجام داديم      ( پس از انكوباسيون در 37 درجه به مدت 24 ساعت ) ، لوله هايي كه در آنها آگلوتيناسيون رخ نداده است را از لحاظ حضور آنتي باديهاي ناقص  (= بلوكان ) مورد بررسي قرار مي دهيم . مي دانيم كه اگر اين آنتي باديها در سرم شخص موجود باشد با آنتي ژن رايت واكنش داده است ولي اين واكنش قابل مشاهده نيست. براي قابل مشاهده شدنِ اين واكنش از آنتي باديهايي كمك مي گيرند كه قادرند قسمت دُمهاي آنتي باديها را به هم وصل كنند( سرِ آنتي باديها به آنتي ژن وصل است ) و با اين كار سبب اتصال آنتي باديهاي مجاوري كه به آنتي ژن وصل هستند شده و در نهايت آگلوتيناسيون با واسطه اين آنتي باديها صورت مي پذيرد. به اين آنتي باديها اصطلاحا </a:t>
            </a:r>
            <a:r>
              <a:rPr lang="fa-IR" sz="1200" b="0" i="1" u="sng" kern="1200" dirty="0">
                <a:solidFill>
                  <a:schemeClr val="tx1"/>
                </a:solidFill>
                <a:effectLst/>
                <a:latin typeface="+mn-lt"/>
                <a:ea typeface="+mn-ea"/>
                <a:cs typeface="+mn-cs"/>
              </a:rPr>
              <a:t>سرم كومبس</a:t>
            </a:r>
            <a:r>
              <a:rPr lang="fa-IR" sz="1200" b="0" i="0" kern="1200" dirty="0">
                <a:solidFill>
                  <a:schemeClr val="tx1"/>
                </a:solidFill>
                <a:effectLst/>
                <a:latin typeface="+mn-lt"/>
                <a:ea typeface="+mn-ea"/>
                <a:cs typeface="+mn-cs"/>
              </a:rPr>
              <a:t> گويند كه در آزمايشهاي ديگري چون كومبس مستقيم ،كومبس غير مستقيم و كراس مچ هم كاربرد دارند. اگر آزمايش رايت بيماري منفي شود در صورتي كه درخواست كومبس رايت داشته باشد ، آزمايشگاه براي آن بيمار تيتراسيون كومبس رايت را انجام خواهد داد ولي 2</a:t>
            </a:r>
            <a:r>
              <a:rPr lang="en-US" sz="1200" b="0" i="0" kern="1200" dirty="0">
                <a:solidFill>
                  <a:schemeClr val="tx1"/>
                </a:solidFill>
                <a:effectLst/>
                <a:latin typeface="+mn-lt"/>
                <a:ea typeface="+mn-ea"/>
                <a:cs typeface="+mn-cs"/>
              </a:rPr>
              <a:t>ME </a:t>
            </a:r>
            <a:r>
              <a:rPr lang="fa-IR" sz="1200" b="0" i="0" kern="1200" dirty="0">
                <a:solidFill>
                  <a:schemeClr val="tx1"/>
                </a:solidFill>
                <a:effectLst/>
                <a:latin typeface="+mn-lt"/>
                <a:ea typeface="+mn-ea"/>
                <a:cs typeface="+mn-cs"/>
              </a:rPr>
              <a:t>وي را بدون انجام دادن ، منفي گزارش خواهد نمود</a:t>
            </a:r>
          </a:p>
          <a:p>
            <a:pPr algn="r" eaLnBrk="1" hangingPunct="1"/>
            <a:endParaRPr lang="fa-IR" altLang="en-US" b="0" dirty="0"/>
          </a:p>
          <a:p>
            <a:pPr eaLnBrk="1" hangingPunct="1"/>
            <a:endParaRPr lang="fa-IR" altLang="en-US" b="0" dirty="0"/>
          </a:p>
          <a:p>
            <a:pPr eaLnBrk="1" hangingPunct="1"/>
            <a:r>
              <a:rPr lang="en-US" altLang="en-US" b="0" dirty="0"/>
              <a:t>Microscopic examination of stained smears can be useful for a presumptive diagnosis, particularly if the direct examination is supported by other tests. They</a:t>
            </a:r>
            <a:r>
              <a:rPr lang="en-US" altLang="en-US" b="0" i="1" dirty="0"/>
              <a:t> </a:t>
            </a:r>
            <a:r>
              <a:rPr lang="en-US" altLang="en-US" b="0" dirty="0"/>
              <a:t>are not truly acid-fast; however, they are resistant to </a:t>
            </a:r>
            <a:r>
              <a:rPr lang="en-US" altLang="en-US" b="0" dirty="0" err="1"/>
              <a:t>decolorization</a:t>
            </a:r>
            <a:r>
              <a:rPr lang="en-US" altLang="en-US" b="0" dirty="0"/>
              <a:t> by weak acids, and stain red against a blue background with the Stamp's modification of the </a:t>
            </a:r>
            <a:r>
              <a:rPr lang="en-US" altLang="en-US" b="0" dirty="0" err="1"/>
              <a:t>Ziehl-Neelsen</a:t>
            </a:r>
            <a:r>
              <a:rPr lang="en-US" altLang="en-US" b="0" dirty="0"/>
              <a:t> method. Other organisms, such as </a:t>
            </a:r>
            <a:r>
              <a:rPr lang="en-US" altLang="en-US" b="0" i="1" dirty="0" err="1"/>
              <a:t>Coxiella</a:t>
            </a:r>
            <a:r>
              <a:rPr lang="en-US" altLang="en-US" b="0" i="1" dirty="0"/>
              <a:t> </a:t>
            </a:r>
            <a:r>
              <a:rPr lang="en-US" altLang="en-US" b="0" i="1" dirty="0" err="1"/>
              <a:t>burnetii</a:t>
            </a:r>
            <a:r>
              <a:rPr lang="en-US" altLang="en-US" b="0" i="1" dirty="0"/>
              <a:t>,</a:t>
            </a:r>
            <a:r>
              <a:rPr lang="en-US" altLang="en-US" b="0" dirty="0"/>
              <a:t> can resemble </a:t>
            </a:r>
            <a:r>
              <a:rPr lang="en-US" altLang="en-US" b="0" i="1" dirty="0" err="1"/>
              <a:t>Brucella</a:t>
            </a:r>
            <a:r>
              <a:rPr lang="en-US" altLang="en-US" b="0" dirty="0"/>
              <a:t>. In humans, the definitive diagnosis is by culture or serology. </a:t>
            </a:r>
            <a:r>
              <a:rPr lang="en-US" altLang="en-US" b="0" i="1" dirty="0" err="1"/>
              <a:t>Brucella</a:t>
            </a:r>
            <a:r>
              <a:rPr lang="en-US" altLang="en-US" b="0" dirty="0"/>
              <a:t> species can sometimes be isolated from the blood early in the infection; bone marrow is often positive at this stage. Occasionally, bacteria can be recovered from the cerebrospinal fluid, urine, or tissues. Most </a:t>
            </a:r>
            <a:r>
              <a:rPr lang="en-US" altLang="en-US" b="0" i="1" dirty="0" err="1"/>
              <a:t>Brucella</a:t>
            </a:r>
            <a:r>
              <a:rPr lang="en-US" altLang="en-US" b="0" dirty="0"/>
              <a:t> species form colonies within a few days, but isolates from seals grow slowly and may take 7 to 10 days to become visible on selective media. </a:t>
            </a:r>
            <a:r>
              <a:rPr lang="en-US" altLang="en-US" b="0" i="1" dirty="0" err="1"/>
              <a:t>Brucella</a:t>
            </a:r>
            <a:r>
              <a:rPr lang="en-US" altLang="en-US" b="0" i="1" dirty="0"/>
              <a:t> </a:t>
            </a:r>
            <a:r>
              <a:rPr lang="en-US" altLang="en-US" b="0" dirty="0"/>
              <a:t>isolates can be identified to the species and </a:t>
            </a:r>
            <a:r>
              <a:rPr lang="en-US" altLang="en-US" b="0" dirty="0" err="1"/>
              <a:t>biovar</a:t>
            </a:r>
            <a:r>
              <a:rPr lang="en-US" altLang="en-US" b="0" dirty="0"/>
              <a:t> level by phage typing and cultural, biochemical, and serological characteristics. Most human infections are diagnosed by serology. Tests used include serum agglutination, a modified </a:t>
            </a:r>
            <a:r>
              <a:rPr lang="en-US" altLang="en-US" b="0" dirty="0" err="1"/>
              <a:t>Coombs’</a:t>
            </a:r>
            <a:r>
              <a:rPr lang="en-US" altLang="en-US" b="0" dirty="0"/>
              <a:t> (</a:t>
            </a:r>
            <a:r>
              <a:rPr lang="en-US" altLang="en-US" b="0" dirty="0" err="1"/>
              <a:t>antiglobulin</a:t>
            </a:r>
            <a:r>
              <a:rPr lang="en-US" altLang="en-US" b="0" dirty="0"/>
              <a:t>) technique, ELISAs, and immunoblotting (Western blotting). Serologic diagnosis is complicated by previous exposures and other factors; a definitive diagnosis usually requires a fourfold rise in titer. </a:t>
            </a:r>
            <a:r>
              <a:rPr lang="en-US" altLang="en-US" b="0" dirty="0" err="1"/>
              <a:t>Immunostaining</a:t>
            </a:r>
            <a:r>
              <a:rPr lang="en-US" altLang="en-US" b="0" dirty="0"/>
              <a:t> can sometimes demonstrate the presence of </a:t>
            </a:r>
            <a:r>
              <a:rPr lang="en-US" altLang="en-US" b="0" i="1" dirty="0" err="1"/>
              <a:t>Brucella</a:t>
            </a:r>
            <a:r>
              <a:rPr lang="en-US" altLang="en-US" b="0" dirty="0"/>
              <a:t> spp. in a clinical specimen. PCR techniques can also be used for diagnosis. </a:t>
            </a:r>
            <a:r>
              <a:rPr lang="en-US" altLang="en-US" b="0" dirty="0">
                <a:cs typeface="Times New Roman" pitchFamily="18" charset="0"/>
              </a:rPr>
              <a:t>PCR has begun to gain popularity in the diagnosis of brucellosis due to the high specificity and sensitivity of the test, as well as the quick turn around of results. </a:t>
            </a:r>
            <a:r>
              <a:rPr lang="en-US" altLang="en-US" b="0" dirty="0"/>
              <a:t>Chronic brucellosis can be extremely difficult to diagnose if the serologic results are equivocal and the organism cannot be cultured. </a:t>
            </a:r>
            <a:endParaRPr lang="en-US" altLang="en-US" b="0" dirty="0">
              <a:cs typeface="Times New Roman" pitchFamily="18" charset="0"/>
            </a:endParaRPr>
          </a:p>
          <a:p>
            <a:pPr eaLnBrk="1" hangingPunct="1"/>
            <a:endParaRPr lang="en-US" altLang="en-US" b="0" dirty="0"/>
          </a:p>
          <a:p>
            <a:pPr eaLnBrk="1" hangingPunct="1"/>
            <a:endParaRPr lang="en-US" altLang="en-US" b="0" dirty="0">
              <a:cs typeface="Times New Roman" pitchFamily="18" charset="0"/>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438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1863" eaLnBrk="0" hangingPunct="0">
              <a:spcBef>
                <a:spcPct val="30000"/>
              </a:spcBef>
              <a:defRPr sz="1200">
                <a:solidFill>
                  <a:schemeClr val="tx1"/>
                </a:solidFill>
                <a:latin typeface="Times New Roman" pitchFamily="18" charset="0"/>
              </a:defRPr>
            </a:lvl1pPr>
            <a:lvl2pPr marL="742950" indent="-285750" defTabSz="931863" eaLnBrk="0" hangingPunct="0">
              <a:spcBef>
                <a:spcPct val="30000"/>
              </a:spcBef>
              <a:defRPr sz="1200">
                <a:solidFill>
                  <a:schemeClr val="tx1"/>
                </a:solidFill>
                <a:latin typeface="Times New Roman" pitchFamily="18" charset="0"/>
              </a:defRPr>
            </a:lvl2pPr>
            <a:lvl3pPr marL="1143000" indent="-228600" defTabSz="931863" eaLnBrk="0" hangingPunct="0">
              <a:spcBef>
                <a:spcPct val="30000"/>
              </a:spcBef>
              <a:defRPr sz="1200">
                <a:solidFill>
                  <a:schemeClr val="tx1"/>
                </a:solidFill>
                <a:latin typeface="Times New Roman" pitchFamily="18" charset="0"/>
              </a:defRPr>
            </a:lvl3pPr>
            <a:lvl4pPr marL="1600200" indent="-228600" defTabSz="931863" eaLnBrk="0" hangingPunct="0">
              <a:spcBef>
                <a:spcPct val="30000"/>
              </a:spcBef>
              <a:defRPr sz="1200">
                <a:solidFill>
                  <a:schemeClr val="tx1"/>
                </a:solidFill>
                <a:latin typeface="Times New Roman" pitchFamily="18" charset="0"/>
              </a:defRPr>
            </a:lvl4pPr>
            <a:lvl5pPr marL="2057400" indent="-228600" defTabSz="931863" eaLnBrk="0" hangingPunct="0">
              <a:spcBef>
                <a:spcPct val="30000"/>
              </a:spcBef>
              <a:defRPr sz="1200">
                <a:solidFill>
                  <a:schemeClr val="tx1"/>
                </a:solidFill>
                <a:latin typeface="Times New Roman" pitchFamily="18" charset="0"/>
              </a:defRPr>
            </a:lvl5pPr>
            <a:lvl6pPr marL="2514600" indent="-228600" defTabSz="931863" eaLnBrk="0" fontAlgn="base" hangingPunct="0">
              <a:spcBef>
                <a:spcPct val="30000"/>
              </a:spcBef>
              <a:spcAft>
                <a:spcPct val="0"/>
              </a:spcAft>
              <a:defRPr sz="1200">
                <a:solidFill>
                  <a:schemeClr val="tx1"/>
                </a:solidFill>
                <a:latin typeface="Times New Roman" pitchFamily="18" charset="0"/>
              </a:defRPr>
            </a:lvl6pPr>
            <a:lvl7pPr marL="2971800" indent="-228600" defTabSz="931863" eaLnBrk="0" fontAlgn="base" hangingPunct="0">
              <a:spcBef>
                <a:spcPct val="30000"/>
              </a:spcBef>
              <a:spcAft>
                <a:spcPct val="0"/>
              </a:spcAft>
              <a:defRPr sz="1200">
                <a:solidFill>
                  <a:schemeClr val="tx1"/>
                </a:solidFill>
                <a:latin typeface="Times New Roman" pitchFamily="18" charset="0"/>
              </a:defRPr>
            </a:lvl7pPr>
            <a:lvl8pPr marL="3429000" indent="-228600" defTabSz="931863" eaLnBrk="0" fontAlgn="base" hangingPunct="0">
              <a:spcBef>
                <a:spcPct val="30000"/>
              </a:spcBef>
              <a:spcAft>
                <a:spcPct val="0"/>
              </a:spcAft>
              <a:defRPr sz="1200">
                <a:solidFill>
                  <a:schemeClr val="tx1"/>
                </a:solidFill>
                <a:latin typeface="Times New Roman" pitchFamily="18" charset="0"/>
              </a:defRPr>
            </a:lvl8pPr>
            <a:lvl9pPr marL="3886200" indent="-228600" defTabSz="931863" eaLnBrk="0" fontAlgn="base" hangingPunct="0">
              <a:spcBef>
                <a:spcPct val="30000"/>
              </a:spcBef>
              <a:spcAft>
                <a:spcPct val="0"/>
              </a:spcAft>
              <a:defRPr sz="1200">
                <a:solidFill>
                  <a:schemeClr val="tx1"/>
                </a:solidFill>
                <a:latin typeface="Times New Roman" pitchFamily="18" charset="0"/>
              </a:defRPr>
            </a:lvl9pPr>
          </a:lstStyle>
          <a:p>
            <a:pPr>
              <a:spcBef>
                <a:spcPct val="0"/>
              </a:spcBef>
            </a:pPr>
            <a:fld id="{C24AB875-02C3-419A-AD20-F6B0BE197183}" type="slidenum">
              <a:rPr lang="ar-SA" altLang="en-US" smtClean="0"/>
              <a:pPr>
                <a:spcBef>
                  <a:spcPct val="0"/>
                </a:spcBef>
              </a:pPr>
              <a:t>26</a:t>
            </a:fld>
            <a:endParaRPr lang="en-US" altLang="en-US"/>
          </a:p>
        </p:txBody>
      </p:sp>
      <p:sp>
        <p:nvSpPr>
          <p:cNvPr id="144387" name="Rectangle 2"/>
          <p:cNvSpPr>
            <a:spLocks noGrp="1" noRot="1" noChangeAspect="1" noChangeArrowheads="1" noTextEdit="1"/>
          </p:cNvSpPr>
          <p:nvPr>
            <p:ph type="sldImg"/>
          </p:nvPr>
        </p:nvSpPr>
        <p:spPr>
          <a:ln/>
        </p:spPr>
      </p:sp>
      <p:sp>
        <p:nvSpPr>
          <p:cNvPr id="144388" name="Rectangle 3"/>
          <p:cNvSpPr>
            <a:spLocks noGrp="1" noChangeArrowheads="1"/>
          </p:cNvSpPr>
          <p:nvPr>
            <p:ph type="body" idx="1"/>
          </p:nvPr>
        </p:nvSpPr>
        <p:spPr>
          <a:xfrm>
            <a:off x="914400" y="4344025"/>
            <a:ext cx="5029200" cy="4114488"/>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t>Educate those at greatest risk on the routes of transmission of brucellosis and the disease. Properly protecting yourself if you are an “at risk” individual by wearing gloves, masks, goggles, and coveralls to prevent exposure to tissues and body secretions of infected animals. Pasteurize or boil milk and avoid eating unpasteurized dairy products will help decrease human exposure to brucellosis.</a:t>
            </a:r>
            <a:endParaRPr lang="en-US" altLang="en-US" i="1"/>
          </a:p>
          <a:p>
            <a:endParaRPr lang="en-US" altLang="en-US"/>
          </a:p>
          <a:p>
            <a:endParaRPr lang="en-US" altLang="en-US"/>
          </a:p>
          <a:p>
            <a:endParaRPr lang="en-US"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2" name="Slide Image Placeholder 1"/>
          <p:cNvSpPr>
            <a:spLocks noGrp="1" noRot="1" noChangeAspect="1" noTextEdit="1"/>
          </p:cNvSpPr>
          <p:nvPr>
            <p:ph type="sldImg"/>
          </p:nvPr>
        </p:nvSpPr>
        <p:spPr>
          <a:ln/>
        </p:spPr>
      </p:sp>
      <p:sp>
        <p:nvSpPr>
          <p:cNvPr id="13312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cs typeface="Times New Roman" pitchFamily="18" charset="0"/>
              </a:rPr>
              <a:t>The microorganism responsible for Malta fever was discovered by a </a:t>
            </a:r>
            <a:r>
              <a:rPr lang="en-US" altLang="en-US" b="1" dirty="0">
                <a:cs typeface="Times New Roman" pitchFamily="18" charset="0"/>
              </a:rPr>
              <a:t>British Army physician</a:t>
            </a:r>
            <a:r>
              <a:rPr lang="en-US" altLang="en-US" dirty="0">
                <a:cs typeface="Times New Roman" pitchFamily="18" charset="0"/>
              </a:rPr>
              <a:t>, Sir David Bruce, on July 9, 1887, which he called </a:t>
            </a:r>
            <a:r>
              <a:rPr lang="en-US" altLang="en-US" i="1" dirty="0">
                <a:cs typeface="Times New Roman" pitchFamily="18" charset="0"/>
              </a:rPr>
              <a:t>Micrococcus </a:t>
            </a:r>
            <a:r>
              <a:rPr lang="en-US" altLang="en-US" i="1" dirty="0" err="1">
                <a:cs typeface="Times New Roman" pitchFamily="18" charset="0"/>
              </a:rPr>
              <a:t>melitensis</a:t>
            </a:r>
            <a:r>
              <a:rPr lang="en-US" altLang="en-US" dirty="0">
                <a:cs typeface="Times New Roman" pitchFamily="18" charset="0"/>
              </a:rPr>
              <a:t>.</a:t>
            </a:r>
            <a:r>
              <a:rPr lang="en-US" altLang="en-US" dirty="0"/>
              <a:t> </a:t>
            </a:r>
            <a:r>
              <a:rPr lang="en-US" altLang="en-US" dirty="0">
                <a:cs typeface="Times New Roman" pitchFamily="18" charset="0"/>
              </a:rPr>
              <a:t>It was isolated from the spleen of a British soldier who had died of the disease. He also identified that the organism grew best at higher temperatures and speculated that this accounted for the increased frequency of cases in hot summer months. He later established goats as the main reservoir for infection by identifying the organism in their blood, urine, and milk. This discovery helped explain the epidemiology of the disease.  For example, officers were three times more likely to become ill because they drank more milk than private soldiers, and large numbers of cases were found in hospitals where milk was widely distributed.  </a:t>
            </a:r>
          </a:p>
          <a:p>
            <a:endParaRPr lang="en-US" altLang="en-US" dirty="0">
              <a:cs typeface="Times New Roman" pitchFamily="18" charset="0"/>
            </a:endParaRPr>
          </a:p>
          <a:p>
            <a:r>
              <a:rPr lang="en-US" altLang="en-US" dirty="0">
                <a:cs typeface="Times New Roman" pitchFamily="18" charset="0"/>
              </a:rPr>
              <a:t>[Photo: Sir David Bruce. Source: The </a:t>
            </a:r>
            <a:r>
              <a:rPr lang="en-US" altLang="en-US" dirty="0" err="1">
                <a:cs typeface="Times New Roman" pitchFamily="18" charset="0"/>
              </a:rPr>
              <a:t>Wellcome</a:t>
            </a:r>
            <a:r>
              <a:rPr lang="en-US" altLang="en-US" dirty="0">
                <a:cs typeface="Times New Roman" pitchFamily="18" charset="0"/>
              </a:rPr>
              <a:t> Trust Illustrated History of Tropical Diseases]</a:t>
            </a:r>
          </a:p>
        </p:txBody>
      </p:sp>
      <p:sp>
        <p:nvSpPr>
          <p:cNvPr id="13312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1863" eaLnBrk="0" hangingPunct="0">
              <a:spcBef>
                <a:spcPct val="30000"/>
              </a:spcBef>
              <a:defRPr sz="1200">
                <a:solidFill>
                  <a:schemeClr val="tx1"/>
                </a:solidFill>
                <a:latin typeface="Times New Roman" pitchFamily="18" charset="0"/>
              </a:defRPr>
            </a:lvl1pPr>
            <a:lvl2pPr marL="742950" indent="-285750" defTabSz="931863" eaLnBrk="0" hangingPunct="0">
              <a:spcBef>
                <a:spcPct val="30000"/>
              </a:spcBef>
              <a:defRPr sz="1200">
                <a:solidFill>
                  <a:schemeClr val="tx1"/>
                </a:solidFill>
                <a:latin typeface="Times New Roman" pitchFamily="18" charset="0"/>
              </a:defRPr>
            </a:lvl2pPr>
            <a:lvl3pPr marL="1143000" indent="-228600" defTabSz="931863" eaLnBrk="0" hangingPunct="0">
              <a:spcBef>
                <a:spcPct val="30000"/>
              </a:spcBef>
              <a:defRPr sz="1200">
                <a:solidFill>
                  <a:schemeClr val="tx1"/>
                </a:solidFill>
                <a:latin typeface="Times New Roman" pitchFamily="18" charset="0"/>
              </a:defRPr>
            </a:lvl3pPr>
            <a:lvl4pPr marL="1600200" indent="-228600" defTabSz="931863" eaLnBrk="0" hangingPunct="0">
              <a:spcBef>
                <a:spcPct val="30000"/>
              </a:spcBef>
              <a:defRPr sz="1200">
                <a:solidFill>
                  <a:schemeClr val="tx1"/>
                </a:solidFill>
                <a:latin typeface="Times New Roman" pitchFamily="18" charset="0"/>
              </a:defRPr>
            </a:lvl4pPr>
            <a:lvl5pPr marL="2057400" indent="-228600" defTabSz="931863" eaLnBrk="0" hangingPunct="0">
              <a:spcBef>
                <a:spcPct val="30000"/>
              </a:spcBef>
              <a:defRPr sz="1200">
                <a:solidFill>
                  <a:schemeClr val="tx1"/>
                </a:solidFill>
                <a:latin typeface="Times New Roman" pitchFamily="18" charset="0"/>
              </a:defRPr>
            </a:lvl5pPr>
            <a:lvl6pPr marL="2514600" indent="-228600" defTabSz="931863" eaLnBrk="0" fontAlgn="base" hangingPunct="0">
              <a:spcBef>
                <a:spcPct val="30000"/>
              </a:spcBef>
              <a:spcAft>
                <a:spcPct val="0"/>
              </a:spcAft>
              <a:defRPr sz="1200">
                <a:solidFill>
                  <a:schemeClr val="tx1"/>
                </a:solidFill>
                <a:latin typeface="Times New Roman" pitchFamily="18" charset="0"/>
              </a:defRPr>
            </a:lvl6pPr>
            <a:lvl7pPr marL="2971800" indent="-228600" defTabSz="931863" eaLnBrk="0" fontAlgn="base" hangingPunct="0">
              <a:spcBef>
                <a:spcPct val="30000"/>
              </a:spcBef>
              <a:spcAft>
                <a:spcPct val="0"/>
              </a:spcAft>
              <a:defRPr sz="1200">
                <a:solidFill>
                  <a:schemeClr val="tx1"/>
                </a:solidFill>
                <a:latin typeface="Times New Roman" pitchFamily="18" charset="0"/>
              </a:defRPr>
            </a:lvl7pPr>
            <a:lvl8pPr marL="3429000" indent="-228600" defTabSz="931863" eaLnBrk="0" fontAlgn="base" hangingPunct="0">
              <a:spcBef>
                <a:spcPct val="30000"/>
              </a:spcBef>
              <a:spcAft>
                <a:spcPct val="0"/>
              </a:spcAft>
              <a:defRPr sz="1200">
                <a:solidFill>
                  <a:schemeClr val="tx1"/>
                </a:solidFill>
                <a:latin typeface="Times New Roman" pitchFamily="18" charset="0"/>
              </a:defRPr>
            </a:lvl8pPr>
            <a:lvl9pPr marL="3886200" indent="-228600" defTabSz="931863" eaLnBrk="0" fontAlgn="base" hangingPunct="0">
              <a:spcBef>
                <a:spcPct val="30000"/>
              </a:spcBef>
              <a:spcAft>
                <a:spcPct val="0"/>
              </a:spcAft>
              <a:defRPr sz="1200">
                <a:solidFill>
                  <a:schemeClr val="tx1"/>
                </a:solidFill>
                <a:latin typeface="Times New Roman" pitchFamily="18" charset="0"/>
              </a:defRPr>
            </a:lvl9pPr>
          </a:lstStyle>
          <a:p>
            <a:pPr eaLnBrk="1" hangingPunct="1">
              <a:spcBef>
                <a:spcPct val="0"/>
              </a:spcBef>
            </a:pPr>
            <a:fld id="{EED4938D-0837-4E2C-903E-2F86E390AFFF}" type="slidenum">
              <a:rPr lang="en-US" altLang="en-US" smtClean="0">
                <a:latin typeface="Arial" pitchFamily="34" charset="0"/>
              </a:rPr>
              <a:pPr eaLnBrk="1" hangingPunct="1">
                <a:spcBef>
                  <a:spcPct val="0"/>
                </a:spcBef>
              </a:pPr>
              <a:t>3</a:t>
            </a:fld>
            <a:endParaRPr lang="en-US" altLang="en-US">
              <a:latin typeface="Arial"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6" name="Slide Image Placeholder 1"/>
          <p:cNvSpPr>
            <a:spLocks noGrp="1" noRot="1" noChangeAspect="1" noTextEdit="1"/>
          </p:cNvSpPr>
          <p:nvPr>
            <p:ph type="sldImg"/>
          </p:nvPr>
        </p:nvSpPr>
        <p:spPr>
          <a:ln/>
        </p:spPr>
      </p:sp>
      <p:sp>
        <p:nvSpPr>
          <p:cNvPr id="13414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cs typeface="Times New Roman" pitchFamily="18" charset="0"/>
              </a:rPr>
              <a:t>Danish:</a:t>
            </a:r>
            <a:r>
              <a:rPr lang="fa-IR" altLang="en-US" dirty="0">
                <a:cs typeface="Times New Roman" pitchFamily="18" charset="0"/>
              </a:rPr>
              <a:t>  دانمارکی</a:t>
            </a:r>
            <a:endParaRPr lang="en-US" altLang="en-US" dirty="0">
              <a:cs typeface="Times New Roman" pitchFamily="18" charset="0"/>
            </a:endParaRPr>
          </a:p>
          <a:p>
            <a:r>
              <a:rPr lang="en-US" altLang="en-US" dirty="0">
                <a:cs typeface="Times New Roman" pitchFamily="18" charset="0"/>
              </a:rPr>
              <a:t>A Danish physician and veterinarian, Bernhard Bang discovered </a:t>
            </a:r>
            <a:r>
              <a:rPr lang="en-US" altLang="en-US" i="1" dirty="0">
                <a:cs typeface="Times New Roman" pitchFamily="18" charset="0"/>
              </a:rPr>
              <a:t>Bacterium </a:t>
            </a:r>
            <a:r>
              <a:rPr lang="en-US" altLang="en-US" i="1" dirty="0" err="1">
                <a:cs typeface="Times New Roman" pitchFamily="18" charset="0"/>
              </a:rPr>
              <a:t>abortus</a:t>
            </a:r>
            <a:r>
              <a:rPr lang="en-US" altLang="en-US" dirty="0">
                <a:cs typeface="Times New Roman" pitchFamily="18" charset="0"/>
              </a:rPr>
              <a:t> in 1897 while investigating contagious abortion that had been affecting cattle in Denmark for over a century. He also discovered the organism affected horses, sheep, and goats. Thus the disease became known as “Bang’s disease”</a:t>
            </a:r>
            <a:r>
              <a:rPr lang="en-US" altLang="en-US" dirty="0"/>
              <a:t>. </a:t>
            </a:r>
          </a:p>
          <a:p>
            <a:endParaRPr lang="en-US" altLang="en-US" dirty="0">
              <a:cs typeface="Times New Roman" pitchFamily="18" charset="0"/>
            </a:endParaRPr>
          </a:p>
          <a:p>
            <a:r>
              <a:rPr lang="en-US" altLang="en-US" dirty="0">
                <a:cs typeface="Times New Roman" pitchFamily="18" charset="0"/>
              </a:rPr>
              <a:t>[Photo: Bernhard Bang. Source: The </a:t>
            </a:r>
            <a:r>
              <a:rPr lang="en-US" altLang="en-US" dirty="0" err="1">
                <a:cs typeface="Times New Roman" pitchFamily="18" charset="0"/>
              </a:rPr>
              <a:t>Wellcome</a:t>
            </a:r>
            <a:r>
              <a:rPr lang="en-US" altLang="en-US" dirty="0">
                <a:cs typeface="Times New Roman" pitchFamily="18" charset="0"/>
              </a:rPr>
              <a:t> Trust Illustrated History of Tropical Diseases]</a:t>
            </a:r>
          </a:p>
        </p:txBody>
      </p:sp>
      <p:sp>
        <p:nvSpPr>
          <p:cNvPr id="13414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1863" eaLnBrk="0" hangingPunct="0">
              <a:spcBef>
                <a:spcPct val="30000"/>
              </a:spcBef>
              <a:defRPr sz="1200">
                <a:solidFill>
                  <a:schemeClr val="tx1"/>
                </a:solidFill>
                <a:latin typeface="Times New Roman" pitchFamily="18" charset="0"/>
              </a:defRPr>
            </a:lvl1pPr>
            <a:lvl2pPr marL="742950" indent="-285750" defTabSz="931863" eaLnBrk="0" hangingPunct="0">
              <a:spcBef>
                <a:spcPct val="30000"/>
              </a:spcBef>
              <a:defRPr sz="1200">
                <a:solidFill>
                  <a:schemeClr val="tx1"/>
                </a:solidFill>
                <a:latin typeface="Times New Roman" pitchFamily="18" charset="0"/>
              </a:defRPr>
            </a:lvl2pPr>
            <a:lvl3pPr marL="1143000" indent="-228600" defTabSz="931863" eaLnBrk="0" hangingPunct="0">
              <a:spcBef>
                <a:spcPct val="30000"/>
              </a:spcBef>
              <a:defRPr sz="1200">
                <a:solidFill>
                  <a:schemeClr val="tx1"/>
                </a:solidFill>
                <a:latin typeface="Times New Roman" pitchFamily="18" charset="0"/>
              </a:defRPr>
            </a:lvl3pPr>
            <a:lvl4pPr marL="1600200" indent="-228600" defTabSz="931863" eaLnBrk="0" hangingPunct="0">
              <a:spcBef>
                <a:spcPct val="30000"/>
              </a:spcBef>
              <a:defRPr sz="1200">
                <a:solidFill>
                  <a:schemeClr val="tx1"/>
                </a:solidFill>
                <a:latin typeface="Times New Roman" pitchFamily="18" charset="0"/>
              </a:defRPr>
            </a:lvl4pPr>
            <a:lvl5pPr marL="2057400" indent="-228600" defTabSz="931863" eaLnBrk="0" hangingPunct="0">
              <a:spcBef>
                <a:spcPct val="30000"/>
              </a:spcBef>
              <a:defRPr sz="1200">
                <a:solidFill>
                  <a:schemeClr val="tx1"/>
                </a:solidFill>
                <a:latin typeface="Times New Roman" pitchFamily="18" charset="0"/>
              </a:defRPr>
            </a:lvl5pPr>
            <a:lvl6pPr marL="2514600" indent="-228600" defTabSz="931863" eaLnBrk="0" fontAlgn="base" hangingPunct="0">
              <a:spcBef>
                <a:spcPct val="30000"/>
              </a:spcBef>
              <a:spcAft>
                <a:spcPct val="0"/>
              </a:spcAft>
              <a:defRPr sz="1200">
                <a:solidFill>
                  <a:schemeClr val="tx1"/>
                </a:solidFill>
                <a:latin typeface="Times New Roman" pitchFamily="18" charset="0"/>
              </a:defRPr>
            </a:lvl6pPr>
            <a:lvl7pPr marL="2971800" indent="-228600" defTabSz="931863" eaLnBrk="0" fontAlgn="base" hangingPunct="0">
              <a:spcBef>
                <a:spcPct val="30000"/>
              </a:spcBef>
              <a:spcAft>
                <a:spcPct val="0"/>
              </a:spcAft>
              <a:defRPr sz="1200">
                <a:solidFill>
                  <a:schemeClr val="tx1"/>
                </a:solidFill>
                <a:latin typeface="Times New Roman" pitchFamily="18" charset="0"/>
              </a:defRPr>
            </a:lvl7pPr>
            <a:lvl8pPr marL="3429000" indent="-228600" defTabSz="931863" eaLnBrk="0" fontAlgn="base" hangingPunct="0">
              <a:spcBef>
                <a:spcPct val="30000"/>
              </a:spcBef>
              <a:spcAft>
                <a:spcPct val="0"/>
              </a:spcAft>
              <a:defRPr sz="1200">
                <a:solidFill>
                  <a:schemeClr val="tx1"/>
                </a:solidFill>
                <a:latin typeface="Times New Roman" pitchFamily="18" charset="0"/>
              </a:defRPr>
            </a:lvl8pPr>
            <a:lvl9pPr marL="3886200" indent="-228600" defTabSz="931863" eaLnBrk="0" fontAlgn="base" hangingPunct="0">
              <a:spcBef>
                <a:spcPct val="30000"/>
              </a:spcBef>
              <a:spcAft>
                <a:spcPct val="0"/>
              </a:spcAft>
              <a:defRPr sz="1200">
                <a:solidFill>
                  <a:schemeClr val="tx1"/>
                </a:solidFill>
                <a:latin typeface="Times New Roman" pitchFamily="18" charset="0"/>
              </a:defRPr>
            </a:lvl9pPr>
          </a:lstStyle>
          <a:p>
            <a:pPr eaLnBrk="1" hangingPunct="1">
              <a:spcBef>
                <a:spcPct val="0"/>
              </a:spcBef>
            </a:pPr>
            <a:fld id="{A003B0E8-DCBB-4BE8-9A49-F1A88C40D54F}" type="slidenum">
              <a:rPr lang="en-US" altLang="en-US" smtClean="0">
                <a:latin typeface="Arial" pitchFamily="34" charset="0"/>
              </a:rPr>
              <a:pPr eaLnBrk="1" hangingPunct="1">
                <a:spcBef>
                  <a:spcPct val="0"/>
                </a:spcBef>
              </a:pPr>
              <a:t>4</a:t>
            </a:fld>
            <a:endParaRPr lang="en-US" altLang="en-US">
              <a:latin typeface="Arial"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1863" eaLnBrk="0" hangingPunct="0">
              <a:spcBef>
                <a:spcPct val="30000"/>
              </a:spcBef>
              <a:defRPr sz="1200">
                <a:solidFill>
                  <a:schemeClr val="tx1"/>
                </a:solidFill>
                <a:latin typeface="Times New Roman" pitchFamily="18" charset="0"/>
              </a:defRPr>
            </a:lvl1pPr>
            <a:lvl2pPr marL="742950" indent="-285750" defTabSz="931863" eaLnBrk="0" hangingPunct="0">
              <a:spcBef>
                <a:spcPct val="30000"/>
              </a:spcBef>
              <a:defRPr sz="1200">
                <a:solidFill>
                  <a:schemeClr val="tx1"/>
                </a:solidFill>
                <a:latin typeface="Times New Roman" pitchFamily="18" charset="0"/>
              </a:defRPr>
            </a:lvl2pPr>
            <a:lvl3pPr marL="1143000" indent="-228600" defTabSz="931863" eaLnBrk="0" hangingPunct="0">
              <a:spcBef>
                <a:spcPct val="30000"/>
              </a:spcBef>
              <a:defRPr sz="1200">
                <a:solidFill>
                  <a:schemeClr val="tx1"/>
                </a:solidFill>
                <a:latin typeface="Times New Roman" pitchFamily="18" charset="0"/>
              </a:defRPr>
            </a:lvl3pPr>
            <a:lvl4pPr marL="1600200" indent="-228600" defTabSz="931863" eaLnBrk="0" hangingPunct="0">
              <a:spcBef>
                <a:spcPct val="30000"/>
              </a:spcBef>
              <a:defRPr sz="1200">
                <a:solidFill>
                  <a:schemeClr val="tx1"/>
                </a:solidFill>
                <a:latin typeface="Times New Roman" pitchFamily="18" charset="0"/>
              </a:defRPr>
            </a:lvl4pPr>
            <a:lvl5pPr marL="2057400" indent="-228600" defTabSz="931863" eaLnBrk="0" hangingPunct="0">
              <a:spcBef>
                <a:spcPct val="30000"/>
              </a:spcBef>
              <a:defRPr sz="1200">
                <a:solidFill>
                  <a:schemeClr val="tx1"/>
                </a:solidFill>
                <a:latin typeface="Times New Roman" pitchFamily="18" charset="0"/>
              </a:defRPr>
            </a:lvl5pPr>
            <a:lvl6pPr marL="2514600" indent="-228600" defTabSz="931863" eaLnBrk="0" fontAlgn="base" hangingPunct="0">
              <a:spcBef>
                <a:spcPct val="30000"/>
              </a:spcBef>
              <a:spcAft>
                <a:spcPct val="0"/>
              </a:spcAft>
              <a:defRPr sz="1200">
                <a:solidFill>
                  <a:schemeClr val="tx1"/>
                </a:solidFill>
                <a:latin typeface="Times New Roman" pitchFamily="18" charset="0"/>
              </a:defRPr>
            </a:lvl6pPr>
            <a:lvl7pPr marL="2971800" indent="-228600" defTabSz="931863" eaLnBrk="0" fontAlgn="base" hangingPunct="0">
              <a:spcBef>
                <a:spcPct val="30000"/>
              </a:spcBef>
              <a:spcAft>
                <a:spcPct val="0"/>
              </a:spcAft>
              <a:defRPr sz="1200">
                <a:solidFill>
                  <a:schemeClr val="tx1"/>
                </a:solidFill>
                <a:latin typeface="Times New Roman" pitchFamily="18" charset="0"/>
              </a:defRPr>
            </a:lvl7pPr>
            <a:lvl8pPr marL="3429000" indent="-228600" defTabSz="931863" eaLnBrk="0" fontAlgn="base" hangingPunct="0">
              <a:spcBef>
                <a:spcPct val="30000"/>
              </a:spcBef>
              <a:spcAft>
                <a:spcPct val="0"/>
              </a:spcAft>
              <a:defRPr sz="1200">
                <a:solidFill>
                  <a:schemeClr val="tx1"/>
                </a:solidFill>
                <a:latin typeface="Times New Roman" pitchFamily="18" charset="0"/>
              </a:defRPr>
            </a:lvl8pPr>
            <a:lvl9pPr marL="3886200" indent="-228600" defTabSz="931863" eaLnBrk="0" fontAlgn="base" hangingPunct="0">
              <a:spcBef>
                <a:spcPct val="30000"/>
              </a:spcBef>
              <a:spcAft>
                <a:spcPct val="0"/>
              </a:spcAft>
              <a:defRPr sz="1200">
                <a:solidFill>
                  <a:schemeClr val="tx1"/>
                </a:solidFill>
                <a:latin typeface="Times New Roman" pitchFamily="18" charset="0"/>
              </a:defRPr>
            </a:lvl9pPr>
          </a:lstStyle>
          <a:p>
            <a:pPr eaLnBrk="1" hangingPunct="1">
              <a:spcBef>
                <a:spcPct val="0"/>
              </a:spcBef>
            </a:pPr>
            <a:fld id="{2E74C130-44D5-4C5F-9B96-735C91D48F38}" type="slidenum">
              <a:rPr lang="en-US" altLang="en-US" smtClean="0">
                <a:latin typeface="Arial" pitchFamily="34" charset="0"/>
              </a:rPr>
              <a:pPr eaLnBrk="1" hangingPunct="1">
                <a:spcBef>
                  <a:spcPct val="0"/>
                </a:spcBef>
              </a:pPr>
              <a:t>6</a:t>
            </a:fld>
            <a:endParaRPr lang="en-US" altLang="en-US">
              <a:latin typeface="Arial" pitchFamily="34" charset="0"/>
            </a:endParaRPr>
          </a:p>
        </p:txBody>
      </p:sp>
      <p:sp>
        <p:nvSpPr>
          <p:cNvPr id="131075" name="Rectangle 2"/>
          <p:cNvSpPr>
            <a:spLocks noGrp="1" noRot="1" noChangeAspect="1" noChangeArrowheads="1" noTextEdit="1"/>
          </p:cNvSpPr>
          <p:nvPr>
            <p:ph type="sldImg"/>
          </p:nvPr>
        </p:nvSpPr>
        <p:spPr>
          <a:ln/>
        </p:spPr>
      </p:sp>
      <p:sp>
        <p:nvSpPr>
          <p:cNvPr id="131076" name="Rectangle 3"/>
          <p:cNvSpPr>
            <a:spLocks noGrp="1" noChangeArrowheads="1"/>
          </p:cNvSpPr>
          <p:nvPr>
            <p:ph type="body" idx="1"/>
          </p:nvPr>
        </p:nvSpPr>
        <p:spPr>
          <a:xfrm>
            <a:off x="914400" y="4344025"/>
            <a:ext cx="5029200" cy="4114488"/>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dirty="0"/>
              <a:t>European hares: </a:t>
            </a:r>
            <a:r>
              <a:rPr lang="fa-IR" altLang="en-US" dirty="0"/>
              <a:t>خرگوش اروپایی</a:t>
            </a:r>
          </a:p>
          <a:p>
            <a:pPr eaLnBrk="1" hangingPunct="1"/>
            <a:endParaRPr lang="fa-IR" altLang="en-US" dirty="0"/>
          </a:p>
          <a:p>
            <a:pPr eaLnBrk="1" hangingPunct="1"/>
            <a:r>
              <a:rPr lang="en-US" altLang="en-US" dirty="0"/>
              <a:t>Six named species occur in animals (</a:t>
            </a:r>
            <a:r>
              <a:rPr lang="en-US" altLang="en-US" i="1" dirty="0" err="1"/>
              <a:t>Brucella</a:t>
            </a:r>
            <a:r>
              <a:rPr lang="en-US" altLang="en-US" i="1" dirty="0"/>
              <a:t> </a:t>
            </a:r>
            <a:r>
              <a:rPr lang="en-US" altLang="en-US" i="1" dirty="0" err="1"/>
              <a:t>abortus</a:t>
            </a:r>
            <a:r>
              <a:rPr lang="en-US" altLang="en-US" i="1" dirty="0"/>
              <a:t>, B. </a:t>
            </a:r>
            <a:r>
              <a:rPr lang="en-US" altLang="en-US" i="1" dirty="0" err="1"/>
              <a:t>melitensis</a:t>
            </a:r>
            <a:r>
              <a:rPr lang="en-US" altLang="en-US" i="1" dirty="0"/>
              <a:t>, B. </a:t>
            </a:r>
            <a:r>
              <a:rPr lang="en-US" altLang="en-US" i="1" dirty="0" err="1"/>
              <a:t>suis</a:t>
            </a:r>
            <a:r>
              <a:rPr lang="en-US" altLang="en-US" i="1" dirty="0"/>
              <a:t>, B. </a:t>
            </a:r>
            <a:r>
              <a:rPr lang="en-US" altLang="en-US" i="1" dirty="0" err="1"/>
              <a:t>canis</a:t>
            </a:r>
            <a:r>
              <a:rPr lang="en-US" altLang="en-US" i="1" dirty="0"/>
              <a:t>, B. </a:t>
            </a:r>
            <a:r>
              <a:rPr lang="en-US" altLang="en-US" i="1" dirty="0" err="1"/>
              <a:t>ovis</a:t>
            </a:r>
            <a:r>
              <a:rPr lang="en-US" altLang="en-US" i="1" dirty="0"/>
              <a:t>, and B. </a:t>
            </a:r>
            <a:r>
              <a:rPr lang="en-US" altLang="en-US" i="1" dirty="0" err="1"/>
              <a:t>neotomae</a:t>
            </a:r>
            <a:r>
              <a:rPr lang="en-US" altLang="en-US" dirty="0"/>
              <a:t>). One or more unnamed species of </a:t>
            </a:r>
            <a:r>
              <a:rPr lang="en-US" altLang="en-US" i="1" dirty="0" err="1"/>
              <a:t>Brucella</a:t>
            </a:r>
            <a:r>
              <a:rPr lang="en-US" altLang="en-US" dirty="0"/>
              <a:t> have been found in marine mammals; formal names have been proposed but not yet accepted [</a:t>
            </a:r>
            <a:r>
              <a:rPr lang="en-US" altLang="en-US" i="1" dirty="0"/>
              <a:t>B. </a:t>
            </a:r>
            <a:r>
              <a:rPr lang="en-US" altLang="en-US" i="1" dirty="0" err="1"/>
              <a:t>maris</a:t>
            </a:r>
            <a:r>
              <a:rPr lang="en-US" altLang="en-US" i="1" dirty="0"/>
              <a:t> </a:t>
            </a:r>
            <a:r>
              <a:rPr lang="en-US" altLang="en-US" dirty="0"/>
              <a:t>proposed for all marine mammal strains; </a:t>
            </a:r>
            <a:r>
              <a:rPr lang="en-US" altLang="en-US" i="1" dirty="0"/>
              <a:t>B. </a:t>
            </a:r>
            <a:r>
              <a:rPr lang="en-US" altLang="en-US" i="1" dirty="0" err="1"/>
              <a:t>pinnipediae</a:t>
            </a:r>
            <a:r>
              <a:rPr lang="en-US" altLang="en-US" dirty="0"/>
              <a:t> for pinnipeds (seals, sea lions, and walruses) strains; </a:t>
            </a:r>
            <a:r>
              <a:rPr lang="en-US" altLang="en-US" i="1" dirty="0"/>
              <a:t>B. </a:t>
            </a:r>
            <a:r>
              <a:rPr lang="en-US" altLang="en-US" i="1" dirty="0" err="1"/>
              <a:t>cetaceae</a:t>
            </a:r>
            <a:r>
              <a:rPr lang="en-US" altLang="en-US" dirty="0"/>
              <a:t> for cetaceans (whales, porpoises, and dolphins) strains]. </a:t>
            </a:r>
            <a:r>
              <a:rPr lang="en-US" altLang="en-US" i="1" dirty="0"/>
              <a:t>B. </a:t>
            </a:r>
            <a:r>
              <a:rPr lang="en-US" altLang="en-US" i="1" dirty="0" err="1"/>
              <a:t>abortus</a:t>
            </a:r>
            <a:r>
              <a:rPr lang="en-US" altLang="en-US" dirty="0"/>
              <a:t> usually causes brucellosis in cattle, bison, and buffalo. </a:t>
            </a:r>
            <a:r>
              <a:rPr lang="en-US" altLang="en-US" i="1" dirty="0"/>
              <a:t>B. </a:t>
            </a:r>
            <a:r>
              <a:rPr lang="en-US" altLang="en-US" i="1" dirty="0" err="1"/>
              <a:t>melitensis</a:t>
            </a:r>
            <a:r>
              <a:rPr lang="en-US" altLang="en-US" dirty="0"/>
              <a:t> is the most important species in sheep and goats. </a:t>
            </a:r>
            <a:r>
              <a:rPr lang="en-US" altLang="en-US" i="1" dirty="0"/>
              <a:t>B. </a:t>
            </a:r>
            <a:r>
              <a:rPr lang="en-US" altLang="en-US" i="1" dirty="0" err="1"/>
              <a:t>ovis</a:t>
            </a:r>
            <a:r>
              <a:rPr lang="en-US" altLang="en-US" dirty="0"/>
              <a:t> can cause infertility in rams. </a:t>
            </a:r>
            <a:r>
              <a:rPr lang="en-US" altLang="en-US" i="1" dirty="0"/>
              <a:t>B. </a:t>
            </a:r>
            <a:r>
              <a:rPr lang="en-US" altLang="en-US" i="1" dirty="0" err="1"/>
              <a:t>canis</a:t>
            </a:r>
            <a:r>
              <a:rPr lang="en-US" altLang="en-US" dirty="0"/>
              <a:t> causes disease almost exclusively in dogs. </a:t>
            </a:r>
            <a:r>
              <a:rPr lang="en-US" altLang="en-US" i="1" dirty="0"/>
              <a:t>B. </a:t>
            </a:r>
            <a:r>
              <a:rPr lang="en-US" altLang="en-US" i="1" dirty="0" err="1"/>
              <a:t>neotomae</a:t>
            </a:r>
            <a:r>
              <a:rPr lang="en-US" altLang="en-US" dirty="0"/>
              <a:t> is found in rodents, but has not been linked to disease. </a:t>
            </a:r>
            <a:r>
              <a:rPr lang="en-US" altLang="en-US" i="1" dirty="0"/>
              <a:t>B. </a:t>
            </a:r>
            <a:r>
              <a:rPr lang="en-US" altLang="en-US" i="1" dirty="0" err="1"/>
              <a:t>suis</a:t>
            </a:r>
            <a:r>
              <a:rPr lang="en-US" altLang="en-US" dirty="0"/>
              <a:t> contains more diverse isolates which have broader host specificity. Some species of </a:t>
            </a:r>
            <a:r>
              <a:rPr lang="en-US" altLang="en-US" i="1" dirty="0" err="1"/>
              <a:t>Brucella</a:t>
            </a:r>
            <a:r>
              <a:rPr lang="en-US" altLang="en-US" dirty="0"/>
              <a:t> contain </a:t>
            </a:r>
            <a:r>
              <a:rPr lang="en-US" altLang="en-US" dirty="0" err="1"/>
              <a:t>biovars</a:t>
            </a:r>
            <a:r>
              <a:rPr lang="en-US" altLang="en-US" dirty="0"/>
              <a:t> which vary in their natural host. </a:t>
            </a:r>
            <a:r>
              <a:rPr lang="en-US" altLang="en-US" i="1" dirty="0"/>
              <a:t>B. </a:t>
            </a:r>
            <a:r>
              <a:rPr lang="en-US" altLang="en-US" i="1" dirty="0" err="1"/>
              <a:t>suis</a:t>
            </a:r>
            <a:r>
              <a:rPr lang="en-US" altLang="en-US" dirty="0"/>
              <a:t> has 5 </a:t>
            </a:r>
            <a:r>
              <a:rPr lang="en-US" altLang="en-US" dirty="0" err="1"/>
              <a:t>biovars</a:t>
            </a:r>
            <a:r>
              <a:rPr lang="en-US" altLang="en-US" dirty="0"/>
              <a:t>, </a:t>
            </a:r>
            <a:r>
              <a:rPr lang="en-US" altLang="en-US" i="1" dirty="0"/>
              <a:t>B. </a:t>
            </a:r>
            <a:r>
              <a:rPr lang="en-US" altLang="en-US" i="1" dirty="0" err="1"/>
              <a:t>melitensis</a:t>
            </a:r>
            <a:r>
              <a:rPr lang="en-US" altLang="en-US" dirty="0"/>
              <a:t> has 3 and </a:t>
            </a:r>
            <a:r>
              <a:rPr lang="en-US" altLang="en-US" i="1" dirty="0"/>
              <a:t>B. </a:t>
            </a:r>
            <a:r>
              <a:rPr lang="en-US" altLang="en-US" i="1" dirty="0" err="1"/>
              <a:t>abortus</a:t>
            </a:r>
            <a:r>
              <a:rPr lang="en-US" altLang="en-US" i="1" dirty="0"/>
              <a:t> </a:t>
            </a:r>
            <a:r>
              <a:rPr lang="en-US" altLang="en-US" dirty="0"/>
              <a:t>has up to 9 different </a:t>
            </a:r>
            <a:r>
              <a:rPr lang="en-US" altLang="en-US" dirty="0" err="1"/>
              <a:t>biovars</a:t>
            </a:r>
            <a:r>
              <a:rPr lang="en-US" altLang="en-US" dirty="0"/>
              <a:t>; the associated natural hosts for these </a:t>
            </a:r>
            <a:r>
              <a:rPr lang="en-US" altLang="en-US" dirty="0" err="1"/>
              <a:t>biovars</a:t>
            </a:r>
            <a:r>
              <a:rPr lang="en-US" altLang="en-US" dirty="0"/>
              <a:t> are shown in this table. Many </a:t>
            </a:r>
            <a:r>
              <a:rPr lang="en-US" altLang="en-US" i="1" dirty="0" err="1"/>
              <a:t>Brucella</a:t>
            </a:r>
            <a:r>
              <a:rPr lang="en-US" altLang="en-US" i="1" dirty="0"/>
              <a:t> </a:t>
            </a:r>
            <a:r>
              <a:rPr lang="en-US" altLang="en-US" dirty="0"/>
              <a:t>species are pathogenic to humans (see above chart). Listed in decreasing pathogenicity to human are </a:t>
            </a:r>
            <a:r>
              <a:rPr lang="en-US" altLang="en-US" i="1" dirty="0"/>
              <a:t>B. </a:t>
            </a:r>
            <a:r>
              <a:rPr lang="en-US" altLang="en-US" i="1" dirty="0" err="1"/>
              <a:t>melitensis</a:t>
            </a:r>
            <a:r>
              <a:rPr lang="en-US" altLang="en-US" i="1" dirty="0"/>
              <a:t>, B. </a:t>
            </a:r>
            <a:r>
              <a:rPr lang="en-US" altLang="en-US" i="1" dirty="0" err="1"/>
              <a:t>suis</a:t>
            </a:r>
            <a:r>
              <a:rPr lang="en-US" altLang="en-US" i="1" dirty="0"/>
              <a:t> </a:t>
            </a:r>
            <a:r>
              <a:rPr lang="en-US" altLang="en-US" dirty="0"/>
              <a:t>(</a:t>
            </a:r>
            <a:r>
              <a:rPr lang="en-US" altLang="en-US" dirty="0" err="1"/>
              <a:t>biovars</a:t>
            </a:r>
            <a:r>
              <a:rPr lang="en-US" altLang="en-US" dirty="0"/>
              <a:t> 1,3, 4)</a:t>
            </a:r>
            <a:r>
              <a:rPr lang="en-US" altLang="en-US" i="1" dirty="0"/>
              <a:t>, B. </a:t>
            </a:r>
            <a:r>
              <a:rPr lang="en-US" altLang="en-US" i="1" dirty="0" err="1"/>
              <a:t>abortus</a:t>
            </a:r>
            <a:r>
              <a:rPr lang="en-US" altLang="en-US" dirty="0"/>
              <a:t>, and rarely </a:t>
            </a:r>
            <a:r>
              <a:rPr lang="en-US" altLang="en-US" i="1" dirty="0"/>
              <a:t>B. </a:t>
            </a:r>
            <a:r>
              <a:rPr lang="en-US" altLang="en-US" i="1" dirty="0" err="1"/>
              <a:t>suis</a:t>
            </a:r>
            <a:r>
              <a:rPr lang="en-US" altLang="en-US" i="1" dirty="0"/>
              <a:t> </a:t>
            </a:r>
            <a:r>
              <a:rPr lang="en-US" altLang="en-US" dirty="0" err="1"/>
              <a:t>biovar</a:t>
            </a:r>
            <a:r>
              <a:rPr lang="en-US" altLang="en-US" dirty="0"/>
              <a:t> 2, </a:t>
            </a:r>
            <a:r>
              <a:rPr lang="en-US" altLang="en-US" i="1" dirty="0"/>
              <a:t>B. </a:t>
            </a:r>
            <a:r>
              <a:rPr lang="en-US" altLang="en-US" i="1" dirty="0" err="1"/>
              <a:t>canis</a:t>
            </a:r>
            <a:r>
              <a:rPr lang="en-US" altLang="en-US" i="1" dirty="0"/>
              <a:t>, </a:t>
            </a:r>
            <a:r>
              <a:rPr lang="en-US" altLang="en-US" dirty="0"/>
              <a:t>and marine mammal </a:t>
            </a:r>
            <a:r>
              <a:rPr lang="en-US" altLang="en-US" i="1" dirty="0" err="1"/>
              <a:t>Brucella</a:t>
            </a:r>
            <a:r>
              <a:rPr lang="en-US" altLang="en-US" dirty="0"/>
              <a:t>. </a:t>
            </a:r>
          </a:p>
          <a:p>
            <a:pPr eaLnBrk="1" hangingPunct="1"/>
            <a:endParaRPr lang="en-US" altLang="en-US" dirty="0"/>
          </a:p>
          <a:p>
            <a:pPr eaLnBrk="1" hangingPunct="1"/>
            <a:r>
              <a:rPr lang="en-US" altLang="en-US" dirty="0"/>
              <a:t>*Note: </a:t>
            </a:r>
            <a:r>
              <a:rPr lang="en-US" altLang="en-US" i="1" dirty="0"/>
              <a:t>B. </a:t>
            </a:r>
            <a:r>
              <a:rPr lang="en-US" altLang="en-US" i="1" dirty="0" err="1"/>
              <a:t>suis</a:t>
            </a:r>
            <a:r>
              <a:rPr lang="en-US" altLang="en-US" i="1" dirty="0"/>
              <a:t> </a:t>
            </a:r>
            <a:r>
              <a:rPr lang="en-US" altLang="en-US" dirty="0"/>
              <a:t> </a:t>
            </a:r>
            <a:r>
              <a:rPr lang="en-US" altLang="en-US" dirty="0" err="1"/>
              <a:t>biovar</a:t>
            </a:r>
            <a:r>
              <a:rPr lang="en-US" altLang="en-US" dirty="0"/>
              <a:t> 4 was formerly known as </a:t>
            </a:r>
            <a:r>
              <a:rPr lang="en-US" altLang="en-US" i="1" dirty="0"/>
              <a:t>B. </a:t>
            </a:r>
            <a:r>
              <a:rPr lang="en-US" altLang="en-US" i="1" dirty="0" err="1"/>
              <a:t>rangiferi</a:t>
            </a:r>
            <a:r>
              <a:rPr lang="en-US" altLang="en-US" dirty="0"/>
              <a:t>. </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09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1863" eaLnBrk="0" hangingPunct="0">
              <a:spcBef>
                <a:spcPct val="30000"/>
              </a:spcBef>
              <a:defRPr sz="1200">
                <a:solidFill>
                  <a:schemeClr val="tx1"/>
                </a:solidFill>
                <a:latin typeface="Times New Roman" pitchFamily="18" charset="0"/>
              </a:defRPr>
            </a:lvl1pPr>
            <a:lvl2pPr marL="742950" indent="-285750" defTabSz="931863" eaLnBrk="0" hangingPunct="0">
              <a:spcBef>
                <a:spcPct val="30000"/>
              </a:spcBef>
              <a:defRPr sz="1200">
                <a:solidFill>
                  <a:schemeClr val="tx1"/>
                </a:solidFill>
                <a:latin typeface="Times New Roman" pitchFamily="18" charset="0"/>
              </a:defRPr>
            </a:lvl2pPr>
            <a:lvl3pPr marL="1143000" indent="-228600" defTabSz="931863" eaLnBrk="0" hangingPunct="0">
              <a:spcBef>
                <a:spcPct val="30000"/>
              </a:spcBef>
              <a:defRPr sz="1200">
                <a:solidFill>
                  <a:schemeClr val="tx1"/>
                </a:solidFill>
                <a:latin typeface="Times New Roman" pitchFamily="18" charset="0"/>
              </a:defRPr>
            </a:lvl3pPr>
            <a:lvl4pPr marL="1600200" indent="-228600" defTabSz="931863" eaLnBrk="0" hangingPunct="0">
              <a:spcBef>
                <a:spcPct val="30000"/>
              </a:spcBef>
              <a:defRPr sz="1200">
                <a:solidFill>
                  <a:schemeClr val="tx1"/>
                </a:solidFill>
                <a:latin typeface="Times New Roman" pitchFamily="18" charset="0"/>
              </a:defRPr>
            </a:lvl4pPr>
            <a:lvl5pPr marL="2057400" indent="-228600" defTabSz="931863" eaLnBrk="0" hangingPunct="0">
              <a:spcBef>
                <a:spcPct val="30000"/>
              </a:spcBef>
              <a:defRPr sz="1200">
                <a:solidFill>
                  <a:schemeClr val="tx1"/>
                </a:solidFill>
                <a:latin typeface="Times New Roman" pitchFamily="18" charset="0"/>
              </a:defRPr>
            </a:lvl5pPr>
            <a:lvl6pPr marL="2514600" indent="-228600" defTabSz="931863" eaLnBrk="0" fontAlgn="base" hangingPunct="0">
              <a:spcBef>
                <a:spcPct val="30000"/>
              </a:spcBef>
              <a:spcAft>
                <a:spcPct val="0"/>
              </a:spcAft>
              <a:defRPr sz="1200">
                <a:solidFill>
                  <a:schemeClr val="tx1"/>
                </a:solidFill>
                <a:latin typeface="Times New Roman" pitchFamily="18" charset="0"/>
              </a:defRPr>
            </a:lvl6pPr>
            <a:lvl7pPr marL="2971800" indent="-228600" defTabSz="931863" eaLnBrk="0" fontAlgn="base" hangingPunct="0">
              <a:spcBef>
                <a:spcPct val="30000"/>
              </a:spcBef>
              <a:spcAft>
                <a:spcPct val="0"/>
              </a:spcAft>
              <a:defRPr sz="1200">
                <a:solidFill>
                  <a:schemeClr val="tx1"/>
                </a:solidFill>
                <a:latin typeface="Times New Roman" pitchFamily="18" charset="0"/>
              </a:defRPr>
            </a:lvl7pPr>
            <a:lvl8pPr marL="3429000" indent="-228600" defTabSz="931863" eaLnBrk="0" fontAlgn="base" hangingPunct="0">
              <a:spcBef>
                <a:spcPct val="30000"/>
              </a:spcBef>
              <a:spcAft>
                <a:spcPct val="0"/>
              </a:spcAft>
              <a:defRPr sz="1200">
                <a:solidFill>
                  <a:schemeClr val="tx1"/>
                </a:solidFill>
                <a:latin typeface="Times New Roman" pitchFamily="18" charset="0"/>
              </a:defRPr>
            </a:lvl8pPr>
            <a:lvl9pPr marL="3886200" indent="-228600" defTabSz="931863" eaLnBrk="0" fontAlgn="base" hangingPunct="0">
              <a:spcBef>
                <a:spcPct val="30000"/>
              </a:spcBef>
              <a:spcAft>
                <a:spcPct val="0"/>
              </a:spcAft>
              <a:defRPr sz="1200">
                <a:solidFill>
                  <a:schemeClr val="tx1"/>
                </a:solidFill>
                <a:latin typeface="Times New Roman" pitchFamily="18" charset="0"/>
              </a:defRPr>
            </a:lvl9pPr>
          </a:lstStyle>
          <a:p>
            <a:pPr eaLnBrk="1" hangingPunct="1">
              <a:spcBef>
                <a:spcPct val="0"/>
              </a:spcBef>
            </a:pPr>
            <a:fld id="{3E70CC65-CC6D-49EA-A650-42288AC8875C}" type="slidenum">
              <a:rPr lang="en-US" altLang="en-US" smtClean="0">
                <a:latin typeface="Arial" pitchFamily="34" charset="0"/>
              </a:rPr>
              <a:pPr eaLnBrk="1" hangingPunct="1">
                <a:spcBef>
                  <a:spcPct val="0"/>
                </a:spcBef>
              </a:pPr>
              <a:t>7</a:t>
            </a:fld>
            <a:endParaRPr lang="en-US" altLang="en-US">
              <a:latin typeface="Arial" pitchFamily="34" charset="0"/>
            </a:endParaRPr>
          </a:p>
        </p:txBody>
      </p:sp>
      <p:sp>
        <p:nvSpPr>
          <p:cNvPr id="132099" name="Rectangle 2"/>
          <p:cNvSpPr>
            <a:spLocks noGrp="1" noRot="1" noChangeAspect="1" noChangeArrowheads="1" noTextEdit="1"/>
          </p:cNvSpPr>
          <p:nvPr>
            <p:ph type="sldImg"/>
          </p:nvPr>
        </p:nvSpPr>
        <p:spPr>
          <a:ln/>
        </p:spPr>
      </p:sp>
      <p:sp>
        <p:nvSpPr>
          <p:cNvPr id="132100" name="Rectangle 3"/>
          <p:cNvSpPr>
            <a:spLocks noGrp="1" noChangeArrowheads="1"/>
          </p:cNvSpPr>
          <p:nvPr>
            <p:ph type="body" idx="1"/>
          </p:nvPr>
        </p:nvSpPr>
        <p:spPr>
          <a:xfrm>
            <a:off x="914400" y="4344025"/>
            <a:ext cx="5029200" cy="4114488"/>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dirty="0"/>
              <a:t>Due to its illustrious history, brucellosis has many different names. The disease is commonly known as undulant or Malta fever in humans and Bang’s disease in animals.</a:t>
            </a:r>
          </a:p>
          <a:p>
            <a:pPr marL="0" marR="0" indent="0" algn="l" defTabSz="914400" rtl="0" eaLnBrk="1" fontAlgn="auto" latinLnBrk="0" hangingPunct="1">
              <a:lnSpc>
                <a:spcPct val="100000"/>
              </a:lnSpc>
              <a:spcBef>
                <a:spcPts val="0"/>
              </a:spcBef>
              <a:spcAft>
                <a:spcPts val="0"/>
              </a:spcAft>
              <a:buClrTx/>
              <a:buSzTx/>
              <a:buFontTx/>
              <a:buNone/>
              <a:tabLst/>
              <a:defRPr/>
            </a:pPr>
            <a:r>
              <a:rPr lang="en-US" sz="1200" b="0" i="0" kern="1200" dirty="0">
                <a:solidFill>
                  <a:schemeClr val="tx1"/>
                </a:solidFill>
                <a:effectLst/>
                <a:latin typeface="+mn-lt"/>
                <a:ea typeface="+mn-ea"/>
                <a:cs typeface="+mn-cs"/>
              </a:rPr>
              <a:t>British Overseas: Gibraltar</a:t>
            </a:r>
            <a:endParaRPr lang="en-US" altLang="en-US" sz="1200" dirty="0">
              <a:latin typeface="Times New Roman" panose="02020603050405020304" pitchFamily="18" charset="0"/>
              <a:cs typeface="Times New Roman" panose="02020603050405020304" pitchFamily="18" charset="0"/>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altLang="en-US" sz="1200" dirty="0">
                <a:latin typeface="Times New Roman" panose="02020603050405020304" pitchFamily="18" charset="0"/>
                <a:cs typeface="Times New Roman" panose="02020603050405020304" pitchFamily="18" charset="0"/>
              </a:rPr>
              <a:t>Undulant Fever</a:t>
            </a:r>
            <a:r>
              <a:rPr lang="en-US" altLang="en-US" sz="1200" dirty="0">
                <a:latin typeface="+mn-lt"/>
                <a:cs typeface="Times New Roman" pitchFamily="18" charset="0"/>
              </a:rPr>
              <a:t>:</a:t>
            </a:r>
            <a:r>
              <a:rPr lang="en-US" altLang="en-US" sz="1200" baseline="0" dirty="0">
                <a:latin typeface="+mn-lt"/>
                <a:cs typeface="Times New Roman" pitchFamily="18" charset="0"/>
              </a:rPr>
              <a:t> </a:t>
            </a:r>
            <a:r>
              <a:rPr lang="fa-IR" altLang="en-US" sz="1200" baseline="0" dirty="0">
                <a:latin typeface="+mn-lt"/>
                <a:cs typeface="Times New Roman" pitchFamily="18" charset="0"/>
              </a:rPr>
              <a:t>تب مواج</a:t>
            </a:r>
            <a:endParaRPr lang="en-US" altLang="en-US" sz="1200" baseline="0" dirty="0">
              <a:latin typeface="+mn-lt"/>
              <a:cs typeface="Times New Roman"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en-US" sz="1200" b="0" dirty="0">
                <a:latin typeface="Times New Roman" panose="02020603050405020304" pitchFamily="18" charset="0"/>
                <a:cs typeface="Times New Roman" panose="02020603050405020304" pitchFamily="18" charset="0"/>
              </a:rPr>
              <a:t>Rock Fever of Gibraltar</a:t>
            </a:r>
          </a:p>
          <a:p>
            <a:pPr marL="0" marR="0" indent="0" algn="l" defTabSz="914400" rtl="0" eaLnBrk="1" fontAlgn="auto" latinLnBrk="0" hangingPunct="1">
              <a:lnSpc>
                <a:spcPct val="100000"/>
              </a:lnSpc>
              <a:spcBef>
                <a:spcPts val="0"/>
              </a:spcBef>
              <a:spcAft>
                <a:spcPts val="0"/>
              </a:spcAft>
              <a:buClrTx/>
              <a:buSzTx/>
              <a:buFontTx/>
              <a:buNone/>
              <a:tabLst/>
              <a:defRPr/>
            </a:pPr>
            <a:endParaRPr lang="en-US" altLang="en-US" sz="1200" dirty="0">
              <a:latin typeface="Times New Roman" panose="02020603050405020304" pitchFamily="18" charset="0"/>
              <a:cs typeface="Times New Roman" panose="02020603050405020304" pitchFamily="18"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7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1863" eaLnBrk="0" hangingPunct="0">
              <a:spcBef>
                <a:spcPct val="30000"/>
              </a:spcBef>
              <a:defRPr sz="1200">
                <a:solidFill>
                  <a:schemeClr val="tx1"/>
                </a:solidFill>
                <a:latin typeface="Times New Roman" pitchFamily="18" charset="0"/>
              </a:defRPr>
            </a:lvl1pPr>
            <a:lvl2pPr marL="742950" indent="-285750" defTabSz="931863" eaLnBrk="0" hangingPunct="0">
              <a:spcBef>
                <a:spcPct val="30000"/>
              </a:spcBef>
              <a:defRPr sz="1200">
                <a:solidFill>
                  <a:schemeClr val="tx1"/>
                </a:solidFill>
                <a:latin typeface="Times New Roman" pitchFamily="18" charset="0"/>
              </a:defRPr>
            </a:lvl2pPr>
            <a:lvl3pPr marL="1143000" indent="-228600" defTabSz="931863" eaLnBrk="0" hangingPunct="0">
              <a:spcBef>
                <a:spcPct val="30000"/>
              </a:spcBef>
              <a:defRPr sz="1200">
                <a:solidFill>
                  <a:schemeClr val="tx1"/>
                </a:solidFill>
                <a:latin typeface="Times New Roman" pitchFamily="18" charset="0"/>
              </a:defRPr>
            </a:lvl3pPr>
            <a:lvl4pPr marL="1600200" indent="-228600" defTabSz="931863" eaLnBrk="0" hangingPunct="0">
              <a:spcBef>
                <a:spcPct val="30000"/>
              </a:spcBef>
              <a:defRPr sz="1200">
                <a:solidFill>
                  <a:schemeClr val="tx1"/>
                </a:solidFill>
                <a:latin typeface="Times New Roman" pitchFamily="18" charset="0"/>
              </a:defRPr>
            </a:lvl4pPr>
            <a:lvl5pPr marL="2057400" indent="-228600" defTabSz="931863" eaLnBrk="0" hangingPunct="0">
              <a:spcBef>
                <a:spcPct val="30000"/>
              </a:spcBef>
              <a:defRPr sz="1200">
                <a:solidFill>
                  <a:schemeClr val="tx1"/>
                </a:solidFill>
                <a:latin typeface="Times New Roman" pitchFamily="18" charset="0"/>
              </a:defRPr>
            </a:lvl5pPr>
            <a:lvl6pPr marL="2514600" indent="-228600" defTabSz="931863" eaLnBrk="0" fontAlgn="base" hangingPunct="0">
              <a:spcBef>
                <a:spcPct val="30000"/>
              </a:spcBef>
              <a:spcAft>
                <a:spcPct val="0"/>
              </a:spcAft>
              <a:defRPr sz="1200">
                <a:solidFill>
                  <a:schemeClr val="tx1"/>
                </a:solidFill>
                <a:latin typeface="Times New Roman" pitchFamily="18" charset="0"/>
              </a:defRPr>
            </a:lvl6pPr>
            <a:lvl7pPr marL="2971800" indent="-228600" defTabSz="931863" eaLnBrk="0" fontAlgn="base" hangingPunct="0">
              <a:spcBef>
                <a:spcPct val="30000"/>
              </a:spcBef>
              <a:spcAft>
                <a:spcPct val="0"/>
              </a:spcAft>
              <a:defRPr sz="1200">
                <a:solidFill>
                  <a:schemeClr val="tx1"/>
                </a:solidFill>
                <a:latin typeface="Times New Roman" pitchFamily="18" charset="0"/>
              </a:defRPr>
            </a:lvl7pPr>
            <a:lvl8pPr marL="3429000" indent="-228600" defTabSz="931863" eaLnBrk="0" fontAlgn="base" hangingPunct="0">
              <a:spcBef>
                <a:spcPct val="30000"/>
              </a:spcBef>
              <a:spcAft>
                <a:spcPct val="0"/>
              </a:spcAft>
              <a:defRPr sz="1200">
                <a:solidFill>
                  <a:schemeClr val="tx1"/>
                </a:solidFill>
                <a:latin typeface="Times New Roman" pitchFamily="18" charset="0"/>
              </a:defRPr>
            </a:lvl8pPr>
            <a:lvl9pPr marL="3886200" indent="-228600" defTabSz="931863" eaLnBrk="0" fontAlgn="base" hangingPunct="0">
              <a:spcBef>
                <a:spcPct val="30000"/>
              </a:spcBef>
              <a:spcAft>
                <a:spcPct val="0"/>
              </a:spcAft>
              <a:defRPr sz="1200">
                <a:solidFill>
                  <a:schemeClr val="tx1"/>
                </a:solidFill>
                <a:latin typeface="Times New Roman" pitchFamily="18" charset="0"/>
              </a:defRPr>
            </a:lvl9pPr>
          </a:lstStyle>
          <a:p>
            <a:pPr>
              <a:spcBef>
                <a:spcPct val="0"/>
              </a:spcBef>
            </a:pPr>
            <a:fld id="{1611AB05-471B-439D-A730-7A83B3471846}" type="slidenum">
              <a:rPr lang="ar-SA" altLang="en-US" smtClean="0"/>
              <a:pPr>
                <a:spcBef>
                  <a:spcPct val="0"/>
                </a:spcBef>
              </a:pPr>
              <a:t>9</a:t>
            </a:fld>
            <a:endParaRPr lang="en-US" altLang="en-US"/>
          </a:p>
        </p:txBody>
      </p:sp>
      <p:sp>
        <p:nvSpPr>
          <p:cNvPr id="135171" name="Rectangle 2"/>
          <p:cNvSpPr>
            <a:spLocks noGrp="1" noRot="1" noChangeAspect="1" noChangeArrowheads="1" noTextEdit="1"/>
          </p:cNvSpPr>
          <p:nvPr>
            <p:ph type="sldImg"/>
          </p:nvPr>
        </p:nvSpPr>
        <p:spPr>
          <a:ln/>
        </p:spPr>
      </p:sp>
      <p:sp>
        <p:nvSpPr>
          <p:cNvPr id="135172" name="Rectangle 3"/>
          <p:cNvSpPr>
            <a:spLocks noGrp="1" noChangeArrowheads="1"/>
          </p:cNvSpPr>
          <p:nvPr>
            <p:ph type="body" idx="1"/>
          </p:nvPr>
        </p:nvSpPr>
        <p:spPr>
          <a:xfrm>
            <a:off x="914400" y="4344025"/>
            <a:ext cx="5029200" cy="4114488"/>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i="1" dirty="0" err="1"/>
              <a:t>Brucella</a:t>
            </a:r>
            <a:r>
              <a:rPr lang="en-US" altLang="en-US" i="1" dirty="0"/>
              <a:t> </a:t>
            </a:r>
            <a:r>
              <a:rPr lang="en-US" altLang="en-US" i="1" dirty="0" err="1"/>
              <a:t>abortus</a:t>
            </a:r>
            <a:r>
              <a:rPr lang="en-US" altLang="en-US" dirty="0"/>
              <a:t> and </a:t>
            </a:r>
            <a:r>
              <a:rPr lang="en-US" altLang="en-US" i="1" dirty="0"/>
              <a:t>B. </a:t>
            </a:r>
            <a:r>
              <a:rPr lang="en-US" altLang="en-US" i="1" dirty="0" err="1"/>
              <a:t>suis</a:t>
            </a:r>
            <a:r>
              <a:rPr lang="en-US" altLang="en-US" dirty="0"/>
              <a:t> infections often are the result of occupational exposure through contact with infected tissues, blood, urine, vaginal discharge, aborted fetuses, and placentas. Typically, absorption occurs when the bacteria are exposed to areas of abraded or broken skin or the conjunctival sac of the eye. </a:t>
            </a:r>
            <a:r>
              <a:rPr lang="en-US" altLang="en-US" dirty="0">
                <a:cs typeface="Times New Roman" pitchFamily="18" charset="0"/>
              </a:rPr>
              <a:t>People are often infected with </a:t>
            </a:r>
            <a:r>
              <a:rPr lang="en-US" altLang="en-US" i="1" dirty="0">
                <a:cs typeface="Times New Roman" pitchFamily="18" charset="0"/>
              </a:rPr>
              <a:t>B. </a:t>
            </a:r>
            <a:r>
              <a:rPr lang="en-US" altLang="en-US" i="1" dirty="0" err="1">
                <a:cs typeface="Times New Roman" pitchFamily="18" charset="0"/>
              </a:rPr>
              <a:t>suis</a:t>
            </a:r>
            <a:r>
              <a:rPr lang="en-US" altLang="en-US" dirty="0">
                <a:cs typeface="Times New Roman" pitchFamily="18" charset="0"/>
              </a:rPr>
              <a:t> during the slaughter of swine or assisting in farrowing of infected sows. </a:t>
            </a:r>
            <a:r>
              <a:rPr lang="en-US" altLang="en-US" i="1" dirty="0" err="1"/>
              <a:t>Brucella</a:t>
            </a:r>
            <a:r>
              <a:rPr lang="en-US" altLang="en-US" i="1" dirty="0"/>
              <a:t> </a:t>
            </a:r>
            <a:r>
              <a:rPr lang="en-US" altLang="en-US" i="1" dirty="0" err="1"/>
              <a:t>melitensis</a:t>
            </a:r>
            <a:r>
              <a:rPr lang="en-US" altLang="en-US" dirty="0"/>
              <a:t> infection is primarily foodborne and results from consuming infected unpasteurized milk or dairy products. </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1863" eaLnBrk="0" hangingPunct="0">
              <a:spcBef>
                <a:spcPct val="30000"/>
              </a:spcBef>
              <a:defRPr sz="1200">
                <a:solidFill>
                  <a:schemeClr val="tx1"/>
                </a:solidFill>
                <a:latin typeface="Times New Roman" pitchFamily="18" charset="0"/>
              </a:defRPr>
            </a:lvl1pPr>
            <a:lvl2pPr marL="742950" indent="-285750" defTabSz="931863" eaLnBrk="0" hangingPunct="0">
              <a:spcBef>
                <a:spcPct val="30000"/>
              </a:spcBef>
              <a:defRPr sz="1200">
                <a:solidFill>
                  <a:schemeClr val="tx1"/>
                </a:solidFill>
                <a:latin typeface="Times New Roman" pitchFamily="18" charset="0"/>
              </a:defRPr>
            </a:lvl2pPr>
            <a:lvl3pPr marL="1143000" indent="-228600" defTabSz="931863" eaLnBrk="0" hangingPunct="0">
              <a:spcBef>
                <a:spcPct val="30000"/>
              </a:spcBef>
              <a:defRPr sz="1200">
                <a:solidFill>
                  <a:schemeClr val="tx1"/>
                </a:solidFill>
                <a:latin typeface="Times New Roman" pitchFamily="18" charset="0"/>
              </a:defRPr>
            </a:lvl3pPr>
            <a:lvl4pPr marL="1600200" indent="-228600" defTabSz="931863" eaLnBrk="0" hangingPunct="0">
              <a:spcBef>
                <a:spcPct val="30000"/>
              </a:spcBef>
              <a:defRPr sz="1200">
                <a:solidFill>
                  <a:schemeClr val="tx1"/>
                </a:solidFill>
                <a:latin typeface="Times New Roman" pitchFamily="18" charset="0"/>
              </a:defRPr>
            </a:lvl4pPr>
            <a:lvl5pPr marL="2057400" indent="-228600" defTabSz="931863" eaLnBrk="0" hangingPunct="0">
              <a:spcBef>
                <a:spcPct val="30000"/>
              </a:spcBef>
              <a:defRPr sz="1200">
                <a:solidFill>
                  <a:schemeClr val="tx1"/>
                </a:solidFill>
                <a:latin typeface="Times New Roman" pitchFamily="18" charset="0"/>
              </a:defRPr>
            </a:lvl5pPr>
            <a:lvl6pPr marL="2514600" indent="-228600" defTabSz="931863" eaLnBrk="0" fontAlgn="base" hangingPunct="0">
              <a:spcBef>
                <a:spcPct val="30000"/>
              </a:spcBef>
              <a:spcAft>
                <a:spcPct val="0"/>
              </a:spcAft>
              <a:defRPr sz="1200">
                <a:solidFill>
                  <a:schemeClr val="tx1"/>
                </a:solidFill>
                <a:latin typeface="Times New Roman" pitchFamily="18" charset="0"/>
              </a:defRPr>
            </a:lvl6pPr>
            <a:lvl7pPr marL="2971800" indent="-228600" defTabSz="931863" eaLnBrk="0" fontAlgn="base" hangingPunct="0">
              <a:spcBef>
                <a:spcPct val="30000"/>
              </a:spcBef>
              <a:spcAft>
                <a:spcPct val="0"/>
              </a:spcAft>
              <a:defRPr sz="1200">
                <a:solidFill>
                  <a:schemeClr val="tx1"/>
                </a:solidFill>
                <a:latin typeface="Times New Roman" pitchFamily="18" charset="0"/>
              </a:defRPr>
            </a:lvl7pPr>
            <a:lvl8pPr marL="3429000" indent="-228600" defTabSz="931863" eaLnBrk="0" fontAlgn="base" hangingPunct="0">
              <a:spcBef>
                <a:spcPct val="30000"/>
              </a:spcBef>
              <a:spcAft>
                <a:spcPct val="0"/>
              </a:spcAft>
              <a:defRPr sz="1200">
                <a:solidFill>
                  <a:schemeClr val="tx1"/>
                </a:solidFill>
                <a:latin typeface="Times New Roman" pitchFamily="18" charset="0"/>
              </a:defRPr>
            </a:lvl8pPr>
            <a:lvl9pPr marL="3886200" indent="-228600" defTabSz="931863" eaLnBrk="0" fontAlgn="base" hangingPunct="0">
              <a:spcBef>
                <a:spcPct val="30000"/>
              </a:spcBef>
              <a:spcAft>
                <a:spcPct val="0"/>
              </a:spcAft>
              <a:defRPr sz="1200">
                <a:solidFill>
                  <a:schemeClr val="tx1"/>
                </a:solidFill>
                <a:latin typeface="Times New Roman" pitchFamily="18" charset="0"/>
              </a:defRPr>
            </a:lvl9pPr>
          </a:lstStyle>
          <a:p>
            <a:pPr>
              <a:spcBef>
                <a:spcPct val="0"/>
              </a:spcBef>
            </a:pPr>
            <a:fld id="{97E0EC04-79C7-4F28-B801-C466AB1D0889}" type="slidenum">
              <a:rPr lang="ar-SA" altLang="en-US" smtClean="0"/>
              <a:pPr>
                <a:spcBef>
                  <a:spcPct val="0"/>
                </a:spcBef>
              </a:pPr>
              <a:t>10</a:t>
            </a:fld>
            <a:endParaRPr lang="en-US" altLang="en-US"/>
          </a:p>
        </p:txBody>
      </p:sp>
      <p:sp>
        <p:nvSpPr>
          <p:cNvPr id="136195" name="Rectangle 2"/>
          <p:cNvSpPr>
            <a:spLocks noGrp="1" noRot="1" noChangeAspect="1" noChangeArrowheads="1" noTextEdit="1"/>
          </p:cNvSpPr>
          <p:nvPr>
            <p:ph type="sldImg"/>
          </p:nvPr>
        </p:nvSpPr>
        <p:spPr>
          <a:ln/>
        </p:spPr>
      </p:sp>
      <p:sp>
        <p:nvSpPr>
          <p:cNvPr id="136196" name="Rectangle 3"/>
          <p:cNvSpPr>
            <a:spLocks noGrp="1" noChangeArrowheads="1"/>
          </p:cNvSpPr>
          <p:nvPr>
            <p:ph type="body" idx="1"/>
          </p:nvPr>
        </p:nvSpPr>
        <p:spPr>
          <a:xfrm>
            <a:off x="914400" y="4344025"/>
            <a:ext cx="5029200" cy="4114488"/>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t>Inhalation of infectious aerosols can also occur while cleaning out an infected animals pen or in a slaughter house. The current vaccines available are strain 19 and RB-51 for </a:t>
            </a:r>
            <a:r>
              <a:rPr lang="en-US" altLang="en-US" i="1"/>
              <a:t>B. abortus</a:t>
            </a:r>
            <a:r>
              <a:rPr lang="en-US" altLang="en-US"/>
              <a:t> immunization and Rev-1 for </a:t>
            </a:r>
            <a:r>
              <a:rPr lang="en-US" altLang="en-US" i="1"/>
              <a:t>B. melitensis. </a:t>
            </a:r>
            <a:r>
              <a:rPr lang="en-US" altLang="en-US"/>
              <a:t>Self inoculation could occur by a needle stick of a vaccine when handling animals, or when infected tissue or body fluids splash into the conjunctiva of the eye. </a:t>
            </a:r>
            <a:r>
              <a:rPr lang="en-US" altLang="en-US">
                <a:cs typeface="Times New Roman" pitchFamily="18" charset="0"/>
              </a:rPr>
              <a:t>Conjunctival splashes are more likely to get a larger dose than an injection of a vaccine.  Either route of exposure requires antibiotic therapy at treatment levels to prevent disease onset. </a:t>
            </a:r>
            <a:r>
              <a:rPr lang="en-US" altLang="en-US"/>
              <a:t>Person to person transmission is very rare but has been reported as a result of a blood transfusion, bone marrow transplants, breast feeding and sexual contact between lab workers and their spouse. </a:t>
            </a:r>
            <a:r>
              <a:rPr lang="en-US" altLang="en-US">
                <a:cs typeface="Times New Roman" pitchFamily="18" charset="0"/>
              </a:rPr>
              <a:t>Incubation period in humans is 7 to 21 days up to several months. This often adds to the difficulty in diagnosis due to the latency of clinical signs. </a:t>
            </a:r>
            <a:endParaRPr lang="en-US"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1863" eaLnBrk="0" hangingPunct="0">
              <a:spcBef>
                <a:spcPct val="30000"/>
              </a:spcBef>
              <a:defRPr sz="1200">
                <a:solidFill>
                  <a:schemeClr val="tx1"/>
                </a:solidFill>
                <a:latin typeface="Times New Roman" pitchFamily="18" charset="0"/>
              </a:defRPr>
            </a:lvl1pPr>
            <a:lvl2pPr marL="742950" indent="-285750" defTabSz="931863" eaLnBrk="0" hangingPunct="0">
              <a:spcBef>
                <a:spcPct val="30000"/>
              </a:spcBef>
              <a:defRPr sz="1200">
                <a:solidFill>
                  <a:schemeClr val="tx1"/>
                </a:solidFill>
                <a:latin typeface="Times New Roman" pitchFamily="18" charset="0"/>
              </a:defRPr>
            </a:lvl2pPr>
            <a:lvl3pPr marL="1143000" indent="-228600" defTabSz="931863" eaLnBrk="0" hangingPunct="0">
              <a:spcBef>
                <a:spcPct val="30000"/>
              </a:spcBef>
              <a:defRPr sz="1200">
                <a:solidFill>
                  <a:schemeClr val="tx1"/>
                </a:solidFill>
                <a:latin typeface="Times New Roman" pitchFamily="18" charset="0"/>
              </a:defRPr>
            </a:lvl3pPr>
            <a:lvl4pPr marL="1600200" indent="-228600" defTabSz="931863" eaLnBrk="0" hangingPunct="0">
              <a:spcBef>
                <a:spcPct val="30000"/>
              </a:spcBef>
              <a:defRPr sz="1200">
                <a:solidFill>
                  <a:schemeClr val="tx1"/>
                </a:solidFill>
                <a:latin typeface="Times New Roman" pitchFamily="18" charset="0"/>
              </a:defRPr>
            </a:lvl4pPr>
            <a:lvl5pPr marL="2057400" indent="-228600" defTabSz="931863" eaLnBrk="0" hangingPunct="0">
              <a:spcBef>
                <a:spcPct val="30000"/>
              </a:spcBef>
              <a:defRPr sz="1200">
                <a:solidFill>
                  <a:schemeClr val="tx1"/>
                </a:solidFill>
                <a:latin typeface="Times New Roman" pitchFamily="18" charset="0"/>
              </a:defRPr>
            </a:lvl5pPr>
            <a:lvl6pPr marL="2514600" indent="-228600" defTabSz="931863" eaLnBrk="0" fontAlgn="base" hangingPunct="0">
              <a:spcBef>
                <a:spcPct val="30000"/>
              </a:spcBef>
              <a:spcAft>
                <a:spcPct val="0"/>
              </a:spcAft>
              <a:defRPr sz="1200">
                <a:solidFill>
                  <a:schemeClr val="tx1"/>
                </a:solidFill>
                <a:latin typeface="Times New Roman" pitchFamily="18" charset="0"/>
              </a:defRPr>
            </a:lvl6pPr>
            <a:lvl7pPr marL="2971800" indent="-228600" defTabSz="931863" eaLnBrk="0" fontAlgn="base" hangingPunct="0">
              <a:spcBef>
                <a:spcPct val="30000"/>
              </a:spcBef>
              <a:spcAft>
                <a:spcPct val="0"/>
              </a:spcAft>
              <a:defRPr sz="1200">
                <a:solidFill>
                  <a:schemeClr val="tx1"/>
                </a:solidFill>
                <a:latin typeface="Times New Roman" pitchFamily="18" charset="0"/>
              </a:defRPr>
            </a:lvl7pPr>
            <a:lvl8pPr marL="3429000" indent="-228600" defTabSz="931863" eaLnBrk="0" fontAlgn="base" hangingPunct="0">
              <a:spcBef>
                <a:spcPct val="30000"/>
              </a:spcBef>
              <a:spcAft>
                <a:spcPct val="0"/>
              </a:spcAft>
              <a:defRPr sz="1200">
                <a:solidFill>
                  <a:schemeClr val="tx1"/>
                </a:solidFill>
                <a:latin typeface="Times New Roman" pitchFamily="18" charset="0"/>
              </a:defRPr>
            </a:lvl8pPr>
            <a:lvl9pPr marL="3886200" indent="-228600" defTabSz="931863" eaLnBrk="0" fontAlgn="base" hangingPunct="0">
              <a:spcBef>
                <a:spcPct val="30000"/>
              </a:spcBef>
              <a:spcAft>
                <a:spcPct val="0"/>
              </a:spcAft>
              <a:defRPr sz="1200">
                <a:solidFill>
                  <a:schemeClr val="tx1"/>
                </a:solidFill>
                <a:latin typeface="Times New Roman" pitchFamily="18" charset="0"/>
              </a:defRPr>
            </a:lvl9pPr>
          </a:lstStyle>
          <a:p>
            <a:pPr eaLnBrk="1" hangingPunct="1">
              <a:spcBef>
                <a:spcPct val="0"/>
              </a:spcBef>
            </a:pPr>
            <a:fld id="{6F0A940A-D0C1-4F76-ACA6-6C194017FC65}" type="slidenum">
              <a:rPr lang="en-US" altLang="en-US" smtClean="0">
                <a:latin typeface="Arial" pitchFamily="34" charset="0"/>
              </a:rPr>
              <a:pPr eaLnBrk="1" hangingPunct="1">
                <a:spcBef>
                  <a:spcPct val="0"/>
                </a:spcBef>
              </a:pPr>
              <a:t>11</a:t>
            </a:fld>
            <a:endParaRPr lang="en-US" altLang="en-US">
              <a:latin typeface="Arial" pitchFamily="34" charset="0"/>
            </a:endParaRPr>
          </a:p>
        </p:txBody>
      </p:sp>
      <p:sp>
        <p:nvSpPr>
          <p:cNvPr id="137219" name="Rectangle 2"/>
          <p:cNvSpPr>
            <a:spLocks noGrp="1" noRot="1" noChangeAspect="1" noChangeArrowheads="1" noTextEdit="1"/>
          </p:cNvSpPr>
          <p:nvPr>
            <p:ph type="sldImg"/>
          </p:nvPr>
        </p:nvSpPr>
        <p:spPr>
          <a:ln/>
        </p:spPr>
      </p:sp>
      <p:sp>
        <p:nvSpPr>
          <p:cNvPr id="137220" name="Rectangle 3"/>
          <p:cNvSpPr>
            <a:spLocks noGrp="1" noChangeArrowheads="1"/>
          </p:cNvSpPr>
          <p:nvPr>
            <p:ph type="body" idx="1"/>
          </p:nvPr>
        </p:nvSpPr>
        <p:spPr>
          <a:xfrm>
            <a:off x="914400" y="4344025"/>
            <a:ext cx="5029200" cy="4114488"/>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cs typeface="Times New Roman" pitchFamily="18" charset="0"/>
              </a:rPr>
              <a:t>Brucellosis is predominantly an occupational disease of those working with infected animals or their tissues, but can also infect consumers of unpasteurized dairy products, and hunters who unknowingly handle infected animals. Illness in people can be very protracted and painful, and can result in an inability to work and loss of income</a:t>
            </a:r>
            <a:r>
              <a:rPr lang="en-US" altLang="en-US"/>
              <a:t>. </a:t>
            </a:r>
            <a:r>
              <a:rPr lang="en-US" altLang="en-US">
                <a:cs typeface="Times New Roman" pitchFamily="18" charset="0"/>
              </a:rPr>
              <a:t>Travelers to areas with enzootic disease who consume local delicacies, such as goat, sheep, or camel milks or cheeses, may become infected.</a:t>
            </a:r>
          </a:p>
          <a:p>
            <a:pPr eaLnBrk="1" hangingPunct="1"/>
            <a:endParaRPr lang="en-US" altLang="en-US">
              <a:cs typeface="Times New Roman" pitchFamily="18" charset="0"/>
            </a:endParaRPr>
          </a:p>
          <a:p>
            <a:pPr eaLnBrk="1" hangingPunct="1"/>
            <a:r>
              <a:rPr lang="en-US" altLang="en-US"/>
              <a:t>[Photo: </a:t>
            </a:r>
            <a:r>
              <a:rPr lang="en-US" altLang="en-US">
                <a:solidFill>
                  <a:srgbClr val="000000"/>
                </a:solidFill>
              </a:rPr>
              <a:t>Bottles of raw milk. Source: </a:t>
            </a:r>
            <a:r>
              <a:rPr lang="en-US" altLang="en-US"/>
              <a:t>Kyle McDaniel/Wisconsin State Journal]</a:t>
            </a:r>
            <a:endParaRPr lang="en-US" altLang="en-US">
              <a:cs typeface="Times New Roman" pitchFamily="18"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a:r>
              <a:rPr lang="fa-IR" dirty="0"/>
              <a:t>زنده ماندن بروسلا در فاگوسیت ها به دلیل:</a:t>
            </a:r>
            <a:r>
              <a:rPr lang="fa-IR" baseline="0" dirty="0"/>
              <a:t> انفجار اکسیژن که رادیکای های ازاد سمی را درون فاگوزومها تولید می کند را مهار می کند. </a:t>
            </a:r>
            <a:endParaRPr lang="en-US" dirty="0"/>
          </a:p>
        </p:txBody>
      </p:sp>
      <p:sp>
        <p:nvSpPr>
          <p:cNvPr id="4" name="Slide Number Placeholder 3"/>
          <p:cNvSpPr>
            <a:spLocks noGrp="1"/>
          </p:cNvSpPr>
          <p:nvPr>
            <p:ph type="sldNum" sz="quarter" idx="10"/>
          </p:nvPr>
        </p:nvSpPr>
        <p:spPr/>
        <p:txBody>
          <a:bodyPr/>
          <a:lstStyle/>
          <a:p>
            <a:fld id="{C0D7BF37-BD68-4224-9243-C33CA1FE3E53}" type="slidenum">
              <a:rPr lang="en-US" smtClean="0"/>
              <a:t>12</a:t>
            </a:fld>
            <a:endParaRPr lang="en-US"/>
          </a:p>
        </p:txBody>
      </p:sp>
    </p:spTree>
    <p:extLst>
      <p:ext uri="{BB962C8B-B14F-4D97-AF65-F5344CB8AC3E}">
        <p14:creationId xmlns:p14="http://schemas.microsoft.com/office/powerpoint/2010/main" val="230733711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ight Triangle 6"/>
          <p:cNvSpPr/>
          <p:nvPr/>
        </p:nvSpPr>
        <p:spPr>
          <a:xfrm>
            <a:off x="0" y="2647950"/>
            <a:ext cx="3571875" cy="4210050"/>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Freeform 7"/>
          <p:cNvSpPr/>
          <p:nvPr/>
        </p:nvSpPr>
        <p:spPr>
          <a:xfrm>
            <a:off x="-2380" y="-925"/>
            <a:ext cx="9146380" cy="6858925"/>
          </a:xfrm>
          <a:custGeom>
            <a:avLst/>
            <a:gdLst>
              <a:gd name="connsiteX0" fmla="*/ 0 w 3350419"/>
              <a:gd name="connsiteY0" fmla="*/ 2081213 h 2083594"/>
              <a:gd name="connsiteX1" fmla="*/ 3031331 w 3350419"/>
              <a:gd name="connsiteY1" fmla="*/ 0 h 2083594"/>
              <a:gd name="connsiteX2" fmla="*/ 3350419 w 3350419"/>
              <a:gd name="connsiteY2" fmla="*/ 80963 h 2083594"/>
              <a:gd name="connsiteX3" fmla="*/ 3350419 w 3350419"/>
              <a:gd name="connsiteY3" fmla="*/ 2083594 h 2083594"/>
              <a:gd name="connsiteX4" fmla="*/ 0 w 3350419"/>
              <a:gd name="connsiteY4" fmla="*/ 2081213 h 2083594"/>
              <a:gd name="connsiteX0" fmla="*/ 0 w 3112294"/>
              <a:gd name="connsiteY0" fmla="*/ 2019301 h 2083594"/>
              <a:gd name="connsiteX1" fmla="*/ 2793206 w 3112294"/>
              <a:gd name="connsiteY1" fmla="*/ 0 h 2083594"/>
              <a:gd name="connsiteX2" fmla="*/ 3112294 w 3112294"/>
              <a:gd name="connsiteY2" fmla="*/ 80963 h 2083594"/>
              <a:gd name="connsiteX3" fmla="*/ 3112294 w 3112294"/>
              <a:gd name="connsiteY3" fmla="*/ 2083594 h 2083594"/>
              <a:gd name="connsiteX4" fmla="*/ 0 w 3112294"/>
              <a:gd name="connsiteY4" fmla="*/ 2019301 h 2083594"/>
              <a:gd name="connsiteX0" fmla="*/ 0 w 3345656"/>
              <a:gd name="connsiteY0" fmla="*/ 2097882 h 2097882"/>
              <a:gd name="connsiteX1" fmla="*/ 3026568 w 3345656"/>
              <a:gd name="connsiteY1" fmla="*/ 0 h 2097882"/>
              <a:gd name="connsiteX2" fmla="*/ 3345656 w 3345656"/>
              <a:gd name="connsiteY2" fmla="*/ 80963 h 2097882"/>
              <a:gd name="connsiteX3" fmla="*/ 3345656 w 3345656"/>
              <a:gd name="connsiteY3" fmla="*/ 2083594 h 2097882"/>
              <a:gd name="connsiteX4" fmla="*/ 0 w 3345656"/>
              <a:gd name="connsiteY4" fmla="*/ 2097882 h 2097882"/>
              <a:gd name="connsiteX0" fmla="*/ 0 w 2800350"/>
              <a:gd name="connsiteY0" fmla="*/ 1935957 h 2083594"/>
              <a:gd name="connsiteX1" fmla="*/ 2481262 w 2800350"/>
              <a:gd name="connsiteY1" fmla="*/ 0 h 2083594"/>
              <a:gd name="connsiteX2" fmla="*/ 2800350 w 2800350"/>
              <a:gd name="connsiteY2" fmla="*/ 80963 h 2083594"/>
              <a:gd name="connsiteX3" fmla="*/ 2800350 w 2800350"/>
              <a:gd name="connsiteY3" fmla="*/ 2083594 h 2083594"/>
              <a:gd name="connsiteX4" fmla="*/ 0 w 2800350"/>
              <a:gd name="connsiteY4" fmla="*/ 1935957 h 2083594"/>
              <a:gd name="connsiteX0" fmla="*/ 0 w 3352800"/>
              <a:gd name="connsiteY0" fmla="*/ 2083594 h 2083594"/>
              <a:gd name="connsiteX1" fmla="*/ 3033712 w 3352800"/>
              <a:gd name="connsiteY1" fmla="*/ 0 h 2083594"/>
              <a:gd name="connsiteX2" fmla="*/ 3352800 w 3352800"/>
              <a:gd name="connsiteY2" fmla="*/ 80963 h 2083594"/>
              <a:gd name="connsiteX3" fmla="*/ 3352800 w 3352800"/>
              <a:gd name="connsiteY3" fmla="*/ 2083594 h 2083594"/>
              <a:gd name="connsiteX4" fmla="*/ 0 w 3352800"/>
              <a:gd name="connsiteY4" fmla="*/ 2083594 h 2083594"/>
              <a:gd name="connsiteX0" fmla="*/ 0 w 3352800"/>
              <a:gd name="connsiteY0" fmla="*/ 2002631 h 2002631"/>
              <a:gd name="connsiteX1" fmla="*/ 3033712 w 3352800"/>
              <a:gd name="connsiteY1" fmla="*/ 157162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988469 w 3352800"/>
              <a:gd name="connsiteY1" fmla="*/ 59530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33966 w 3352800"/>
              <a:gd name="connsiteY1" fmla="*/ 425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45314 w 3352800"/>
              <a:gd name="connsiteY1" fmla="*/ 12246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34839 w 3352800"/>
              <a:gd name="connsiteY1" fmla="*/ 425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75865 w 3352800"/>
              <a:gd name="connsiteY1" fmla="*/ 81782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901 h 2002901"/>
              <a:gd name="connsiteX1" fmla="*/ 2836585 w 3352800"/>
              <a:gd name="connsiteY1" fmla="*/ 0 h 2002901"/>
              <a:gd name="connsiteX2" fmla="*/ 3352800 w 3352800"/>
              <a:gd name="connsiteY2" fmla="*/ 270 h 2002901"/>
              <a:gd name="connsiteX3" fmla="*/ 3352800 w 3352800"/>
              <a:gd name="connsiteY3" fmla="*/ 2002901 h 2002901"/>
              <a:gd name="connsiteX4" fmla="*/ 0 w 3352800"/>
              <a:gd name="connsiteY4" fmla="*/ 2002901 h 20029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52800" h="2002901">
                <a:moveTo>
                  <a:pt x="0" y="2002901"/>
                </a:moveTo>
                <a:lnTo>
                  <a:pt x="2836585" y="0"/>
                </a:lnTo>
                <a:lnTo>
                  <a:pt x="3352800" y="270"/>
                </a:lnTo>
                <a:lnTo>
                  <a:pt x="3352800" y="2002901"/>
                </a:lnTo>
                <a:lnTo>
                  <a:pt x="0" y="2002901"/>
                </a:lnTo>
                <a:close/>
              </a:path>
            </a:pathLst>
          </a:cu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p:nvPr>
        </p:nvSpPr>
        <p:spPr>
          <a:xfrm rot="19140000">
            <a:off x="817112" y="1730403"/>
            <a:ext cx="5648623" cy="1204306"/>
          </a:xfrm>
        </p:spPr>
        <p:txBody>
          <a:bodyPr bIns="9144" anchor="b"/>
          <a:lstStyle>
            <a:lvl1pPr>
              <a:defRPr sz="3200"/>
            </a:lvl1pPr>
          </a:lstStyle>
          <a:p>
            <a:r>
              <a:rPr lang="en-US"/>
              <a:t>Click to edit Master title style</a:t>
            </a:r>
            <a:endParaRPr lang="en-US" dirty="0"/>
          </a:p>
        </p:txBody>
      </p:sp>
      <p:sp>
        <p:nvSpPr>
          <p:cNvPr id="3" name="Subtitle 2"/>
          <p:cNvSpPr>
            <a:spLocks noGrp="1"/>
          </p:cNvSpPr>
          <p:nvPr>
            <p:ph type="subTitle" idx="1"/>
          </p:nvPr>
        </p:nvSpPr>
        <p:spPr>
          <a:xfrm rot="19140000">
            <a:off x="1212277" y="2470925"/>
            <a:ext cx="6511131" cy="329259"/>
          </a:xfrm>
        </p:spPr>
        <p:txBody>
          <a:bodyPr tIns="9144">
            <a:normAutofit/>
          </a:bodyPr>
          <a:lstStyle>
            <a:lvl1pPr marL="0" indent="0" algn="l">
              <a:buNone/>
              <a:defRPr kumimoji="0" lang="en-US" sz="1400" b="0" i="0" u="none" strike="noStrike" kern="1200" cap="all" spc="400" normalizeH="0" baseline="0" noProof="0" dirty="0" smtClean="0">
                <a:ln>
                  <a:noFill/>
                </a:ln>
                <a:solidFill>
                  <a:schemeClr val="tx1"/>
                </a:solidFill>
                <a:effectLst/>
                <a:uLnTx/>
                <a:uFillTx/>
                <a:latin typeface="+mn-lt"/>
                <a:ea typeface="+mj-ea"/>
                <a:cs typeface="Tunga" pitchFamily="2"/>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marL="0" marR="0" lvl="0" indent="0" algn="l" defTabSz="914400" rtl="0" eaLnBrk="1" fontAlgn="auto" latinLnBrk="0" hangingPunct="1">
              <a:lnSpc>
                <a:spcPct val="100000"/>
              </a:lnSpc>
              <a:spcBef>
                <a:spcPts val="0"/>
              </a:spcBef>
              <a:spcAft>
                <a:spcPts val="0"/>
              </a:spcAft>
              <a:buClr>
                <a:schemeClr val="accent1"/>
              </a:buClr>
              <a:buSzPct val="100000"/>
              <a:buFont typeface="Arial" pitchFamily="34" charset="0"/>
              <a:buNone/>
              <a:tabLst/>
              <a:defRPr/>
            </a:pPr>
            <a:r>
              <a:rPr lang="en-US"/>
              <a:t>Click to edit Master subtitle style</a:t>
            </a:r>
            <a:endParaRPr lang="en-US" dirty="0"/>
          </a:p>
        </p:txBody>
      </p:sp>
      <p:sp>
        <p:nvSpPr>
          <p:cNvPr id="4" name="Date Placeholder 3"/>
          <p:cNvSpPr>
            <a:spLocks noGrp="1"/>
          </p:cNvSpPr>
          <p:nvPr>
            <p:ph type="dt" sz="half" idx="10"/>
          </p:nvPr>
        </p:nvSpPr>
        <p:spPr/>
        <p:txBody>
          <a:bodyPr/>
          <a:lstStyle/>
          <a:p>
            <a:fld id="{1D8BD707-D9CF-40AE-B4C6-C98DA3205C09}" type="datetimeFigureOut">
              <a:rPr lang="en-US" smtClean="0"/>
              <a:pPr/>
              <a:t>10/26/2024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10/26/2024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9"/>
            <a:ext cx="2057400" cy="4678362"/>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457200" y="274639"/>
            <a:ext cx="6019800" cy="4678362"/>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10/26/2024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1D8BD707-D9CF-40AE-B4C6-C98DA3205C09}" type="datetimeFigureOut">
              <a:rPr lang="en-US" smtClean="0"/>
              <a:pPr/>
              <a:t>10/26/2024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8" name="Freeform 7"/>
          <p:cNvSpPr/>
          <p:nvPr/>
        </p:nvSpPr>
        <p:spPr>
          <a:xfrm>
            <a:off x="-2380" y="-925"/>
            <a:ext cx="9146380" cy="6858925"/>
          </a:xfrm>
          <a:custGeom>
            <a:avLst/>
            <a:gdLst>
              <a:gd name="connsiteX0" fmla="*/ 0 w 3350419"/>
              <a:gd name="connsiteY0" fmla="*/ 2081213 h 2083594"/>
              <a:gd name="connsiteX1" fmla="*/ 3031331 w 3350419"/>
              <a:gd name="connsiteY1" fmla="*/ 0 h 2083594"/>
              <a:gd name="connsiteX2" fmla="*/ 3350419 w 3350419"/>
              <a:gd name="connsiteY2" fmla="*/ 80963 h 2083594"/>
              <a:gd name="connsiteX3" fmla="*/ 3350419 w 3350419"/>
              <a:gd name="connsiteY3" fmla="*/ 2083594 h 2083594"/>
              <a:gd name="connsiteX4" fmla="*/ 0 w 3350419"/>
              <a:gd name="connsiteY4" fmla="*/ 2081213 h 2083594"/>
              <a:gd name="connsiteX0" fmla="*/ 0 w 3112294"/>
              <a:gd name="connsiteY0" fmla="*/ 2019301 h 2083594"/>
              <a:gd name="connsiteX1" fmla="*/ 2793206 w 3112294"/>
              <a:gd name="connsiteY1" fmla="*/ 0 h 2083594"/>
              <a:gd name="connsiteX2" fmla="*/ 3112294 w 3112294"/>
              <a:gd name="connsiteY2" fmla="*/ 80963 h 2083594"/>
              <a:gd name="connsiteX3" fmla="*/ 3112294 w 3112294"/>
              <a:gd name="connsiteY3" fmla="*/ 2083594 h 2083594"/>
              <a:gd name="connsiteX4" fmla="*/ 0 w 3112294"/>
              <a:gd name="connsiteY4" fmla="*/ 2019301 h 2083594"/>
              <a:gd name="connsiteX0" fmla="*/ 0 w 3345656"/>
              <a:gd name="connsiteY0" fmla="*/ 2097882 h 2097882"/>
              <a:gd name="connsiteX1" fmla="*/ 3026568 w 3345656"/>
              <a:gd name="connsiteY1" fmla="*/ 0 h 2097882"/>
              <a:gd name="connsiteX2" fmla="*/ 3345656 w 3345656"/>
              <a:gd name="connsiteY2" fmla="*/ 80963 h 2097882"/>
              <a:gd name="connsiteX3" fmla="*/ 3345656 w 3345656"/>
              <a:gd name="connsiteY3" fmla="*/ 2083594 h 2097882"/>
              <a:gd name="connsiteX4" fmla="*/ 0 w 3345656"/>
              <a:gd name="connsiteY4" fmla="*/ 2097882 h 2097882"/>
              <a:gd name="connsiteX0" fmla="*/ 0 w 2800350"/>
              <a:gd name="connsiteY0" fmla="*/ 1935957 h 2083594"/>
              <a:gd name="connsiteX1" fmla="*/ 2481262 w 2800350"/>
              <a:gd name="connsiteY1" fmla="*/ 0 h 2083594"/>
              <a:gd name="connsiteX2" fmla="*/ 2800350 w 2800350"/>
              <a:gd name="connsiteY2" fmla="*/ 80963 h 2083594"/>
              <a:gd name="connsiteX3" fmla="*/ 2800350 w 2800350"/>
              <a:gd name="connsiteY3" fmla="*/ 2083594 h 2083594"/>
              <a:gd name="connsiteX4" fmla="*/ 0 w 2800350"/>
              <a:gd name="connsiteY4" fmla="*/ 1935957 h 2083594"/>
              <a:gd name="connsiteX0" fmla="*/ 0 w 3352800"/>
              <a:gd name="connsiteY0" fmla="*/ 2083594 h 2083594"/>
              <a:gd name="connsiteX1" fmla="*/ 3033712 w 3352800"/>
              <a:gd name="connsiteY1" fmla="*/ 0 h 2083594"/>
              <a:gd name="connsiteX2" fmla="*/ 3352800 w 3352800"/>
              <a:gd name="connsiteY2" fmla="*/ 80963 h 2083594"/>
              <a:gd name="connsiteX3" fmla="*/ 3352800 w 3352800"/>
              <a:gd name="connsiteY3" fmla="*/ 2083594 h 2083594"/>
              <a:gd name="connsiteX4" fmla="*/ 0 w 3352800"/>
              <a:gd name="connsiteY4" fmla="*/ 2083594 h 2083594"/>
              <a:gd name="connsiteX0" fmla="*/ 0 w 3352800"/>
              <a:gd name="connsiteY0" fmla="*/ 2002631 h 2002631"/>
              <a:gd name="connsiteX1" fmla="*/ 3033712 w 3352800"/>
              <a:gd name="connsiteY1" fmla="*/ 157162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988469 w 3352800"/>
              <a:gd name="connsiteY1" fmla="*/ 59530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33966 w 3352800"/>
              <a:gd name="connsiteY1" fmla="*/ 425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45314 w 3352800"/>
              <a:gd name="connsiteY1" fmla="*/ 12246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34839 w 3352800"/>
              <a:gd name="connsiteY1" fmla="*/ 425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75865 w 3352800"/>
              <a:gd name="connsiteY1" fmla="*/ 81782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901 h 2002901"/>
              <a:gd name="connsiteX1" fmla="*/ 2836585 w 3352800"/>
              <a:gd name="connsiteY1" fmla="*/ 0 h 2002901"/>
              <a:gd name="connsiteX2" fmla="*/ 3352800 w 3352800"/>
              <a:gd name="connsiteY2" fmla="*/ 270 h 2002901"/>
              <a:gd name="connsiteX3" fmla="*/ 3352800 w 3352800"/>
              <a:gd name="connsiteY3" fmla="*/ 2002901 h 2002901"/>
              <a:gd name="connsiteX4" fmla="*/ 0 w 3352800"/>
              <a:gd name="connsiteY4" fmla="*/ 2002901 h 20029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52800" h="2002901">
                <a:moveTo>
                  <a:pt x="0" y="2002901"/>
                </a:moveTo>
                <a:lnTo>
                  <a:pt x="2836585" y="0"/>
                </a:lnTo>
                <a:lnTo>
                  <a:pt x="3352800" y="270"/>
                </a:lnTo>
                <a:lnTo>
                  <a:pt x="3352800" y="2002901"/>
                </a:lnTo>
                <a:lnTo>
                  <a:pt x="0" y="2002901"/>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ight Triangle 6"/>
          <p:cNvSpPr/>
          <p:nvPr/>
        </p:nvSpPr>
        <p:spPr>
          <a:xfrm>
            <a:off x="0" y="2647950"/>
            <a:ext cx="3571875" cy="4210050"/>
          </a:xfrm>
          <a:prstGeom prst="rtTriangle">
            <a:avLst/>
          </a:pr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rot="19140000">
            <a:off x="819399" y="1726737"/>
            <a:ext cx="5650992" cy="1207509"/>
          </a:xfrm>
        </p:spPr>
        <p:txBody>
          <a:bodyPr bIns="9144" anchor="b"/>
          <a:lstStyle>
            <a:lvl1pPr algn="l">
              <a:defRPr kumimoji="0" lang="en-US" sz="3200" b="0" i="0" u="none" strike="noStrike" kern="1200" cap="all" spc="0" normalizeH="0" baseline="0" noProof="0" dirty="0" smtClean="0">
                <a:ln>
                  <a:noFill/>
                </a:ln>
                <a:solidFill>
                  <a:schemeClr val="tx1"/>
                </a:solidFill>
                <a:effectLst/>
                <a:uLnTx/>
                <a:uFillTx/>
                <a:latin typeface="+mj-lt"/>
                <a:ea typeface="+mj-ea"/>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lang="en-US"/>
              <a:t>Click to edit Master title style</a:t>
            </a:r>
            <a:endParaRPr lang="en-US" dirty="0"/>
          </a:p>
        </p:txBody>
      </p:sp>
      <p:sp>
        <p:nvSpPr>
          <p:cNvPr id="3" name="Text Placeholder 2"/>
          <p:cNvSpPr>
            <a:spLocks noGrp="1"/>
          </p:cNvSpPr>
          <p:nvPr>
            <p:ph type="body" idx="1"/>
          </p:nvPr>
        </p:nvSpPr>
        <p:spPr>
          <a:xfrm rot="19140000">
            <a:off x="1216152" y="2468304"/>
            <a:ext cx="6510528" cy="329184"/>
          </a:xfrm>
        </p:spPr>
        <p:txBody>
          <a:bodyPr anchor="t">
            <a:normAutofit/>
          </a:bodyPr>
          <a:lstStyle>
            <a:lvl1pPr marL="0" indent="0">
              <a:buNone/>
              <a:defRPr kumimoji="0" lang="en-US" sz="1400" b="0" i="0" u="none" strike="noStrike" kern="1200" cap="all" spc="400" normalizeH="0" baseline="0" noProof="0" dirty="0" smtClean="0">
                <a:ln>
                  <a:noFill/>
                </a:ln>
                <a:solidFill>
                  <a:schemeClr val="tx1"/>
                </a:solidFill>
                <a:effectLst/>
                <a:uLnTx/>
                <a:uFillTx/>
                <a:latin typeface="+mn-lt"/>
                <a:ea typeface="+mj-ea"/>
                <a:cs typeface="Tunga" pitchFamily="2"/>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marL="0" marR="0" lvl="0" indent="0" algn="l" defTabSz="914400" rtl="0" eaLnBrk="1" fontAlgn="auto" latinLnBrk="0" hangingPunct="1">
              <a:lnSpc>
                <a:spcPct val="100000"/>
              </a:lnSpc>
              <a:spcBef>
                <a:spcPts val="0"/>
              </a:spcBef>
              <a:spcAft>
                <a:spcPts val="0"/>
              </a:spcAft>
              <a:buClr>
                <a:schemeClr val="accent1"/>
              </a:buClr>
              <a:buSzPct val="100000"/>
              <a:buFont typeface="Arial" pitchFamily="34" charset="0"/>
              <a:buNone/>
              <a:tabLst/>
              <a:defRPr/>
            </a:pPr>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10/26/2024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822960" y="1097280"/>
            <a:ext cx="3200400" cy="371246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700016" y="1097280"/>
            <a:ext cx="3200400" cy="371246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1D8BD707-D9CF-40AE-B4C6-C98DA3205C09}" type="datetimeFigureOut">
              <a:rPr lang="en-US" smtClean="0"/>
              <a:pPr/>
              <a:t>10/26/2024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
        <p:nvSpPr>
          <p:cNvPr id="8" name="Title 7"/>
          <p:cNvSpPr>
            <a:spLocks noGrp="1"/>
          </p:cNvSpPr>
          <p:nvPr>
            <p:ph type="title"/>
          </p:nvPr>
        </p:nvSpPr>
        <p:spPr/>
        <p:txBody>
          <a:bodyPr/>
          <a:lstStyle/>
          <a:p>
            <a:r>
              <a:rPr lang="en-US"/>
              <a:t>Click to edit Master title style</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822960" y="1097280"/>
            <a:ext cx="3200400" cy="548640"/>
          </a:xfrm>
        </p:spPr>
        <p:txBody>
          <a:bodyPr anchor="b">
            <a:normAutofit/>
          </a:bodyPr>
          <a:lstStyle>
            <a:lvl1pPr marL="0" indent="0">
              <a:buNone/>
              <a:defRPr lang="en-US" sz="1400" b="0" kern="1200" cap="all" spc="400" baseline="0" dirty="0" smtClean="0">
                <a:solidFill>
                  <a:schemeClr val="tx1"/>
                </a:solidFill>
                <a:latin typeface="+mn-lt"/>
                <a:ea typeface="+mj-ea"/>
                <a:cs typeface="Tunga" pitchFamily="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l" defTabSz="914400" rtl="0" eaLnBrk="1" latinLnBrk="0" hangingPunct="1">
              <a:lnSpc>
                <a:spcPct val="100000"/>
              </a:lnSpc>
              <a:spcBef>
                <a:spcPts val="0"/>
              </a:spcBef>
              <a:spcAft>
                <a:spcPts val="0"/>
              </a:spcAft>
              <a:buClr>
                <a:schemeClr val="accent1"/>
              </a:buClr>
              <a:buFont typeface="Arial" pitchFamily="34" charset="0"/>
              <a:buNone/>
            </a:pPr>
            <a:r>
              <a:rPr lang="en-US"/>
              <a:t>Click to edit Master text styles</a:t>
            </a:r>
          </a:p>
        </p:txBody>
      </p:sp>
      <p:sp>
        <p:nvSpPr>
          <p:cNvPr id="4" name="Content Placeholder 3"/>
          <p:cNvSpPr>
            <a:spLocks noGrp="1"/>
          </p:cNvSpPr>
          <p:nvPr>
            <p:ph sz="half" idx="2"/>
          </p:nvPr>
        </p:nvSpPr>
        <p:spPr>
          <a:xfrm>
            <a:off x="819150" y="1701848"/>
            <a:ext cx="3200400" cy="310896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700016" y="1097280"/>
            <a:ext cx="3200400" cy="548640"/>
          </a:xfrm>
        </p:spPr>
        <p:txBody>
          <a:bodyPr anchor="b">
            <a:normAutofit/>
          </a:bodyPr>
          <a:lstStyle>
            <a:lvl1pPr marL="0" indent="0">
              <a:buNone/>
              <a:defRPr lang="en-US" sz="1400" b="0" kern="1200" cap="all" spc="400" baseline="0" dirty="0" smtClean="0">
                <a:solidFill>
                  <a:schemeClr val="tx1"/>
                </a:solidFill>
                <a:latin typeface="+mn-lt"/>
                <a:ea typeface="+mj-ea"/>
                <a:cs typeface="Tunga" pitchFamily="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l" defTabSz="914400" rtl="0" eaLnBrk="1" latinLnBrk="0" hangingPunct="1">
              <a:lnSpc>
                <a:spcPct val="100000"/>
              </a:lnSpc>
              <a:spcBef>
                <a:spcPts val="0"/>
              </a:spcBef>
              <a:spcAft>
                <a:spcPts val="0"/>
              </a:spcAft>
              <a:buClr>
                <a:schemeClr val="accent1"/>
              </a:buClr>
              <a:buFont typeface="Arial" pitchFamily="34" charset="0"/>
              <a:buNone/>
            </a:pPr>
            <a:r>
              <a:rPr lang="en-US"/>
              <a:t>Click to edit Master text styles</a:t>
            </a:r>
          </a:p>
        </p:txBody>
      </p:sp>
      <p:sp>
        <p:nvSpPr>
          <p:cNvPr id="6" name="Content Placeholder 5"/>
          <p:cNvSpPr>
            <a:spLocks noGrp="1"/>
          </p:cNvSpPr>
          <p:nvPr>
            <p:ph sz="quarter" idx="4"/>
          </p:nvPr>
        </p:nvSpPr>
        <p:spPr>
          <a:xfrm>
            <a:off x="4700016" y="1701848"/>
            <a:ext cx="3200400" cy="310896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1D8BD707-D9CF-40AE-B4C6-C98DA3205C09}" type="datetimeFigureOut">
              <a:rPr lang="en-US" smtClean="0"/>
              <a:pPr/>
              <a:t>10/26/2024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10/26/2024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10/26/2024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17" name="Right Triangle 16"/>
          <p:cNvSpPr/>
          <p:nvPr/>
        </p:nvSpPr>
        <p:spPr>
          <a:xfrm>
            <a:off x="0" y="2647950"/>
            <a:ext cx="3571875" cy="4210050"/>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ight Triangle 17"/>
          <p:cNvSpPr/>
          <p:nvPr/>
        </p:nvSpPr>
        <p:spPr>
          <a:xfrm rot="5400000">
            <a:off x="433389" y="-433387"/>
            <a:ext cx="6858000" cy="7724778"/>
          </a:xfrm>
          <a:prstGeom prst="rtTriangle">
            <a:avLst/>
          </a:pr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lang="en-US" sz="1800" kern="1200">
              <a:solidFill>
                <a:schemeClr val="lt1"/>
              </a:solidFill>
              <a:latin typeface="+mn-lt"/>
              <a:ea typeface="+mn-ea"/>
              <a:cs typeface="+mn-cs"/>
            </a:endParaRPr>
          </a:p>
        </p:txBody>
      </p:sp>
      <p:sp>
        <p:nvSpPr>
          <p:cNvPr id="2" name="Title 1"/>
          <p:cNvSpPr>
            <a:spLocks noGrp="1"/>
          </p:cNvSpPr>
          <p:nvPr>
            <p:ph type="title"/>
          </p:nvPr>
        </p:nvSpPr>
        <p:spPr>
          <a:xfrm rot="19140000">
            <a:off x="784930" y="1576103"/>
            <a:ext cx="5212080" cy="1089427"/>
          </a:xfrm>
        </p:spPr>
        <p:txBody>
          <a:bodyPr bIns="0" anchor="b"/>
          <a:lstStyle>
            <a:lvl1pPr algn="l">
              <a:defRPr kumimoji="0" lang="en-US" sz="2800" b="0" i="0" u="none" strike="noStrike" kern="1200" cap="all" spc="0" normalizeH="0" baseline="0" noProof="0" dirty="0" smtClean="0">
                <a:ln>
                  <a:noFill/>
                </a:ln>
                <a:solidFill>
                  <a:srgbClr val="FFFFFF"/>
                </a:solidFill>
                <a:effectLst/>
                <a:uLnTx/>
                <a:uFillTx/>
                <a:latin typeface="+mj-lt"/>
                <a:ea typeface="+mj-ea"/>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lang="en-US"/>
              <a:t>Click to edit Master title style</a:t>
            </a:r>
            <a:endParaRPr lang="en-US" dirty="0"/>
          </a:p>
        </p:txBody>
      </p:sp>
      <p:sp>
        <p:nvSpPr>
          <p:cNvPr id="3" name="Content Placeholder 2"/>
          <p:cNvSpPr>
            <a:spLocks noGrp="1"/>
          </p:cNvSpPr>
          <p:nvPr>
            <p:ph idx="1"/>
          </p:nvPr>
        </p:nvSpPr>
        <p:spPr>
          <a:xfrm>
            <a:off x="4749552" y="2618912"/>
            <a:ext cx="3807779" cy="3324687"/>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rot="19140000">
            <a:off x="1297954" y="2253385"/>
            <a:ext cx="5794760" cy="623314"/>
          </a:xfrm>
        </p:spPr>
        <p:txBody>
          <a:bodyPr>
            <a:normAutofit/>
          </a:bodyPr>
          <a:lstStyle>
            <a:lvl1pPr marL="0" indent="0">
              <a:buNone/>
              <a:defRPr lang="en-US" sz="1400" b="1" kern="1200" dirty="0" smtClean="0">
                <a:solidFill>
                  <a:srgbClr val="FFFFFF"/>
                </a:solidFill>
                <a:latin typeface="+mn-lt"/>
                <a:ea typeface="+mn-ea"/>
                <a:cs typeface="+mn-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algn="l" defTabSz="914400" rtl="0" eaLnBrk="1" fontAlgn="auto" latinLnBrk="0" hangingPunct="1">
              <a:lnSpc>
                <a:spcPct val="100000"/>
              </a:lnSpc>
              <a:spcBef>
                <a:spcPts val="300"/>
              </a:spcBef>
              <a:spcAft>
                <a:spcPts val="0"/>
              </a:spcAft>
              <a:buClr>
                <a:schemeClr val="accent1"/>
              </a:buClr>
              <a:buSzPct val="100000"/>
              <a:buFont typeface="Arial" pitchFamily="34" charset="0"/>
              <a:buNone/>
              <a:tabLst/>
              <a:defRPr/>
            </a:pPr>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10/26/2024</a:t>
            </a:fld>
            <a:endParaRPr lang="en-US"/>
          </a:p>
        </p:txBody>
      </p:sp>
      <p:sp>
        <p:nvSpPr>
          <p:cNvPr id="6" name="Footer Placeholder 5"/>
          <p:cNvSpPr>
            <a:spLocks noGrp="1"/>
          </p:cNvSpPr>
          <p:nvPr>
            <p:ph type="ftr" sz="quarter" idx="11"/>
          </p:nvPr>
        </p:nvSpPr>
        <p:spPr/>
        <p:txBody>
          <a:bodyPr/>
          <a:lstStyle>
            <a:lvl1pPr>
              <a:defRPr>
                <a:solidFill>
                  <a:schemeClr val="tx2"/>
                </a:solidFill>
              </a:defRPr>
            </a:lvl1pPr>
          </a:lstStyle>
          <a:p>
            <a:endParaRPr lang="en-US"/>
          </a:p>
        </p:txBody>
      </p:sp>
      <p:sp>
        <p:nvSpPr>
          <p:cNvPr id="7" name="Slide Number Placeholder 6"/>
          <p:cNvSpPr>
            <a:spLocks noGrp="1"/>
          </p:cNvSpPr>
          <p:nvPr>
            <p:ph type="sldNum" sz="quarter" idx="12"/>
          </p:nvPr>
        </p:nvSpPr>
        <p:spPr>
          <a:ln>
            <a:solidFill>
              <a:schemeClr val="tx2"/>
            </a:solidFill>
          </a:ln>
        </p:spPr>
        <p:txBody>
          <a:bodyPr/>
          <a:lstStyle>
            <a:lvl1pPr>
              <a:defRPr>
                <a:solidFill>
                  <a:schemeClr val="tx2"/>
                </a:solidFill>
              </a:defRPr>
            </a:lvl1p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11" name="Picture Placeholder 10"/>
          <p:cNvSpPr>
            <a:spLocks noGrp="1"/>
          </p:cNvSpPr>
          <p:nvPr>
            <p:ph type="pic" sz="quarter" idx="14"/>
          </p:nvPr>
        </p:nvSpPr>
        <p:spPr>
          <a:xfrm>
            <a:off x="2028825" y="0"/>
            <a:ext cx="7115175" cy="6858000"/>
          </a:xfrm>
          <a:custGeom>
            <a:avLst/>
            <a:gdLst>
              <a:gd name="connsiteX0" fmla="*/ 0 w 7104888"/>
              <a:gd name="connsiteY0" fmla="*/ 0 h 6858000"/>
              <a:gd name="connsiteX1" fmla="*/ 7104888 w 7104888"/>
              <a:gd name="connsiteY1" fmla="*/ 0 h 6858000"/>
              <a:gd name="connsiteX2" fmla="*/ 7104888 w 7104888"/>
              <a:gd name="connsiteY2" fmla="*/ 6858000 h 6858000"/>
              <a:gd name="connsiteX3" fmla="*/ 0 w 7104888"/>
              <a:gd name="connsiteY3" fmla="*/ 6858000 h 6858000"/>
              <a:gd name="connsiteX4" fmla="*/ 0 w 7104888"/>
              <a:gd name="connsiteY4" fmla="*/ 0 h 6858000"/>
              <a:gd name="connsiteX0" fmla="*/ 0 w 7104888"/>
              <a:gd name="connsiteY0" fmla="*/ 0 h 6858000"/>
              <a:gd name="connsiteX1" fmla="*/ 5695188 w 7104888"/>
              <a:gd name="connsiteY1" fmla="*/ 0 h 6858000"/>
              <a:gd name="connsiteX2" fmla="*/ 7104888 w 7104888"/>
              <a:gd name="connsiteY2" fmla="*/ 0 h 6858000"/>
              <a:gd name="connsiteX3" fmla="*/ 7104888 w 7104888"/>
              <a:gd name="connsiteY3" fmla="*/ 6858000 h 6858000"/>
              <a:gd name="connsiteX4" fmla="*/ 0 w 7104888"/>
              <a:gd name="connsiteY4" fmla="*/ 6858000 h 6858000"/>
              <a:gd name="connsiteX5" fmla="*/ 0 w 7104888"/>
              <a:gd name="connsiteY5" fmla="*/ 0 h 6858000"/>
              <a:gd name="connsiteX0" fmla="*/ 10287 w 7115175"/>
              <a:gd name="connsiteY0" fmla="*/ 0 h 6858000"/>
              <a:gd name="connsiteX1" fmla="*/ 5705475 w 7115175"/>
              <a:gd name="connsiteY1" fmla="*/ 0 h 6858000"/>
              <a:gd name="connsiteX2" fmla="*/ 7115175 w 7115175"/>
              <a:gd name="connsiteY2" fmla="*/ 0 h 6858000"/>
              <a:gd name="connsiteX3" fmla="*/ 7115175 w 7115175"/>
              <a:gd name="connsiteY3" fmla="*/ 6858000 h 6858000"/>
              <a:gd name="connsiteX4" fmla="*/ 10287 w 7115175"/>
              <a:gd name="connsiteY4" fmla="*/ 6858000 h 6858000"/>
              <a:gd name="connsiteX5" fmla="*/ 0 w 7115175"/>
              <a:gd name="connsiteY5" fmla="*/ 5048250 h 6858000"/>
              <a:gd name="connsiteX6" fmla="*/ 10287 w 7115175"/>
              <a:gd name="connsiteY6" fmla="*/ 0 h 6858000"/>
              <a:gd name="connsiteX0" fmla="*/ 10287 w 7115175"/>
              <a:gd name="connsiteY0" fmla="*/ 0 h 6858000"/>
              <a:gd name="connsiteX1" fmla="*/ 5705475 w 7115175"/>
              <a:gd name="connsiteY1" fmla="*/ 0 h 6858000"/>
              <a:gd name="connsiteX2" fmla="*/ 7115175 w 7115175"/>
              <a:gd name="connsiteY2" fmla="*/ 0 h 6858000"/>
              <a:gd name="connsiteX3" fmla="*/ 7115175 w 7115175"/>
              <a:gd name="connsiteY3" fmla="*/ 6858000 h 6858000"/>
              <a:gd name="connsiteX4" fmla="*/ 1533526 w 7115175"/>
              <a:gd name="connsiteY4" fmla="*/ 6848475 h 6858000"/>
              <a:gd name="connsiteX5" fmla="*/ 10287 w 7115175"/>
              <a:gd name="connsiteY5" fmla="*/ 6858000 h 6858000"/>
              <a:gd name="connsiteX6" fmla="*/ 0 w 7115175"/>
              <a:gd name="connsiteY6" fmla="*/ 5048250 h 6858000"/>
              <a:gd name="connsiteX7" fmla="*/ 10287 w 7115175"/>
              <a:gd name="connsiteY7" fmla="*/ 0 h 6858000"/>
              <a:gd name="connsiteX0" fmla="*/ 10287 w 7115175"/>
              <a:gd name="connsiteY0" fmla="*/ 0 h 6858000"/>
              <a:gd name="connsiteX1" fmla="*/ 5705475 w 7115175"/>
              <a:gd name="connsiteY1" fmla="*/ 0 h 6858000"/>
              <a:gd name="connsiteX2" fmla="*/ 7115175 w 7115175"/>
              <a:gd name="connsiteY2" fmla="*/ 0 h 6858000"/>
              <a:gd name="connsiteX3" fmla="*/ 7115175 w 7115175"/>
              <a:gd name="connsiteY3" fmla="*/ 6858000 h 6858000"/>
              <a:gd name="connsiteX4" fmla="*/ 1533526 w 7115175"/>
              <a:gd name="connsiteY4" fmla="*/ 6848475 h 6858000"/>
              <a:gd name="connsiteX5" fmla="*/ 0 w 7115175"/>
              <a:gd name="connsiteY5" fmla="*/ 5048250 h 6858000"/>
              <a:gd name="connsiteX6" fmla="*/ 10287 w 7115175"/>
              <a:gd name="connsiteY6" fmla="*/ 0 h 6858000"/>
              <a:gd name="connsiteX0" fmla="*/ 0 w 7115175"/>
              <a:gd name="connsiteY0" fmla="*/ 5048250 h 6858000"/>
              <a:gd name="connsiteX1" fmla="*/ 5705475 w 7115175"/>
              <a:gd name="connsiteY1" fmla="*/ 0 h 6858000"/>
              <a:gd name="connsiteX2" fmla="*/ 7115175 w 7115175"/>
              <a:gd name="connsiteY2" fmla="*/ 0 h 6858000"/>
              <a:gd name="connsiteX3" fmla="*/ 7115175 w 7115175"/>
              <a:gd name="connsiteY3" fmla="*/ 6858000 h 6858000"/>
              <a:gd name="connsiteX4" fmla="*/ 1533526 w 7115175"/>
              <a:gd name="connsiteY4" fmla="*/ 6848475 h 6858000"/>
              <a:gd name="connsiteX5" fmla="*/ 0 w 7115175"/>
              <a:gd name="connsiteY5" fmla="*/ 504825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115175" h="6858000">
                <a:moveTo>
                  <a:pt x="0" y="5048250"/>
                </a:moveTo>
                <a:lnTo>
                  <a:pt x="5705475" y="0"/>
                </a:lnTo>
                <a:lnTo>
                  <a:pt x="7115175" y="0"/>
                </a:lnTo>
                <a:lnTo>
                  <a:pt x="7115175" y="6858000"/>
                </a:lnTo>
                <a:lnTo>
                  <a:pt x="1533526" y="6848475"/>
                </a:lnTo>
                <a:lnTo>
                  <a:pt x="0" y="5048250"/>
                </a:lnTo>
                <a:close/>
              </a:path>
            </a:pathLst>
          </a:custGeom>
          <a:solidFill>
            <a:schemeClr val="accent3">
              <a:alpha val="80000"/>
            </a:schemeClr>
          </a:solidFill>
        </p:spPr>
        <p:txBody>
          <a:bodyPr rIns="182880" anchor="ctr"/>
          <a:lstStyle>
            <a:lvl1pPr algn="r">
              <a:defRPr/>
            </a:lvl1pPr>
          </a:lstStyle>
          <a:p>
            <a:r>
              <a:rPr lang="en-US"/>
              <a:t>Click icon to add picture</a:t>
            </a:r>
            <a:endParaRPr lang="en-US" dirty="0"/>
          </a:p>
        </p:txBody>
      </p:sp>
      <p:sp>
        <p:nvSpPr>
          <p:cNvPr id="9" name="Right Triangle 8"/>
          <p:cNvSpPr/>
          <p:nvPr/>
        </p:nvSpPr>
        <p:spPr>
          <a:xfrm>
            <a:off x="0" y="2647950"/>
            <a:ext cx="3571875" cy="4210050"/>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Freeform 9"/>
          <p:cNvSpPr/>
          <p:nvPr/>
        </p:nvSpPr>
        <p:spPr>
          <a:xfrm>
            <a:off x="0" y="5048250"/>
            <a:ext cx="3571875" cy="1809750"/>
          </a:xfrm>
          <a:custGeom>
            <a:avLst/>
            <a:gdLst>
              <a:gd name="connsiteX0" fmla="*/ 0 w 3571875"/>
              <a:gd name="connsiteY0" fmla="*/ 4210050 h 4210050"/>
              <a:gd name="connsiteX1" fmla="*/ 0 w 3571875"/>
              <a:gd name="connsiteY1" fmla="*/ 0 h 4210050"/>
              <a:gd name="connsiteX2" fmla="*/ 3571875 w 3571875"/>
              <a:gd name="connsiteY2" fmla="*/ 4210050 h 4210050"/>
              <a:gd name="connsiteX3" fmla="*/ 0 w 3571875"/>
              <a:gd name="connsiteY3" fmla="*/ 4210050 h 4210050"/>
              <a:gd name="connsiteX0" fmla="*/ 0 w 3571875"/>
              <a:gd name="connsiteY0" fmla="*/ 1809750 h 1809750"/>
              <a:gd name="connsiteX1" fmla="*/ 1895475 w 3571875"/>
              <a:gd name="connsiteY1" fmla="*/ 0 h 1809750"/>
              <a:gd name="connsiteX2" fmla="*/ 3571875 w 3571875"/>
              <a:gd name="connsiteY2" fmla="*/ 1809750 h 1809750"/>
              <a:gd name="connsiteX3" fmla="*/ 0 w 3571875"/>
              <a:gd name="connsiteY3" fmla="*/ 1809750 h 1809750"/>
              <a:gd name="connsiteX0" fmla="*/ 0 w 3571875"/>
              <a:gd name="connsiteY0" fmla="*/ 1809750 h 1809750"/>
              <a:gd name="connsiteX1" fmla="*/ 2038350 w 3571875"/>
              <a:gd name="connsiteY1" fmla="*/ 0 h 1809750"/>
              <a:gd name="connsiteX2" fmla="*/ 3571875 w 3571875"/>
              <a:gd name="connsiteY2" fmla="*/ 1809750 h 1809750"/>
              <a:gd name="connsiteX3" fmla="*/ 0 w 3571875"/>
              <a:gd name="connsiteY3" fmla="*/ 1809750 h 1809750"/>
            </a:gdLst>
            <a:ahLst/>
            <a:cxnLst>
              <a:cxn ang="0">
                <a:pos x="connsiteX0" y="connsiteY0"/>
              </a:cxn>
              <a:cxn ang="0">
                <a:pos x="connsiteX1" y="connsiteY1"/>
              </a:cxn>
              <a:cxn ang="0">
                <a:pos x="connsiteX2" y="connsiteY2"/>
              </a:cxn>
              <a:cxn ang="0">
                <a:pos x="connsiteX3" y="connsiteY3"/>
              </a:cxn>
            </a:cxnLst>
            <a:rect l="l" t="t" r="r" b="b"/>
            <a:pathLst>
              <a:path w="3571875" h="1809750">
                <a:moveTo>
                  <a:pt x="0" y="1809750"/>
                </a:moveTo>
                <a:lnTo>
                  <a:pt x="2038350" y="0"/>
                </a:lnTo>
                <a:lnTo>
                  <a:pt x="3571875" y="1809750"/>
                </a:lnTo>
                <a:lnTo>
                  <a:pt x="0" y="1809750"/>
                </a:lnTo>
                <a:close/>
              </a:path>
            </a:pathLst>
          </a:cu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rot="19140000">
            <a:off x="671197" y="1717501"/>
            <a:ext cx="5486400" cy="867444"/>
          </a:xfrm>
        </p:spPr>
        <p:txBody>
          <a:bodyPr anchor="b"/>
          <a:lstStyle>
            <a:lvl1pPr algn="l">
              <a:defRPr sz="2800" b="0">
                <a:latin typeface="+mj-lt"/>
              </a:defRPr>
            </a:lvl1pPr>
          </a:lstStyle>
          <a:p>
            <a:r>
              <a:rPr lang="en-US"/>
              <a:t>Click to edit Master title style</a:t>
            </a:r>
            <a:endParaRPr lang="en-US" dirty="0"/>
          </a:p>
        </p:txBody>
      </p:sp>
      <p:sp>
        <p:nvSpPr>
          <p:cNvPr id="4" name="Text Placeholder 3"/>
          <p:cNvSpPr>
            <a:spLocks noGrp="1"/>
          </p:cNvSpPr>
          <p:nvPr>
            <p:ph type="body" sz="half" idx="2"/>
          </p:nvPr>
        </p:nvSpPr>
        <p:spPr>
          <a:xfrm rot="19140000">
            <a:off x="1143479" y="2180529"/>
            <a:ext cx="6096545" cy="740664"/>
          </a:xfrm>
        </p:spPr>
        <p:txBody>
          <a:bodyPr/>
          <a:lstStyle>
            <a:lvl1pPr marL="0" indent="0">
              <a:buNone/>
              <a:defRPr sz="1400">
                <a:solidFill>
                  <a:schemeClr val="tx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10/26/2024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Freeform 6"/>
          <p:cNvSpPr/>
          <p:nvPr/>
        </p:nvSpPr>
        <p:spPr>
          <a:xfrm>
            <a:off x="-2382" y="5050633"/>
            <a:ext cx="3574257" cy="1807368"/>
          </a:xfrm>
          <a:custGeom>
            <a:avLst/>
            <a:gdLst>
              <a:gd name="connsiteX0" fmla="*/ 0 w 3571875"/>
              <a:gd name="connsiteY0" fmla="*/ 4210050 h 4210050"/>
              <a:gd name="connsiteX1" fmla="*/ 0 w 3571875"/>
              <a:gd name="connsiteY1" fmla="*/ 0 h 4210050"/>
              <a:gd name="connsiteX2" fmla="*/ 3571875 w 3571875"/>
              <a:gd name="connsiteY2" fmla="*/ 4210050 h 4210050"/>
              <a:gd name="connsiteX3" fmla="*/ 0 w 3571875"/>
              <a:gd name="connsiteY3" fmla="*/ 4210050 h 4210050"/>
              <a:gd name="connsiteX0" fmla="*/ 0 w 3571875"/>
              <a:gd name="connsiteY0" fmla="*/ 4210050 h 4210050"/>
              <a:gd name="connsiteX1" fmla="*/ 0 w 3571875"/>
              <a:gd name="connsiteY1" fmla="*/ 0 h 4210050"/>
              <a:gd name="connsiteX2" fmla="*/ 2028825 w 3571875"/>
              <a:gd name="connsiteY2" fmla="*/ 2388394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28825 w 3571875"/>
              <a:gd name="connsiteY2" fmla="*/ 2205038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28825 w 3571875"/>
              <a:gd name="connsiteY2" fmla="*/ 2393157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28825 w 3571875"/>
              <a:gd name="connsiteY2" fmla="*/ 2393157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28825 w 3571875"/>
              <a:gd name="connsiteY2" fmla="*/ 2281238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28825 w 3571875"/>
              <a:gd name="connsiteY2" fmla="*/ 2393157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28825 w 3571875"/>
              <a:gd name="connsiteY2" fmla="*/ 2393157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76450 w 3571875"/>
              <a:gd name="connsiteY2" fmla="*/ 2274094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245519 w 3571875"/>
              <a:gd name="connsiteY2" fmla="*/ 2405063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38350 w 3571875"/>
              <a:gd name="connsiteY2" fmla="*/ 2405063 h 4210050"/>
              <a:gd name="connsiteX3" fmla="*/ 3571875 w 3571875"/>
              <a:gd name="connsiteY3" fmla="*/ 4210050 h 4210050"/>
              <a:gd name="connsiteX4" fmla="*/ 0 w 3571875"/>
              <a:gd name="connsiteY4" fmla="*/ 4210050 h 4210050"/>
              <a:gd name="connsiteX0" fmla="*/ 0 w 3571875"/>
              <a:gd name="connsiteY0" fmla="*/ 2433637 h 2433637"/>
              <a:gd name="connsiteX1" fmla="*/ 257175 w 3571875"/>
              <a:gd name="connsiteY1" fmla="*/ 0 h 2433637"/>
              <a:gd name="connsiteX2" fmla="*/ 2038350 w 3571875"/>
              <a:gd name="connsiteY2" fmla="*/ 628650 h 2433637"/>
              <a:gd name="connsiteX3" fmla="*/ 3571875 w 3571875"/>
              <a:gd name="connsiteY3" fmla="*/ 2433637 h 2433637"/>
              <a:gd name="connsiteX4" fmla="*/ 0 w 3571875"/>
              <a:gd name="connsiteY4" fmla="*/ 2433637 h 2433637"/>
              <a:gd name="connsiteX0" fmla="*/ 2382 w 3574257"/>
              <a:gd name="connsiteY0" fmla="*/ 1807368 h 1807368"/>
              <a:gd name="connsiteX1" fmla="*/ 0 w 3574257"/>
              <a:gd name="connsiteY1" fmla="*/ 0 h 1807368"/>
              <a:gd name="connsiteX2" fmla="*/ 2040732 w 3574257"/>
              <a:gd name="connsiteY2" fmla="*/ 2381 h 1807368"/>
              <a:gd name="connsiteX3" fmla="*/ 3574257 w 3574257"/>
              <a:gd name="connsiteY3" fmla="*/ 1807368 h 1807368"/>
              <a:gd name="connsiteX4" fmla="*/ 2382 w 3574257"/>
              <a:gd name="connsiteY4" fmla="*/ 1807368 h 1807368"/>
              <a:gd name="connsiteX0" fmla="*/ 2382 w 3574257"/>
              <a:gd name="connsiteY0" fmla="*/ 1807368 h 1807368"/>
              <a:gd name="connsiteX1" fmla="*/ 0 w 3574257"/>
              <a:gd name="connsiteY1" fmla="*/ 0 h 1807368"/>
              <a:gd name="connsiteX2" fmla="*/ 1924051 w 3574257"/>
              <a:gd name="connsiteY2" fmla="*/ 307181 h 1807368"/>
              <a:gd name="connsiteX3" fmla="*/ 3574257 w 3574257"/>
              <a:gd name="connsiteY3" fmla="*/ 1807368 h 1807368"/>
              <a:gd name="connsiteX4" fmla="*/ 2382 w 3574257"/>
              <a:gd name="connsiteY4" fmla="*/ 1807368 h 1807368"/>
              <a:gd name="connsiteX0" fmla="*/ 2382 w 3574257"/>
              <a:gd name="connsiteY0" fmla="*/ 1809749 h 1809749"/>
              <a:gd name="connsiteX1" fmla="*/ 0 w 3574257"/>
              <a:gd name="connsiteY1" fmla="*/ 2381 h 1809749"/>
              <a:gd name="connsiteX2" fmla="*/ 2038351 w 3574257"/>
              <a:gd name="connsiteY2" fmla="*/ 0 h 1809749"/>
              <a:gd name="connsiteX3" fmla="*/ 3574257 w 3574257"/>
              <a:gd name="connsiteY3" fmla="*/ 1809749 h 1809749"/>
              <a:gd name="connsiteX4" fmla="*/ 2382 w 3574257"/>
              <a:gd name="connsiteY4" fmla="*/ 1809749 h 1809749"/>
              <a:gd name="connsiteX0" fmla="*/ 2382 w 3574257"/>
              <a:gd name="connsiteY0" fmla="*/ 1807368 h 1807368"/>
              <a:gd name="connsiteX1" fmla="*/ 0 w 3574257"/>
              <a:gd name="connsiteY1" fmla="*/ 0 h 1807368"/>
              <a:gd name="connsiteX2" fmla="*/ 1640682 w 3574257"/>
              <a:gd name="connsiteY2" fmla="*/ 450057 h 1807368"/>
              <a:gd name="connsiteX3" fmla="*/ 3574257 w 3574257"/>
              <a:gd name="connsiteY3" fmla="*/ 1807368 h 1807368"/>
              <a:gd name="connsiteX4" fmla="*/ 2382 w 3574257"/>
              <a:gd name="connsiteY4" fmla="*/ 1807368 h 1807368"/>
              <a:gd name="connsiteX0" fmla="*/ 2382 w 3574257"/>
              <a:gd name="connsiteY0" fmla="*/ 1809749 h 1809749"/>
              <a:gd name="connsiteX1" fmla="*/ 0 w 3574257"/>
              <a:gd name="connsiteY1" fmla="*/ 2381 h 1809749"/>
              <a:gd name="connsiteX2" fmla="*/ 2038351 w 3574257"/>
              <a:gd name="connsiteY2" fmla="*/ 0 h 1809749"/>
              <a:gd name="connsiteX3" fmla="*/ 3574257 w 3574257"/>
              <a:gd name="connsiteY3" fmla="*/ 1809749 h 1809749"/>
              <a:gd name="connsiteX4" fmla="*/ 2382 w 3574257"/>
              <a:gd name="connsiteY4" fmla="*/ 1809749 h 1809749"/>
              <a:gd name="connsiteX0" fmla="*/ 2382 w 3574257"/>
              <a:gd name="connsiteY0" fmla="*/ 1807368 h 1807368"/>
              <a:gd name="connsiteX1" fmla="*/ 0 w 3574257"/>
              <a:gd name="connsiteY1" fmla="*/ 0 h 1807368"/>
              <a:gd name="connsiteX2" fmla="*/ 1657351 w 3574257"/>
              <a:gd name="connsiteY2" fmla="*/ 230982 h 1807368"/>
              <a:gd name="connsiteX3" fmla="*/ 3574257 w 3574257"/>
              <a:gd name="connsiteY3" fmla="*/ 1807368 h 1807368"/>
              <a:gd name="connsiteX4" fmla="*/ 2382 w 3574257"/>
              <a:gd name="connsiteY4" fmla="*/ 1807368 h 1807368"/>
              <a:gd name="connsiteX0" fmla="*/ 2382 w 3574257"/>
              <a:gd name="connsiteY0" fmla="*/ 1807368 h 1807368"/>
              <a:gd name="connsiteX1" fmla="*/ 0 w 3574257"/>
              <a:gd name="connsiteY1" fmla="*/ 0 h 1807368"/>
              <a:gd name="connsiteX2" fmla="*/ 2040732 w 3574257"/>
              <a:gd name="connsiteY2" fmla="*/ 2382 h 1807368"/>
              <a:gd name="connsiteX3" fmla="*/ 3574257 w 3574257"/>
              <a:gd name="connsiteY3" fmla="*/ 1807368 h 1807368"/>
              <a:gd name="connsiteX4" fmla="*/ 2382 w 3574257"/>
              <a:gd name="connsiteY4" fmla="*/ 1807368 h 1807368"/>
              <a:gd name="connsiteX0" fmla="*/ 2382 w 3574257"/>
              <a:gd name="connsiteY0" fmla="*/ 1807368 h 1807368"/>
              <a:gd name="connsiteX1" fmla="*/ 0 w 3574257"/>
              <a:gd name="connsiteY1" fmla="*/ 0 h 1807368"/>
              <a:gd name="connsiteX2" fmla="*/ 1774032 w 3574257"/>
              <a:gd name="connsiteY2" fmla="*/ 161925 h 1807368"/>
              <a:gd name="connsiteX3" fmla="*/ 3574257 w 3574257"/>
              <a:gd name="connsiteY3" fmla="*/ 1807368 h 1807368"/>
              <a:gd name="connsiteX4" fmla="*/ 2382 w 3574257"/>
              <a:gd name="connsiteY4" fmla="*/ 1807368 h 1807368"/>
              <a:gd name="connsiteX0" fmla="*/ 2382 w 3574257"/>
              <a:gd name="connsiteY0" fmla="*/ 1807368 h 1807368"/>
              <a:gd name="connsiteX1" fmla="*/ 0 w 3574257"/>
              <a:gd name="connsiteY1" fmla="*/ 0 h 1807368"/>
              <a:gd name="connsiteX2" fmla="*/ 1969294 w 3574257"/>
              <a:gd name="connsiteY2" fmla="*/ 21432 h 1807368"/>
              <a:gd name="connsiteX3" fmla="*/ 3574257 w 3574257"/>
              <a:gd name="connsiteY3" fmla="*/ 1807368 h 1807368"/>
              <a:gd name="connsiteX4" fmla="*/ 2382 w 3574257"/>
              <a:gd name="connsiteY4" fmla="*/ 1807368 h 1807368"/>
              <a:gd name="connsiteX0" fmla="*/ 2382 w 3574257"/>
              <a:gd name="connsiteY0" fmla="*/ 1807368 h 1807368"/>
              <a:gd name="connsiteX1" fmla="*/ 0 w 3574257"/>
              <a:gd name="connsiteY1" fmla="*/ 0 h 1807368"/>
              <a:gd name="connsiteX2" fmla="*/ 1819275 w 3574257"/>
              <a:gd name="connsiteY2" fmla="*/ 200026 h 1807368"/>
              <a:gd name="connsiteX3" fmla="*/ 3574257 w 3574257"/>
              <a:gd name="connsiteY3" fmla="*/ 1807368 h 1807368"/>
              <a:gd name="connsiteX4" fmla="*/ 2382 w 3574257"/>
              <a:gd name="connsiteY4" fmla="*/ 1807368 h 1807368"/>
              <a:gd name="connsiteX0" fmla="*/ 2382 w 3574257"/>
              <a:gd name="connsiteY0" fmla="*/ 1807368 h 1807368"/>
              <a:gd name="connsiteX1" fmla="*/ 0 w 3574257"/>
              <a:gd name="connsiteY1" fmla="*/ 0 h 1807368"/>
              <a:gd name="connsiteX2" fmla="*/ 2045494 w 3574257"/>
              <a:gd name="connsiteY2" fmla="*/ 1 h 1807368"/>
              <a:gd name="connsiteX3" fmla="*/ 3574257 w 3574257"/>
              <a:gd name="connsiteY3" fmla="*/ 1807368 h 1807368"/>
              <a:gd name="connsiteX4" fmla="*/ 2382 w 3574257"/>
              <a:gd name="connsiteY4" fmla="*/ 1807368 h 18073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74257" h="1807368">
                <a:moveTo>
                  <a:pt x="2382" y="1807368"/>
                </a:moveTo>
                <a:lnTo>
                  <a:pt x="0" y="0"/>
                </a:lnTo>
                <a:lnTo>
                  <a:pt x="2045494" y="1"/>
                </a:lnTo>
                <a:lnTo>
                  <a:pt x="3574257" y="1807368"/>
                </a:lnTo>
                <a:lnTo>
                  <a:pt x="2382" y="1807368"/>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Freeform 7"/>
          <p:cNvSpPr/>
          <p:nvPr/>
        </p:nvSpPr>
        <p:spPr>
          <a:xfrm>
            <a:off x="-2380" y="5051292"/>
            <a:ext cx="9146380" cy="1806709"/>
          </a:xfrm>
          <a:custGeom>
            <a:avLst/>
            <a:gdLst>
              <a:gd name="connsiteX0" fmla="*/ 0 w 3350419"/>
              <a:gd name="connsiteY0" fmla="*/ 2081213 h 2083594"/>
              <a:gd name="connsiteX1" fmla="*/ 3031331 w 3350419"/>
              <a:gd name="connsiteY1" fmla="*/ 0 h 2083594"/>
              <a:gd name="connsiteX2" fmla="*/ 3350419 w 3350419"/>
              <a:gd name="connsiteY2" fmla="*/ 80963 h 2083594"/>
              <a:gd name="connsiteX3" fmla="*/ 3350419 w 3350419"/>
              <a:gd name="connsiteY3" fmla="*/ 2083594 h 2083594"/>
              <a:gd name="connsiteX4" fmla="*/ 0 w 3350419"/>
              <a:gd name="connsiteY4" fmla="*/ 2081213 h 2083594"/>
              <a:gd name="connsiteX0" fmla="*/ 0 w 3112294"/>
              <a:gd name="connsiteY0" fmla="*/ 2019301 h 2083594"/>
              <a:gd name="connsiteX1" fmla="*/ 2793206 w 3112294"/>
              <a:gd name="connsiteY1" fmla="*/ 0 h 2083594"/>
              <a:gd name="connsiteX2" fmla="*/ 3112294 w 3112294"/>
              <a:gd name="connsiteY2" fmla="*/ 80963 h 2083594"/>
              <a:gd name="connsiteX3" fmla="*/ 3112294 w 3112294"/>
              <a:gd name="connsiteY3" fmla="*/ 2083594 h 2083594"/>
              <a:gd name="connsiteX4" fmla="*/ 0 w 3112294"/>
              <a:gd name="connsiteY4" fmla="*/ 2019301 h 2083594"/>
              <a:gd name="connsiteX0" fmla="*/ 0 w 3345656"/>
              <a:gd name="connsiteY0" fmla="*/ 2097882 h 2097882"/>
              <a:gd name="connsiteX1" fmla="*/ 3026568 w 3345656"/>
              <a:gd name="connsiteY1" fmla="*/ 0 h 2097882"/>
              <a:gd name="connsiteX2" fmla="*/ 3345656 w 3345656"/>
              <a:gd name="connsiteY2" fmla="*/ 80963 h 2097882"/>
              <a:gd name="connsiteX3" fmla="*/ 3345656 w 3345656"/>
              <a:gd name="connsiteY3" fmla="*/ 2083594 h 2097882"/>
              <a:gd name="connsiteX4" fmla="*/ 0 w 3345656"/>
              <a:gd name="connsiteY4" fmla="*/ 2097882 h 2097882"/>
              <a:gd name="connsiteX0" fmla="*/ 0 w 2800350"/>
              <a:gd name="connsiteY0" fmla="*/ 1935957 h 2083594"/>
              <a:gd name="connsiteX1" fmla="*/ 2481262 w 2800350"/>
              <a:gd name="connsiteY1" fmla="*/ 0 h 2083594"/>
              <a:gd name="connsiteX2" fmla="*/ 2800350 w 2800350"/>
              <a:gd name="connsiteY2" fmla="*/ 80963 h 2083594"/>
              <a:gd name="connsiteX3" fmla="*/ 2800350 w 2800350"/>
              <a:gd name="connsiteY3" fmla="*/ 2083594 h 2083594"/>
              <a:gd name="connsiteX4" fmla="*/ 0 w 2800350"/>
              <a:gd name="connsiteY4" fmla="*/ 1935957 h 2083594"/>
              <a:gd name="connsiteX0" fmla="*/ 0 w 3352800"/>
              <a:gd name="connsiteY0" fmla="*/ 2083594 h 2083594"/>
              <a:gd name="connsiteX1" fmla="*/ 3033712 w 3352800"/>
              <a:gd name="connsiteY1" fmla="*/ 0 h 2083594"/>
              <a:gd name="connsiteX2" fmla="*/ 3352800 w 3352800"/>
              <a:gd name="connsiteY2" fmla="*/ 80963 h 2083594"/>
              <a:gd name="connsiteX3" fmla="*/ 3352800 w 3352800"/>
              <a:gd name="connsiteY3" fmla="*/ 2083594 h 2083594"/>
              <a:gd name="connsiteX4" fmla="*/ 0 w 3352800"/>
              <a:gd name="connsiteY4" fmla="*/ 2083594 h 2083594"/>
              <a:gd name="connsiteX0" fmla="*/ 0 w 3352800"/>
              <a:gd name="connsiteY0" fmla="*/ 2002631 h 2002631"/>
              <a:gd name="connsiteX1" fmla="*/ 3033712 w 3352800"/>
              <a:gd name="connsiteY1" fmla="*/ 157162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988469 w 3352800"/>
              <a:gd name="connsiteY1" fmla="*/ 59530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33966 w 3352800"/>
              <a:gd name="connsiteY1" fmla="*/ 425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45314 w 3352800"/>
              <a:gd name="connsiteY1" fmla="*/ 12246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34839 w 3352800"/>
              <a:gd name="connsiteY1" fmla="*/ 425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75865 w 3352800"/>
              <a:gd name="connsiteY1" fmla="*/ 81782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901 h 2002901"/>
              <a:gd name="connsiteX1" fmla="*/ 2836585 w 3352800"/>
              <a:gd name="connsiteY1" fmla="*/ 0 h 2002901"/>
              <a:gd name="connsiteX2" fmla="*/ 3352800 w 3352800"/>
              <a:gd name="connsiteY2" fmla="*/ 270 h 2002901"/>
              <a:gd name="connsiteX3" fmla="*/ 3352800 w 3352800"/>
              <a:gd name="connsiteY3" fmla="*/ 2002901 h 2002901"/>
              <a:gd name="connsiteX4" fmla="*/ 0 w 3352800"/>
              <a:gd name="connsiteY4" fmla="*/ 2002901 h 2002901"/>
              <a:gd name="connsiteX0" fmla="*/ 0 w 3352800"/>
              <a:gd name="connsiteY0" fmla="*/ 2002631 h 2002631"/>
              <a:gd name="connsiteX1" fmla="*/ 754045 w 3352800"/>
              <a:gd name="connsiteY1" fmla="*/ 1468326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534305 h 534305"/>
              <a:gd name="connsiteX1" fmla="*/ 754045 w 3352800"/>
              <a:gd name="connsiteY1" fmla="*/ 0 h 534305"/>
              <a:gd name="connsiteX2" fmla="*/ 3352800 w 3352800"/>
              <a:gd name="connsiteY2" fmla="*/ 7687 h 534305"/>
              <a:gd name="connsiteX3" fmla="*/ 3352800 w 3352800"/>
              <a:gd name="connsiteY3" fmla="*/ 534305 h 534305"/>
              <a:gd name="connsiteX4" fmla="*/ 0 w 3352800"/>
              <a:gd name="connsiteY4" fmla="*/ 534305 h 534305"/>
              <a:gd name="connsiteX0" fmla="*/ 0 w 3352800"/>
              <a:gd name="connsiteY0" fmla="*/ 534305 h 534305"/>
              <a:gd name="connsiteX1" fmla="*/ 754045 w 3352800"/>
              <a:gd name="connsiteY1" fmla="*/ 0 h 534305"/>
              <a:gd name="connsiteX2" fmla="*/ 3352800 w 3352800"/>
              <a:gd name="connsiteY2" fmla="*/ 7687 h 534305"/>
              <a:gd name="connsiteX3" fmla="*/ 3352800 w 3352800"/>
              <a:gd name="connsiteY3" fmla="*/ 534305 h 534305"/>
              <a:gd name="connsiteX4" fmla="*/ 0 w 3352800"/>
              <a:gd name="connsiteY4" fmla="*/ 534305 h 534305"/>
              <a:gd name="connsiteX0" fmla="*/ 0 w 3352800"/>
              <a:gd name="connsiteY0" fmla="*/ 526618 h 526618"/>
              <a:gd name="connsiteX1" fmla="*/ 980611 w 3352800"/>
              <a:gd name="connsiteY1" fmla="*/ 93681 h 526618"/>
              <a:gd name="connsiteX2" fmla="*/ 3352800 w 3352800"/>
              <a:gd name="connsiteY2" fmla="*/ 0 h 526618"/>
              <a:gd name="connsiteX3" fmla="*/ 3352800 w 3352800"/>
              <a:gd name="connsiteY3" fmla="*/ 526618 h 526618"/>
              <a:gd name="connsiteX4" fmla="*/ 0 w 3352800"/>
              <a:gd name="connsiteY4" fmla="*/ 526618 h 526618"/>
              <a:gd name="connsiteX0" fmla="*/ 0 w 3352800"/>
              <a:gd name="connsiteY0" fmla="*/ 526888 h 526888"/>
              <a:gd name="connsiteX1" fmla="*/ 744735 w 3352800"/>
              <a:gd name="connsiteY1" fmla="*/ 0 h 526888"/>
              <a:gd name="connsiteX2" fmla="*/ 3352800 w 3352800"/>
              <a:gd name="connsiteY2" fmla="*/ 270 h 526888"/>
              <a:gd name="connsiteX3" fmla="*/ 3352800 w 3352800"/>
              <a:gd name="connsiteY3" fmla="*/ 526888 h 526888"/>
              <a:gd name="connsiteX4" fmla="*/ 0 w 3352800"/>
              <a:gd name="connsiteY4" fmla="*/ 526888 h 526888"/>
              <a:gd name="connsiteX0" fmla="*/ 0 w 3352800"/>
              <a:gd name="connsiteY0" fmla="*/ 526618 h 526618"/>
              <a:gd name="connsiteX1" fmla="*/ 811948 w 3352800"/>
              <a:gd name="connsiteY1" fmla="*/ 60921 h 526618"/>
              <a:gd name="connsiteX2" fmla="*/ 3352800 w 3352800"/>
              <a:gd name="connsiteY2" fmla="*/ 0 h 526618"/>
              <a:gd name="connsiteX3" fmla="*/ 3352800 w 3352800"/>
              <a:gd name="connsiteY3" fmla="*/ 526618 h 526618"/>
              <a:gd name="connsiteX4" fmla="*/ 0 w 3352800"/>
              <a:gd name="connsiteY4" fmla="*/ 526618 h 526618"/>
              <a:gd name="connsiteX0" fmla="*/ 0 w 3352800"/>
              <a:gd name="connsiteY0" fmla="*/ 527584 h 527584"/>
              <a:gd name="connsiteX1" fmla="*/ 751718 w 3352800"/>
              <a:gd name="connsiteY1" fmla="*/ 0 h 527584"/>
              <a:gd name="connsiteX2" fmla="*/ 3352800 w 3352800"/>
              <a:gd name="connsiteY2" fmla="*/ 966 h 527584"/>
              <a:gd name="connsiteX3" fmla="*/ 3352800 w 3352800"/>
              <a:gd name="connsiteY3" fmla="*/ 527584 h 527584"/>
              <a:gd name="connsiteX4" fmla="*/ 0 w 3352800"/>
              <a:gd name="connsiteY4" fmla="*/ 527584 h 527584"/>
              <a:gd name="connsiteX0" fmla="*/ 0 w 3352800"/>
              <a:gd name="connsiteY0" fmla="*/ 527584 h 527584"/>
              <a:gd name="connsiteX1" fmla="*/ 751718 w 3352800"/>
              <a:gd name="connsiteY1" fmla="*/ 0 h 527584"/>
              <a:gd name="connsiteX2" fmla="*/ 3241069 w 3352800"/>
              <a:gd name="connsiteY2" fmla="*/ 94144 h 527584"/>
              <a:gd name="connsiteX3" fmla="*/ 3352800 w 3352800"/>
              <a:gd name="connsiteY3" fmla="*/ 527584 h 527584"/>
              <a:gd name="connsiteX4" fmla="*/ 0 w 3352800"/>
              <a:gd name="connsiteY4" fmla="*/ 527584 h 527584"/>
              <a:gd name="connsiteX0" fmla="*/ 0 w 3352800"/>
              <a:gd name="connsiteY0" fmla="*/ 527584 h 527584"/>
              <a:gd name="connsiteX1" fmla="*/ 751718 w 3352800"/>
              <a:gd name="connsiteY1" fmla="*/ 0 h 527584"/>
              <a:gd name="connsiteX2" fmla="*/ 3352800 w 3352800"/>
              <a:gd name="connsiteY2" fmla="*/ 271 h 527584"/>
              <a:gd name="connsiteX3" fmla="*/ 3352800 w 3352800"/>
              <a:gd name="connsiteY3" fmla="*/ 527584 h 527584"/>
              <a:gd name="connsiteX4" fmla="*/ 0 w 3352800"/>
              <a:gd name="connsiteY4" fmla="*/ 527584 h 527584"/>
              <a:gd name="connsiteX0" fmla="*/ 0 w 3352800"/>
              <a:gd name="connsiteY0" fmla="*/ 527313 h 527313"/>
              <a:gd name="connsiteX1" fmla="*/ 900984 w 3352800"/>
              <a:gd name="connsiteY1" fmla="*/ 97774 h 527313"/>
              <a:gd name="connsiteX2" fmla="*/ 3352800 w 3352800"/>
              <a:gd name="connsiteY2" fmla="*/ 0 h 527313"/>
              <a:gd name="connsiteX3" fmla="*/ 3352800 w 3352800"/>
              <a:gd name="connsiteY3" fmla="*/ 527313 h 527313"/>
              <a:gd name="connsiteX4" fmla="*/ 0 w 3352800"/>
              <a:gd name="connsiteY4" fmla="*/ 527313 h 527313"/>
              <a:gd name="connsiteX0" fmla="*/ 0 w 3352800"/>
              <a:gd name="connsiteY0" fmla="*/ 527584 h 527584"/>
              <a:gd name="connsiteX1" fmla="*/ 748227 w 3352800"/>
              <a:gd name="connsiteY1" fmla="*/ 0 h 527584"/>
              <a:gd name="connsiteX2" fmla="*/ 3352800 w 3352800"/>
              <a:gd name="connsiteY2" fmla="*/ 271 h 527584"/>
              <a:gd name="connsiteX3" fmla="*/ 3352800 w 3352800"/>
              <a:gd name="connsiteY3" fmla="*/ 527584 h 527584"/>
              <a:gd name="connsiteX4" fmla="*/ 0 w 3352800"/>
              <a:gd name="connsiteY4" fmla="*/ 527584 h 5275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52800" h="527584">
                <a:moveTo>
                  <a:pt x="0" y="527584"/>
                </a:moveTo>
                <a:lnTo>
                  <a:pt x="748227" y="0"/>
                </a:lnTo>
                <a:lnTo>
                  <a:pt x="3352800" y="271"/>
                </a:lnTo>
                <a:lnTo>
                  <a:pt x="3352800" y="527584"/>
                </a:lnTo>
                <a:lnTo>
                  <a:pt x="0" y="527584"/>
                </a:lnTo>
                <a:close/>
              </a:path>
            </a:pathLst>
          </a:cu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822960" y="365760"/>
            <a:ext cx="7520940" cy="548640"/>
          </a:xfrm>
          <a:prstGeom prst="rect">
            <a:avLst/>
          </a:prstGeom>
        </p:spPr>
        <p:txBody>
          <a:bodyPr vert="horz" lIns="91440" tIns="45720" rIns="91440" bIns="45720" rtlCol="0" anchor="ctr">
            <a:noAutofit/>
          </a:bodyPr>
          <a:lstStyle/>
          <a:p>
            <a:r>
              <a:rPr lang="en-US"/>
              <a:t>Click to edit Master title style</a:t>
            </a:r>
            <a:endParaRPr lang="en-US" dirty="0"/>
          </a:p>
        </p:txBody>
      </p:sp>
      <p:sp>
        <p:nvSpPr>
          <p:cNvPr id="3" name="Text Placeholder 2"/>
          <p:cNvSpPr>
            <a:spLocks noGrp="1"/>
          </p:cNvSpPr>
          <p:nvPr>
            <p:ph type="body" idx="1"/>
          </p:nvPr>
        </p:nvSpPr>
        <p:spPr>
          <a:xfrm>
            <a:off x="822960" y="1100628"/>
            <a:ext cx="7520940" cy="3579849"/>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rot="19140000">
            <a:off x="201168" y="5870448"/>
            <a:ext cx="2176272" cy="201168"/>
          </a:xfrm>
          <a:prstGeom prst="rect">
            <a:avLst/>
          </a:prstGeom>
        </p:spPr>
        <p:txBody>
          <a:bodyPr vert="horz" lIns="91440" tIns="45720" rIns="91440" bIns="45720" rtlCol="0" anchor="ctr"/>
          <a:lstStyle>
            <a:lvl1pPr algn="l">
              <a:defRPr sz="1200">
                <a:solidFill>
                  <a:srgbClr val="FFFFFF"/>
                </a:solidFill>
              </a:defRPr>
            </a:lvl1pPr>
          </a:lstStyle>
          <a:p>
            <a:fld id="{1D8BD707-D9CF-40AE-B4C6-C98DA3205C09}" type="datetimeFigureOut">
              <a:rPr lang="en-US" smtClean="0"/>
              <a:pPr/>
              <a:t>10/26/2024</a:t>
            </a:fld>
            <a:endParaRPr lang="en-US"/>
          </a:p>
        </p:txBody>
      </p:sp>
      <p:sp>
        <p:nvSpPr>
          <p:cNvPr id="5" name="Footer Placeholder 4"/>
          <p:cNvSpPr>
            <a:spLocks noGrp="1"/>
          </p:cNvSpPr>
          <p:nvPr>
            <p:ph type="ftr" sz="quarter" idx="3"/>
          </p:nvPr>
        </p:nvSpPr>
        <p:spPr>
          <a:xfrm>
            <a:off x="3517514" y="6285122"/>
            <a:ext cx="4724400" cy="274320"/>
          </a:xfrm>
          <a:prstGeom prst="rect">
            <a:avLst/>
          </a:prstGeom>
        </p:spPr>
        <p:txBody>
          <a:bodyPr vert="horz" lIns="91440" tIns="45720" rIns="91440" bIns="45720" rtlCol="0" anchor="ctr"/>
          <a:lstStyle>
            <a:lvl1pPr algn="r">
              <a:defRPr sz="1000" cap="all" spc="200" baseline="0">
                <a:solidFill>
                  <a:srgbClr val="FFFFFF"/>
                </a:solidFill>
              </a:defRPr>
            </a:lvl1pPr>
          </a:lstStyle>
          <a:p>
            <a:endParaRPr lang="en-US"/>
          </a:p>
        </p:txBody>
      </p:sp>
      <p:sp>
        <p:nvSpPr>
          <p:cNvPr id="6" name="Slide Number Placeholder 5"/>
          <p:cNvSpPr>
            <a:spLocks noGrp="1"/>
          </p:cNvSpPr>
          <p:nvPr>
            <p:ph type="sldNum" sz="quarter" idx="4"/>
          </p:nvPr>
        </p:nvSpPr>
        <p:spPr>
          <a:xfrm>
            <a:off x="8401038" y="6170822"/>
            <a:ext cx="502920" cy="502920"/>
          </a:xfrm>
          <a:prstGeom prst="ellipse">
            <a:avLst/>
          </a:prstGeom>
          <a:ln w="19050">
            <a:solidFill>
              <a:srgbClr val="FFFFFF"/>
            </a:solidFill>
          </a:ln>
        </p:spPr>
        <p:txBody>
          <a:bodyPr vert="horz" lIns="9144" tIns="9144" rIns="9144" bIns="9144" rtlCol="0" anchor="ctr">
            <a:normAutofit/>
          </a:bodyPr>
          <a:lstStyle>
            <a:lvl1pPr algn="ctr">
              <a:defRPr sz="1650">
                <a:solidFill>
                  <a:srgbClr val="FFFFFF"/>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spcBef>
          <a:spcPct val="0"/>
        </a:spcBef>
        <a:buNone/>
        <a:defRPr sz="2800" kern="1200" cap="all" baseline="0">
          <a:solidFill>
            <a:schemeClr val="tx1"/>
          </a:solidFill>
          <a:latin typeface="+mj-lt"/>
          <a:ea typeface="+mj-ea"/>
          <a:cs typeface="+mj-cs"/>
        </a:defRPr>
      </a:lvl1pPr>
    </p:titleStyle>
    <p:bodyStyle>
      <a:lvl1pPr marL="342900" indent="-342900" algn="l" defTabSz="914400" rtl="0" eaLnBrk="1" latinLnBrk="0" hangingPunct="1">
        <a:spcBef>
          <a:spcPts val="800"/>
        </a:spcBef>
        <a:buFont typeface="Arial" pitchFamily="34" charset="0"/>
        <a:buNone/>
        <a:defRPr sz="1600" b="1" kern="1200">
          <a:solidFill>
            <a:schemeClr val="tx1"/>
          </a:solidFill>
          <a:latin typeface="+mn-lt"/>
          <a:ea typeface="+mn-ea"/>
          <a:cs typeface="+mn-cs"/>
        </a:defRPr>
      </a:lvl1pPr>
      <a:lvl2pPr marL="173736" indent="-173736" algn="l" defTabSz="914400" rtl="0" eaLnBrk="1" latinLnBrk="0" hangingPunct="1">
        <a:spcBef>
          <a:spcPts val="300"/>
        </a:spcBef>
        <a:buClr>
          <a:schemeClr val="accent2"/>
        </a:buClr>
        <a:buFont typeface="Wingdings" pitchFamily="2" charset="2"/>
        <a:buChar char="§"/>
        <a:defRPr sz="1600" kern="1200">
          <a:solidFill>
            <a:schemeClr val="tx1"/>
          </a:solidFill>
          <a:latin typeface="+mn-lt"/>
          <a:ea typeface="+mn-ea"/>
          <a:cs typeface="+mn-cs"/>
        </a:defRPr>
      </a:lvl2pPr>
      <a:lvl3pPr marL="402336" indent="-164592" algn="l" defTabSz="914400" rtl="0" eaLnBrk="1" latinLnBrk="0" hangingPunct="1">
        <a:spcBef>
          <a:spcPts val="300"/>
        </a:spcBef>
        <a:buClr>
          <a:schemeClr val="accent2"/>
        </a:buClr>
        <a:buFont typeface="Wingdings" pitchFamily="2" charset="2"/>
        <a:buChar char="§"/>
        <a:defRPr sz="1600" kern="1200">
          <a:solidFill>
            <a:schemeClr val="tx1"/>
          </a:solidFill>
          <a:latin typeface="+mn-lt"/>
          <a:ea typeface="+mn-ea"/>
          <a:cs typeface="+mn-cs"/>
        </a:defRPr>
      </a:lvl3pPr>
      <a:lvl4pPr marL="630936" indent="-164592" algn="l" defTabSz="914400" rtl="0" eaLnBrk="1" latinLnBrk="0" hangingPunct="1">
        <a:spcBef>
          <a:spcPts val="300"/>
        </a:spcBef>
        <a:buClr>
          <a:schemeClr val="accent2"/>
        </a:buClr>
        <a:buFont typeface="Wingdings" pitchFamily="2" charset="2"/>
        <a:buChar char="§"/>
        <a:defRPr sz="1600" kern="1200">
          <a:solidFill>
            <a:schemeClr val="tx1"/>
          </a:solidFill>
          <a:latin typeface="+mn-lt"/>
          <a:ea typeface="+mn-ea"/>
          <a:cs typeface="+mn-cs"/>
        </a:defRPr>
      </a:lvl4pPr>
      <a:lvl5pPr marL="859536" indent="-173736" algn="l" defTabSz="914400" rtl="0" eaLnBrk="1" latinLnBrk="0" hangingPunct="1">
        <a:spcBef>
          <a:spcPts val="300"/>
        </a:spcBef>
        <a:buClr>
          <a:schemeClr val="accent2"/>
        </a:buClr>
        <a:buFont typeface="Wingdings" pitchFamily="2" charset="2"/>
        <a:buChar char="§"/>
        <a:defRPr sz="1600" kern="1200">
          <a:solidFill>
            <a:schemeClr val="tx1"/>
          </a:solidFill>
          <a:latin typeface="+mn-lt"/>
          <a:ea typeface="+mn-ea"/>
          <a:cs typeface="+mn-cs"/>
        </a:defRPr>
      </a:lvl5pPr>
      <a:lvl6pPr marL="1097280" indent="-173736" algn="l" defTabSz="914400" rtl="0" eaLnBrk="1" latinLnBrk="0" hangingPunct="1">
        <a:spcBef>
          <a:spcPts val="300"/>
        </a:spcBef>
        <a:buClr>
          <a:schemeClr val="accent2"/>
        </a:buClr>
        <a:buFont typeface="Wingdings" pitchFamily="2" charset="2"/>
        <a:buChar char="§"/>
        <a:defRPr sz="1400" kern="1200">
          <a:solidFill>
            <a:schemeClr val="tx1"/>
          </a:solidFill>
          <a:latin typeface="+mn-lt"/>
          <a:ea typeface="+mn-ea"/>
          <a:cs typeface="+mn-cs"/>
        </a:defRPr>
      </a:lvl6pPr>
      <a:lvl7pPr marL="1353312" indent="-164592" algn="l" defTabSz="914400" rtl="0" eaLnBrk="1" latinLnBrk="0" hangingPunct="1">
        <a:spcBef>
          <a:spcPts val="300"/>
        </a:spcBef>
        <a:buClr>
          <a:schemeClr val="accent2"/>
        </a:buClr>
        <a:buFont typeface="Wingdings" pitchFamily="2" charset="2"/>
        <a:buChar char="§"/>
        <a:defRPr sz="1400" kern="1200">
          <a:solidFill>
            <a:schemeClr val="tx1"/>
          </a:solidFill>
          <a:latin typeface="+mn-lt"/>
          <a:ea typeface="+mn-ea"/>
          <a:cs typeface="+mn-cs"/>
        </a:defRPr>
      </a:lvl7pPr>
      <a:lvl8pPr marL="1581912" indent="-164592" algn="l" defTabSz="914400" rtl="0" eaLnBrk="1" latinLnBrk="0" hangingPunct="1">
        <a:spcBef>
          <a:spcPts val="300"/>
        </a:spcBef>
        <a:buClr>
          <a:schemeClr val="accent2"/>
        </a:buClr>
        <a:buFont typeface="Wingdings" pitchFamily="2" charset="2"/>
        <a:buChar char="§"/>
        <a:defRPr sz="1400" kern="1200">
          <a:solidFill>
            <a:schemeClr val="tx1"/>
          </a:solidFill>
          <a:latin typeface="+mn-lt"/>
          <a:ea typeface="+mn-ea"/>
          <a:cs typeface="+mn-cs"/>
        </a:defRPr>
      </a:lvl8pPr>
      <a:lvl9pPr marL="1792224" indent="-164592" algn="l" defTabSz="914400" rtl="0" eaLnBrk="1" latinLnBrk="0" hangingPunct="1">
        <a:spcBef>
          <a:spcPts val="300"/>
        </a:spcBef>
        <a:buClr>
          <a:schemeClr val="accent2"/>
        </a:buClr>
        <a:buFont typeface="Wingdings" pitchFamily="2" charset="2"/>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6.xml"/><Relationship Id="rId1" Type="http://schemas.openxmlformats.org/officeDocument/2006/relationships/vmlDrawing" Target="../drawings/vmlDrawing1.vml"/><Relationship Id="rId4" Type="http://schemas.openxmlformats.org/officeDocument/2006/relationships/image" Target="../media/image14.png"/></Relationships>
</file>

<file path=ppt/slides/_rels/slide18.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18.jpeg"/></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9.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867" name="Picture 2" descr="Image result for brucellosis"/>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09800" y="1371600"/>
            <a:ext cx="5562600" cy="3654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21822659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0724" name="Rectangle 4"/>
          <p:cNvSpPr>
            <a:spLocks noGrp="1" noChangeArrowheads="1"/>
          </p:cNvSpPr>
          <p:nvPr>
            <p:ph type="title"/>
          </p:nvPr>
        </p:nvSpPr>
        <p:spPr>
          <a:xfrm>
            <a:off x="457200" y="152400"/>
            <a:ext cx="7467600" cy="1143000"/>
          </a:xfrm>
        </p:spPr>
        <p:txBody>
          <a:bodyPr/>
          <a:lstStyle/>
          <a:p>
            <a:pPr>
              <a:defRPr/>
            </a:pPr>
            <a:r>
              <a:rPr lang="en-US" altLang="en-US" dirty="0"/>
              <a:t>Transmission to Humans</a:t>
            </a:r>
          </a:p>
        </p:txBody>
      </p:sp>
      <p:sp>
        <p:nvSpPr>
          <p:cNvPr id="46083" name="Rectangle 5"/>
          <p:cNvSpPr>
            <a:spLocks noGrp="1" noChangeArrowheads="1"/>
          </p:cNvSpPr>
          <p:nvPr>
            <p:ph idx="1"/>
          </p:nvPr>
        </p:nvSpPr>
        <p:spPr>
          <a:xfrm>
            <a:off x="457200" y="1600200"/>
            <a:ext cx="7467600" cy="4873625"/>
          </a:xfrm>
        </p:spPr>
        <p:txBody>
          <a:bodyPr>
            <a:normAutofit/>
          </a:bodyPr>
          <a:lstStyle/>
          <a:p>
            <a:pPr marL="0" indent="0">
              <a:lnSpc>
                <a:spcPct val="150000"/>
              </a:lnSpc>
              <a:spcBef>
                <a:spcPct val="0"/>
              </a:spcBef>
            </a:pPr>
            <a:r>
              <a:rPr lang="en-US" altLang="en-US" sz="2000" dirty="0">
                <a:latin typeface="Times New Roman" panose="02020603050405020304" pitchFamily="18" charset="0"/>
                <a:cs typeface="Times New Roman" panose="02020603050405020304" pitchFamily="18" charset="0"/>
              </a:rPr>
              <a:t>3.    Ingestion: </a:t>
            </a:r>
          </a:p>
          <a:p>
            <a:pPr lvl="1">
              <a:lnSpc>
                <a:spcPct val="150000"/>
              </a:lnSpc>
              <a:spcBef>
                <a:spcPct val="0"/>
              </a:spcBef>
            </a:pPr>
            <a:r>
              <a:rPr lang="en-US" altLang="en-US" sz="2000" dirty="0">
                <a:latin typeface="Times New Roman" panose="02020603050405020304" pitchFamily="18" charset="0"/>
                <a:cs typeface="Times New Roman" panose="02020603050405020304" pitchFamily="18" charset="0"/>
              </a:rPr>
              <a:t>Raw milk and unpasteurized dairy products </a:t>
            </a:r>
            <a:r>
              <a:rPr lang="en-US" altLang="en-US" sz="1800" dirty="0">
                <a:latin typeface="Times New Roman" panose="02020603050405020304" pitchFamily="18" charset="0"/>
                <a:cs typeface="Times New Roman" panose="02020603050405020304" pitchFamily="18" charset="0"/>
              </a:rPr>
              <a:t>(specially cheese)</a:t>
            </a:r>
            <a:endParaRPr lang="en-US" altLang="en-US" sz="3200" dirty="0">
              <a:latin typeface="Times New Roman" panose="02020603050405020304" pitchFamily="18" charset="0"/>
              <a:cs typeface="Times New Roman" panose="02020603050405020304" pitchFamily="18" charset="0"/>
            </a:endParaRPr>
          </a:p>
          <a:p>
            <a:pPr lvl="1">
              <a:lnSpc>
                <a:spcPct val="150000"/>
              </a:lnSpc>
              <a:spcBef>
                <a:spcPct val="0"/>
              </a:spcBef>
            </a:pPr>
            <a:r>
              <a:rPr lang="en-US" altLang="en-US" sz="2000" dirty="0">
                <a:latin typeface="Times New Roman" panose="02020603050405020304" pitchFamily="18" charset="0"/>
                <a:cs typeface="Times New Roman" panose="02020603050405020304" pitchFamily="18" charset="0"/>
              </a:rPr>
              <a:t>Rarely through undercooked meat</a:t>
            </a:r>
          </a:p>
          <a:p>
            <a:pPr>
              <a:lnSpc>
                <a:spcPct val="150000"/>
              </a:lnSpc>
              <a:spcBef>
                <a:spcPct val="0"/>
              </a:spcBef>
              <a:buFontTx/>
              <a:buNone/>
            </a:pPr>
            <a:endParaRPr lang="en-US" altLang="en-US" sz="1800" dirty="0">
              <a:latin typeface="Times New Roman" panose="02020603050405020304" pitchFamily="18" charset="0"/>
              <a:cs typeface="Times New Roman" panose="02020603050405020304" pitchFamily="18" charset="0"/>
            </a:endParaRPr>
          </a:p>
          <a:p>
            <a:pPr>
              <a:lnSpc>
                <a:spcPct val="150000"/>
              </a:lnSpc>
              <a:spcBef>
                <a:spcPct val="0"/>
              </a:spcBef>
              <a:buFontTx/>
              <a:buNone/>
            </a:pPr>
            <a:r>
              <a:rPr lang="en-US" altLang="en-US" sz="1800" dirty="0">
                <a:latin typeface="Times New Roman" panose="02020603050405020304" pitchFamily="18" charset="0"/>
                <a:cs typeface="Times New Roman" panose="02020603050405020304" pitchFamily="18" charset="0"/>
              </a:rPr>
              <a:t>4.  Inhalation of infectious aerosols:</a:t>
            </a:r>
          </a:p>
          <a:p>
            <a:pPr lvl="1">
              <a:lnSpc>
                <a:spcPct val="150000"/>
              </a:lnSpc>
              <a:spcBef>
                <a:spcPct val="0"/>
              </a:spcBef>
            </a:pPr>
            <a:r>
              <a:rPr lang="en-US" altLang="en-US" sz="1800" dirty="0">
                <a:latin typeface="Times New Roman" panose="02020603050405020304" pitchFamily="18" charset="0"/>
                <a:cs typeface="Times New Roman" panose="02020603050405020304" pitchFamily="18" charset="0"/>
              </a:rPr>
              <a:t>Laboratory </a:t>
            </a:r>
          </a:p>
        </p:txBody>
      </p:sp>
    </p:spTree>
    <p:extLst>
      <p:ext uri="{BB962C8B-B14F-4D97-AF65-F5344CB8AC3E}">
        <p14:creationId xmlns:p14="http://schemas.microsoft.com/office/powerpoint/2010/main" val="3734303762"/>
      </p:ext>
    </p:extLst>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78850" name="Rectangle 1030"/>
          <p:cNvSpPr>
            <a:spLocks noGrp="1" noChangeArrowheads="1"/>
          </p:cNvSpPr>
          <p:nvPr>
            <p:ph type="title"/>
          </p:nvPr>
        </p:nvSpPr>
        <p:spPr/>
        <p:txBody>
          <a:bodyPr/>
          <a:lstStyle/>
          <a:p>
            <a:pPr>
              <a:defRPr/>
            </a:pPr>
            <a:r>
              <a:rPr lang="en-US" altLang="en-US" dirty="0"/>
              <a:t>Populations at Risk</a:t>
            </a:r>
          </a:p>
        </p:txBody>
      </p:sp>
      <p:sp>
        <p:nvSpPr>
          <p:cNvPr id="47107" name="Rectangle 1031"/>
          <p:cNvSpPr>
            <a:spLocks noGrp="1" noChangeArrowheads="1"/>
          </p:cNvSpPr>
          <p:nvPr>
            <p:ph idx="1"/>
          </p:nvPr>
        </p:nvSpPr>
        <p:spPr>
          <a:xfrm>
            <a:off x="304800" y="1524000"/>
            <a:ext cx="7467600" cy="4873625"/>
          </a:xfrm>
        </p:spPr>
        <p:txBody>
          <a:bodyPr>
            <a:normAutofit/>
          </a:bodyPr>
          <a:lstStyle/>
          <a:p>
            <a:pPr>
              <a:lnSpc>
                <a:spcPct val="150000"/>
              </a:lnSpc>
              <a:spcBef>
                <a:spcPts val="0"/>
              </a:spcBef>
            </a:pPr>
            <a:r>
              <a:rPr lang="en-US" altLang="en-US" sz="1800" dirty="0">
                <a:latin typeface="Times New Roman" panose="02020603050405020304" pitchFamily="18" charset="0"/>
                <a:cs typeface="Times New Roman" panose="02020603050405020304" pitchFamily="18" charset="0"/>
              </a:rPr>
              <a:t>Occupational disease</a:t>
            </a:r>
          </a:p>
          <a:p>
            <a:pPr lvl="1">
              <a:lnSpc>
                <a:spcPct val="150000"/>
              </a:lnSpc>
              <a:spcBef>
                <a:spcPts val="0"/>
              </a:spcBef>
            </a:pPr>
            <a:r>
              <a:rPr lang="en-US" altLang="en-US" sz="1800" dirty="0">
                <a:latin typeface="Times New Roman" panose="02020603050405020304" pitchFamily="18" charset="0"/>
                <a:cs typeface="Times New Roman" panose="02020603050405020304" pitchFamily="18" charset="0"/>
              </a:rPr>
              <a:t>Cattle ranchers/dairy farmers</a:t>
            </a:r>
          </a:p>
          <a:p>
            <a:pPr lvl="1">
              <a:lnSpc>
                <a:spcPct val="150000"/>
              </a:lnSpc>
              <a:spcBef>
                <a:spcPts val="0"/>
              </a:spcBef>
            </a:pPr>
            <a:r>
              <a:rPr lang="en-US" altLang="en-US" sz="1800" dirty="0">
                <a:latin typeface="Times New Roman" panose="02020603050405020304" pitchFamily="18" charset="0"/>
                <a:cs typeface="Times New Roman" panose="02020603050405020304" pitchFamily="18" charset="0"/>
              </a:rPr>
              <a:t>Veterinarians </a:t>
            </a:r>
          </a:p>
          <a:p>
            <a:pPr lvl="1">
              <a:lnSpc>
                <a:spcPct val="150000"/>
              </a:lnSpc>
              <a:spcBef>
                <a:spcPts val="0"/>
              </a:spcBef>
            </a:pPr>
            <a:r>
              <a:rPr lang="en-US" altLang="en-US" sz="1800" dirty="0">
                <a:latin typeface="Times New Roman" panose="02020603050405020304" pitchFamily="18" charset="0"/>
                <a:cs typeface="Times New Roman" panose="02020603050405020304" pitchFamily="18" charset="0"/>
              </a:rPr>
              <a:t>Abattoir workers</a:t>
            </a:r>
          </a:p>
          <a:p>
            <a:pPr lvl="1">
              <a:lnSpc>
                <a:spcPct val="150000"/>
              </a:lnSpc>
              <a:spcBef>
                <a:spcPts val="0"/>
              </a:spcBef>
            </a:pPr>
            <a:r>
              <a:rPr lang="en-US" altLang="en-US" sz="1800" dirty="0">
                <a:latin typeface="Times New Roman" panose="02020603050405020304" pitchFamily="18" charset="0"/>
                <a:cs typeface="Times New Roman" panose="02020603050405020304" pitchFamily="18" charset="0"/>
              </a:rPr>
              <a:t>Meat inspectors</a:t>
            </a:r>
          </a:p>
          <a:p>
            <a:pPr lvl="1">
              <a:lnSpc>
                <a:spcPct val="150000"/>
              </a:lnSpc>
              <a:spcBef>
                <a:spcPts val="0"/>
              </a:spcBef>
            </a:pPr>
            <a:r>
              <a:rPr lang="en-US" altLang="en-US" sz="1800" dirty="0">
                <a:latin typeface="Times New Roman" panose="02020603050405020304" pitchFamily="18" charset="0"/>
                <a:cs typeface="Times New Roman" panose="02020603050405020304" pitchFamily="18" charset="0"/>
              </a:rPr>
              <a:t>Lab workers</a:t>
            </a:r>
          </a:p>
          <a:p>
            <a:pPr>
              <a:lnSpc>
                <a:spcPct val="150000"/>
              </a:lnSpc>
              <a:spcBef>
                <a:spcPts val="0"/>
              </a:spcBef>
            </a:pPr>
            <a:r>
              <a:rPr lang="en-US" altLang="en-US" sz="1800" dirty="0">
                <a:latin typeface="Times New Roman" panose="02020603050405020304" pitchFamily="18" charset="0"/>
                <a:cs typeface="Times New Roman" panose="02020603050405020304" pitchFamily="18" charset="0"/>
              </a:rPr>
              <a:t>Hunters</a:t>
            </a:r>
          </a:p>
          <a:p>
            <a:pPr>
              <a:lnSpc>
                <a:spcPct val="150000"/>
              </a:lnSpc>
              <a:spcBef>
                <a:spcPts val="0"/>
              </a:spcBef>
            </a:pPr>
            <a:endParaRPr lang="en-US" altLang="en-US" sz="1800" dirty="0">
              <a:latin typeface="Times New Roman" panose="02020603050405020304" pitchFamily="18" charset="0"/>
              <a:cs typeface="Times New Roman" panose="02020603050405020304" pitchFamily="18" charset="0"/>
            </a:endParaRPr>
          </a:p>
        </p:txBody>
      </p:sp>
      <p:pic>
        <p:nvPicPr>
          <p:cNvPr id="47109" name="Picture 2" descr="Image result for Occupational disease Cattle ranchers/dairy farmers Veterinarians"/>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29200" y="1540669"/>
            <a:ext cx="3400425" cy="2674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142085540"/>
      </p:ext>
    </p:extLst>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latin typeface="Times New Roman" panose="02020603050405020304" pitchFamily="18" charset="0"/>
                <a:cs typeface="Times New Roman" panose="02020603050405020304" pitchFamily="18" charset="0"/>
              </a:rPr>
              <a:t>Virulence factor</a:t>
            </a:r>
          </a:p>
        </p:txBody>
      </p:sp>
      <p:sp>
        <p:nvSpPr>
          <p:cNvPr id="3" name="Content Placeholder 2"/>
          <p:cNvSpPr>
            <a:spLocks noGrp="1"/>
          </p:cNvSpPr>
          <p:nvPr>
            <p:ph idx="1"/>
          </p:nvPr>
        </p:nvSpPr>
        <p:spPr>
          <a:xfrm>
            <a:off x="822960" y="1100628"/>
            <a:ext cx="8016240" cy="3579849"/>
          </a:xfrm>
        </p:spPr>
        <p:txBody>
          <a:bodyPr>
            <a:normAutofit fontScale="92500"/>
          </a:bodyPr>
          <a:lstStyle/>
          <a:p>
            <a:pPr>
              <a:lnSpc>
                <a:spcPct val="150000"/>
              </a:lnSpc>
              <a:spcBef>
                <a:spcPts val="0"/>
              </a:spcBef>
              <a:buFont typeface="Arial" panose="020B0604020202020204" pitchFamily="34" charset="0"/>
              <a:buChar char="•"/>
            </a:pPr>
            <a:r>
              <a:rPr lang="en-US" sz="2400" dirty="0">
                <a:latin typeface="Times New Roman" panose="02020603050405020304" pitchFamily="18" charset="0"/>
                <a:cs typeface="Times New Roman" panose="02020603050405020304" pitchFamily="18" charset="0"/>
              </a:rPr>
              <a:t>Morphology S and R:</a:t>
            </a:r>
          </a:p>
          <a:p>
            <a:pPr marL="0" indent="0">
              <a:lnSpc>
                <a:spcPct val="150000"/>
              </a:lnSpc>
              <a:spcBef>
                <a:spcPts val="0"/>
              </a:spcBef>
            </a:pPr>
            <a:r>
              <a:rPr lang="en-US" sz="2400" b="0" dirty="0">
                <a:latin typeface="Times New Roman" panose="02020603050405020304" pitchFamily="18" charset="0"/>
                <a:cs typeface="Times New Roman" panose="02020603050405020304" pitchFamily="18" charset="0"/>
              </a:rPr>
              <a:t>Non capsule, change in outer membrane proteins (</a:t>
            </a:r>
            <a:r>
              <a:rPr lang="en-US" sz="2400" dirty="0"/>
              <a:t>O-chain </a:t>
            </a:r>
            <a:r>
              <a:rPr lang="en-US" sz="2400"/>
              <a:t>in LPS </a:t>
            </a:r>
            <a:r>
              <a:rPr lang="en-US" sz="2400" b="0" dirty="0">
                <a:latin typeface="Times New Roman" panose="02020603050405020304" pitchFamily="18" charset="0"/>
                <a:cs typeface="Times New Roman" panose="02020603050405020304" pitchFamily="18" charset="0"/>
              </a:rPr>
              <a:t>)</a:t>
            </a:r>
          </a:p>
          <a:p>
            <a:pPr>
              <a:lnSpc>
                <a:spcPct val="150000"/>
              </a:lnSpc>
              <a:spcBef>
                <a:spcPts val="0"/>
              </a:spcBef>
              <a:buFont typeface="Arial" panose="020B0604020202020204" pitchFamily="34" charset="0"/>
              <a:buChar char="•"/>
            </a:pPr>
            <a:r>
              <a:rPr lang="en-US" sz="2400" dirty="0">
                <a:latin typeface="Times New Roman" panose="02020603050405020304" pitchFamily="18" charset="0"/>
                <a:cs typeface="Times New Roman" panose="02020603050405020304" pitchFamily="18" charset="0"/>
              </a:rPr>
              <a:t>Morphology S: better survive in PMNs</a:t>
            </a:r>
          </a:p>
          <a:p>
            <a:pPr>
              <a:lnSpc>
                <a:spcPct val="150000"/>
              </a:lnSpc>
              <a:spcBef>
                <a:spcPts val="0"/>
              </a:spcBef>
              <a:buFont typeface="Arial" panose="020B0604020202020204" pitchFamily="34" charset="0"/>
              <a:buChar char="•"/>
            </a:pPr>
            <a:r>
              <a:rPr lang="en-US" sz="2400" dirty="0">
                <a:latin typeface="Times New Roman" panose="02020603050405020304" pitchFamily="18" charset="0"/>
                <a:cs typeface="Times New Roman" panose="02020603050405020304" pitchFamily="18" charset="0"/>
              </a:rPr>
              <a:t>Phagocyte by PMNs and survive them</a:t>
            </a:r>
          </a:p>
          <a:p>
            <a:pPr marL="0" indent="0">
              <a:lnSpc>
                <a:spcPct val="150000"/>
              </a:lnSpc>
              <a:spcBef>
                <a:spcPts val="0"/>
              </a:spcBef>
            </a:pPr>
            <a:r>
              <a:rPr lang="en-US" sz="2400" b="0" dirty="0">
                <a:latin typeface="Times New Roman" panose="02020603050405020304" pitchFamily="18" charset="0"/>
                <a:cs typeface="Times New Roman" panose="02020603050405020304" pitchFamily="18" charset="0"/>
              </a:rPr>
              <a:t>Inhibited produce of free radical</a:t>
            </a:r>
            <a:endParaRPr lang="fa-IR" sz="2400" b="0" dirty="0">
              <a:latin typeface="Times New Roman" panose="02020603050405020304" pitchFamily="18" charset="0"/>
              <a:cs typeface="Times New Roman" panose="02020603050405020304" pitchFamily="18" charset="0"/>
            </a:endParaRPr>
          </a:p>
          <a:p>
            <a:pPr>
              <a:lnSpc>
                <a:spcPct val="150000"/>
              </a:lnSpc>
              <a:spcBef>
                <a:spcPts val="0"/>
              </a:spcBef>
              <a:buFont typeface="Arial" panose="020B0604020202020204" pitchFamily="34" charset="0"/>
              <a:buChar char="•"/>
            </a:pPr>
            <a:r>
              <a:rPr lang="en-US" sz="2400" dirty="0">
                <a:latin typeface="Times New Roman" panose="02020603050405020304" pitchFamily="18" charset="0"/>
                <a:cs typeface="Times New Roman" panose="02020603050405020304" pitchFamily="18" charset="0"/>
              </a:rPr>
              <a:t>Transmit to lymphatic tissues: liver, bone marrow, spleen</a:t>
            </a:r>
          </a:p>
          <a:p>
            <a:endParaRPr lang="en-US" sz="2400" b="0" dirty="0">
              <a:latin typeface="Times New Roman" panose="02020603050405020304" pitchFamily="18" charset="0"/>
              <a:cs typeface="Times New Roman" panose="02020603050405020304" pitchFamily="18" charset="0"/>
            </a:endParaRPr>
          </a:p>
          <a:p>
            <a:endParaRPr lang="en-US" sz="2400" b="0" dirty="0">
              <a:latin typeface="Times New Roman" panose="02020603050405020304" pitchFamily="18" charset="0"/>
              <a:cs typeface="Times New Roman" panose="02020603050405020304" pitchFamily="18" charset="0"/>
            </a:endParaRPr>
          </a:p>
          <a:p>
            <a:endParaRPr lang="en-US" sz="2400" b="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94733772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latin typeface="Times New Roman" panose="02020603050405020304" pitchFamily="18" charset="0"/>
                <a:cs typeface="Times New Roman" panose="02020603050405020304" pitchFamily="18" charset="0"/>
              </a:rPr>
              <a:t>Virulence factor</a:t>
            </a:r>
            <a:endParaRPr lang="en-US" dirty="0"/>
          </a:p>
        </p:txBody>
      </p:sp>
      <p:sp>
        <p:nvSpPr>
          <p:cNvPr id="3" name="Content Placeholder 2"/>
          <p:cNvSpPr>
            <a:spLocks noGrp="1"/>
          </p:cNvSpPr>
          <p:nvPr>
            <p:ph idx="1"/>
          </p:nvPr>
        </p:nvSpPr>
        <p:spPr>
          <a:xfrm>
            <a:off x="381000" y="1066800"/>
            <a:ext cx="8321039" cy="3579849"/>
          </a:xfrm>
        </p:spPr>
        <p:txBody>
          <a:bodyPr>
            <a:normAutofit/>
          </a:bodyPr>
          <a:lstStyle/>
          <a:p>
            <a:pPr>
              <a:lnSpc>
                <a:spcPct val="150000"/>
              </a:lnSpc>
              <a:spcBef>
                <a:spcPts val="0"/>
              </a:spcBef>
            </a:pPr>
            <a:r>
              <a:rPr lang="en-US" sz="2400" dirty="0">
                <a:latin typeface="Times New Roman" panose="02020603050405020304" pitchFamily="18" charset="0"/>
                <a:cs typeface="Times New Roman" panose="02020603050405020304" pitchFamily="18" charset="0"/>
              </a:rPr>
              <a:t>Granuloma</a:t>
            </a:r>
            <a:r>
              <a:rPr lang="en-US" sz="2400" b="0" dirty="0">
                <a:latin typeface="Times New Roman" panose="02020603050405020304" pitchFamily="18" charset="0"/>
                <a:cs typeface="Times New Roman" panose="02020603050405020304" pitchFamily="18" charset="0"/>
              </a:rPr>
              <a:t> in lymphatic tissues</a:t>
            </a:r>
          </a:p>
          <a:p>
            <a:pPr>
              <a:lnSpc>
                <a:spcPct val="150000"/>
              </a:lnSpc>
              <a:spcBef>
                <a:spcPts val="0"/>
              </a:spcBef>
            </a:pPr>
            <a:r>
              <a:rPr lang="en-US" sz="2400" b="0" dirty="0">
                <a:latin typeface="Times New Roman" panose="02020603050405020304" pitchFamily="18" charset="0"/>
                <a:cs typeface="Times New Roman" panose="02020603050405020304" pitchFamily="18" charset="0"/>
              </a:rPr>
              <a:t>Granulomas may contain lymphocytes, giant cells, neutrophils with </a:t>
            </a:r>
            <a:r>
              <a:rPr lang="en-US" sz="2400" dirty="0">
                <a:latin typeface="Times New Roman" panose="02020603050405020304" pitchFamily="18" charset="0"/>
                <a:cs typeface="Times New Roman" panose="02020603050405020304" pitchFamily="18" charset="0"/>
              </a:rPr>
              <a:t>necrosis center  </a:t>
            </a:r>
          </a:p>
          <a:p>
            <a:pPr>
              <a:lnSpc>
                <a:spcPct val="150000"/>
              </a:lnSpc>
              <a:spcBef>
                <a:spcPts val="0"/>
              </a:spcBef>
            </a:pPr>
            <a:r>
              <a:rPr lang="en-US" sz="2400" b="0" dirty="0">
                <a:latin typeface="Times New Roman" panose="02020603050405020304" pitchFamily="18" charset="0"/>
                <a:cs typeface="Times New Roman" panose="02020603050405020304" pitchFamily="18" charset="0"/>
              </a:rPr>
              <a:t>(</a:t>
            </a:r>
            <a:r>
              <a:rPr lang="en-US" sz="2400" dirty="0">
                <a:latin typeface="Times New Roman" panose="02020603050405020304" pitchFamily="18" charset="0"/>
                <a:cs typeface="Times New Roman" panose="02020603050405020304" pitchFamily="18" charset="0"/>
              </a:rPr>
              <a:t>abscess in Bone marrow, spleen, liver</a:t>
            </a:r>
            <a:r>
              <a:rPr lang="en-US" sz="2400" b="0" dirty="0">
                <a:latin typeface="Times New Roman" panose="02020603050405020304" pitchFamily="18" charset="0"/>
                <a:cs typeface="Times New Roman" panose="02020603050405020304" pitchFamily="18" charset="0"/>
              </a:rPr>
              <a:t>)</a:t>
            </a:r>
          </a:p>
          <a:p>
            <a:pPr>
              <a:lnSpc>
                <a:spcPct val="150000"/>
              </a:lnSpc>
              <a:spcBef>
                <a:spcPts val="0"/>
              </a:spcBef>
            </a:pPr>
            <a:r>
              <a:rPr lang="en-US" sz="2400" b="0" dirty="0">
                <a:latin typeface="Times New Roman" panose="02020603050405020304" pitchFamily="18" charset="0"/>
                <a:cs typeface="Times New Roman" panose="02020603050405020304" pitchFamily="18" charset="0"/>
              </a:rPr>
              <a:t>Growth in macrophage and cell destruction: </a:t>
            </a:r>
            <a:r>
              <a:rPr lang="en-US" sz="2400" dirty="0">
                <a:latin typeface="Times New Roman" panose="02020603050405020304" pitchFamily="18" charset="0"/>
                <a:cs typeface="Times New Roman" panose="02020603050405020304" pitchFamily="18" charset="0"/>
              </a:rPr>
              <a:t>bacteremia</a:t>
            </a:r>
          </a:p>
        </p:txBody>
      </p:sp>
      <p:pic>
        <p:nvPicPr>
          <p:cNvPr id="2050" name="Picture 2" descr="C:\Users\pardazesh\Desktop\fig14.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44226" y="3886200"/>
            <a:ext cx="4299773" cy="29241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9579816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a:bodyPr>
          <a:lstStyle/>
          <a:p>
            <a:pPr>
              <a:lnSpc>
                <a:spcPct val="150000"/>
              </a:lnSpc>
              <a:spcBef>
                <a:spcPts val="0"/>
              </a:spcBef>
            </a:pPr>
            <a:r>
              <a:rPr lang="en-US" sz="2400" i="1" dirty="0">
                <a:latin typeface="Times New Roman" panose="02020603050405020304" pitchFamily="18" charset="0"/>
                <a:cs typeface="Times New Roman" panose="02020603050405020304" pitchFamily="18" charset="0"/>
              </a:rPr>
              <a:t>B. </a:t>
            </a:r>
            <a:r>
              <a:rPr lang="en-US" sz="2400" i="1" dirty="0" err="1">
                <a:latin typeface="Times New Roman" panose="02020603050405020304" pitchFamily="18" charset="0"/>
                <a:cs typeface="Times New Roman" panose="02020603050405020304" pitchFamily="18" charset="0"/>
              </a:rPr>
              <a:t>abortus</a:t>
            </a:r>
            <a:r>
              <a:rPr lang="en-US" sz="2400" i="1" dirty="0">
                <a:latin typeface="Times New Roman" panose="02020603050405020304" pitchFamily="18" charset="0"/>
                <a:cs typeface="Times New Roman" panose="02020603050405020304" pitchFamily="18" charset="0"/>
              </a:rPr>
              <a:t> </a:t>
            </a:r>
            <a:r>
              <a:rPr lang="en-US" sz="2400" dirty="0">
                <a:latin typeface="Times New Roman" panose="02020603050405020304" pitchFamily="18" charset="0"/>
                <a:cs typeface="Times New Roman" panose="02020603050405020304" pitchFamily="18" charset="0"/>
              </a:rPr>
              <a:t>and </a:t>
            </a:r>
            <a:r>
              <a:rPr lang="en-US" sz="2400" i="1" dirty="0">
                <a:latin typeface="Times New Roman" panose="02020603050405020304" pitchFamily="18" charset="0"/>
                <a:cs typeface="Times New Roman" panose="02020603050405020304" pitchFamily="18" charset="0"/>
              </a:rPr>
              <a:t>B. </a:t>
            </a:r>
            <a:r>
              <a:rPr lang="en-US" sz="2400" i="1" dirty="0" err="1">
                <a:latin typeface="Times New Roman" panose="02020603050405020304" pitchFamily="18" charset="0"/>
                <a:cs typeface="Times New Roman" panose="02020603050405020304" pitchFamily="18" charset="0"/>
              </a:rPr>
              <a:t>canis</a:t>
            </a:r>
            <a:endParaRPr lang="en-US" sz="2400" dirty="0">
              <a:latin typeface="Times New Roman" panose="02020603050405020304" pitchFamily="18" charset="0"/>
              <a:cs typeface="Times New Roman" panose="02020603050405020304" pitchFamily="18" charset="0"/>
            </a:endParaRPr>
          </a:p>
          <a:p>
            <a:pPr>
              <a:lnSpc>
                <a:spcPct val="150000"/>
              </a:lnSpc>
              <a:spcBef>
                <a:spcPts val="0"/>
              </a:spcBef>
            </a:pPr>
            <a:r>
              <a:rPr lang="en-US" sz="2400" b="0" dirty="0">
                <a:latin typeface="Times New Roman" panose="02020603050405020304" pitchFamily="18" charset="0"/>
                <a:cs typeface="Times New Roman" panose="02020603050405020304" pitchFamily="18" charset="0"/>
              </a:rPr>
              <a:t>Mild disease</a:t>
            </a:r>
          </a:p>
          <a:p>
            <a:pPr lvl="0">
              <a:lnSpc>
                <a:spcPct val="150000"/>
              </a:lnSpc>
              <a:spcBef>
                <a:spcPts val="0"/>
              </a:spcBef>
            </a:pPr>
            <a:r>
              <a:rPr lang="en-US" sz="2400" i="1" dirty="0">
                <a:solidFill>
                  <a:srgbClr val="000000"/>
                </a:solidFill>
                <a:latin typeface="Times New Roman" panose="02020603050405020304" pitchFamily="18" charset="0"/>
                <a:cs typeface="Times New Roman" panose="02020603050405020304" pitchFamily="18" charset="0"/>
              </a:rPr>
              <a:t>B. </a:t>
            </a:r>
            <a:r>
              <a:rPr lang="en-US" sz="2400" i="1" dirty="0" err="1">
                <a:solidFill>
                  <a:srgbClr val="000000"/>
                </a:solidFill>
                <a:latin typeface="Times New Roman" panose="02020603050405020304" pitchFamily="18" charset="0"/>
                <a:cs typeface="Times New Roman" panose="02020603050405020304" pitchFamily="18" charset="0"/>
              </a:rPr>
              <a:t>Suis</a:t>
            </a:r>
            <a:endParaRPr lang="en-US" sz="2400" i="1" dirty="0">
              <a:solidFill>
                <a:srgbClr val="000000"/>
              </a:solidFill>
              <a:latin typeface="Times New Roman" panose="02020603050405020304" pitchFamily="18" charset="0"/>
              <a:cs typeface="Times New Roman" panose="02020603050405020304" pitchFamily="18" charset="0"/>
            </a:endParaRPr>
          </a:p>
          <a:p>
            <a:pPr lvl="0">
              <a:lnSpc>
                <a:spcPct val="150000"/>
              </a:lnSpc>
              <a:spcBef>
                <a:spcPts val="0"/>
              </a:spcBef>
            </a:pPr>
            <a:r>
              <a:rPr lang="en-US" sz="2400" b="0" dirty="0">
                <a:solidFill>
                  <a:srgbClr val="000000"/>
                </a:solidFill>
                <a:latin typeface="Times New Roman" panose="02020603050405020304" pitchFamily="18" charset="0"/>
                <a:cs typeface="Times New Roman" panose="02020603050405020304" pitchFamily="18" charset="0"/>
              </a:rPr>
              <a:t>chronic disease, </a:t>
            </a:r>
            <a:r>
              <a:rPr lang="en-US" sz="2000" dirty="0">
                <a:latin typeface="Times New Roman" panose="02020603050405020304" pitchFamily="18" charset="0"/>
                <a:cs typeface="Times New Roman" panose="02020603050405020304" pitchFamily="18" charset="0"/>
              </a:rPr>
              <a:t>cheese necrosis (soft and white )</a:t>
            </a:r>
            <a:endParaRPr lang="en-US" sz="2400" dirty="0">
              <a:latin typeface="Times New Roman" panose="02020603050405020304" pitchFamily="18" charset="0"/>
              <a:cs typeface="Times New Roman" panose="02020603050405020304" pitchFamily="18" charset="0"/>
            </a:endParaRPr>
          </a:p>
          <a:p>
            <a:pPr>
              <a:lnSpc>
                <a:spcPct val="150000"/>
              </a:lnSpc>
              <a:spcBef>
                <a:spcPts val="0"/>
              </a:spcBef>
            </a:pPr>
            <a:r>
              <a:rPr lang="en-US" sz="2400" i="1" dirty="0">
                <a:solidFill>
                  <a:srgbClr val="000000"/>
                </a:solidFill>
                <a:latin typeface="Times New Roman" panose="02020603050405020304" pitchFamily="18" charset="0"/>
                <a:cs typeface="Times New Roman" panose="02020603050405020304" pitchFamily="18" charset="0"/>
              </a:rPr>
              <a:t>B. </a:t>
            </a:r>
            <a:r>
              <a:rPr lang="en-US" sz="2400" i="1" dirty="0" err="1">
                <a:solidFill>
                  <a:srgbClr val="000000"/>
                </a:solidFill>
                <a:latin typeface="Times New Roman" panose="02020603050405020304" pitchFamily="18" charset="0"/>
                <a:cs typeface="Times New Roman" panose="02020603050405020304" pitchFamily="18" charset="0"/>
              </a:rPr>
              <a:t>Melitensis</a:t>
            </a:r>
            <a:endParaRPr lang="en-US" sz="2400" i="1" dirty="0">
              <a:solidFill>
                <a:srgbClr val="000000"/>
              </a:solidFill>
              <a:latin typeface="Times New Roman" panose="02020603050405020304" pitchFamily="18" charset="0"/>
              <a:cs typeface="Times New Roman" panose="02020603050405020304" pitchFamily="18" charset="0"/>
            </a:endParaRPr>
          </a:p>
          <a:p>
            <a:pPr>
              <a:lnSpc>
                <a:spcPct val="150000"/>
              </a:lnSpc>
              <a:spcBef>
                <a:spcPts val="0"/>
              </a:spcBef>
            </a:pPr>
            <a:r>
              <a:rPr lang="en-US" sz="2400" b="0" dirty="0">
                <a:solidFill>
                  <a:srgbClr val="000000"/>
                </a:solidFill>
                <a:latin typeface="Times New Roman" panose="02020603050405020304" pitchFamily="18" charset="0"/>
                <a:cs typeface="Times New Roman" panose="02020603050405020304" pitchFamily="18" charset="0"/>
              </a:rPr>
              <a:t>Acute and severe disease</a:t>
            </a:r>
          </a:p>
          <a:p>
            <a:pPr lvl="0">
              <a:lnSpc>
                <a:spcPct val="150000"/>
              </a:lnSpc>
              <a:spcBef>
                <a:spcPts val="0"/>
              </a:spcBef>
            </a:pPr>
            <a:endParaRPr lang="en-US" sz="2400" dirty="0">
              <a:latin typeface="Times New Roman" panose="02020603050405020304" pitchFamily="18" charset="0"/>
              <a:cs typeface="Times New Roman" panose="02020603050405020304" pitchFamily="18" charset="0"/>
            </a:endParaRPr>
          </a:p>
          <a:p>
            <a:pPr lvl="0">
              <a:lnSpc>
                <a:spcPct val="150000"/>
              </a:lnSpc>
              <a:spcBef>
                <a:spcPts val="0"/>
              </a:spcBef>
            </a:pPr>
            <a:endParaRPr lang="en-US" sz="2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29767602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a:lnSpc>
                <a:spcPct val="150000"/>
              </a:lnSpc>
              <a:spcBef>
                <a:spcPts val="0"/>
              </a:spcBef>
            </a:pPr>
            <a:r>
              <a:rPr lang="en-US" sz="2400" b="0" dirty="0">
                <a:latin typeface="Times New Roman" panose="02020603050405020304" pitchFamily="18" charset="0"/>
                <a:cs typeface="Times New Roman" panose="02020603050405020304" pitchFamily="18" charset="0"/>
              </a:rPr>
              <a:t>The presence of </a:t>
            </a:r>
            <a:r>
              <a:rPr lang="en-US" sz="2400" dirty="0" err="1">
                <a:latin typeface="Times New Roman" panose="02020603050405020304" pitchFamily="18" charset="0"/>
                <a:cs typeface="Times New Roman" panose="02020603050405020304" pitchFamily="18" charset="0"/>
              </a:rPr>
              <a:t>erythritol</a:t>
            </a:r>
            <a:r>
              <a:rPr lang="en-US" sz="2400" b="0" dirty="0">
                <a:latin typeface="Times New Roman" panose="02020603050405020304" pitchFamily="18" charset="0"/>
                <a:cs typeface="Times New Roman" panose="02020603050405020304" pitchFamily="18" charset="0"/>
              </a:rPr>
              <a:t> in the placenta of goats, cows, and pigs has been used to explain the localization of </a:t>
            </a:r>
            <a:r>
              <a:rPr lang="en-US" sz="2400" dirty="0">
                <a:latin typeface="Times New Roman" panose="02020603050405020304" pitchFamily="18" charset="0"/>
                <a:cs typeface="Times New Roman" panose="02020603050405020304" pitchFamily="18" charset="0"/>
              </a:rPr>
              <a:t>Brucella </a:t>
            </a:r>
            <a:r>
              <a:rPr lang="en-US" sz="2400" b="0" dirty="0">
                <a:latin typeface="Times New Roman" panose="02020603050405020304" pitchFamily="18" charset="0"/>
                <a:cs typeface="Times New Roman" panose="02020603050405020304" pitchFamily="18" charset="0"/>
              </a:rPr>
              <a:t>to these sites: </a:t>
            </a:r>
            <a:r>
              <a:rPr lang="en-US" sz="2400" dirty="0">
                <a:latin typeface="Times New Roman" panose="02020603050405020304" pitchFamily="18" charset="0"/>
                <a:cs typeface="Times New Roman" panose="02020603050405020304" pitchFamily="18" charset="0"/>
              </a:rPr>
              <a:t>abortion</a:t>
            </a:r>
          </a:p>
        </p:txBody>
      </p:sp>
      <p:pic>
        <p:nvPicPr>
          <p:cNvPr id="2050" name="Picture 2" descr="C:\Users\pardazesh\Desktop\bacterial-and-viral-diseases-in-cattle-and-their-prevention-ppt-10-638.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477000" y="2971800"/>
            <a:ext cx="2505075" cy="1880770"/>
          </a:xfrm>
          <a:prstGeom prst="rect">
            <a:avLst/>
          </a:prstGeom>
          <a:noFill/>
          <a:extLst>
            <a:ext uri="{909E8E84-426E-40DD-AFC4-6F175D3DCCD1}">
              <a14:hiddenFill xmlns:a14="http://schemas.microsoft.com/office/drawing/2010/main">
                <a:solidFill>
                  <a:srgbClr val="FFFFFF"/>
                </a:solidFill>
              </a14:hiddenFill>
            </a:ext>
          </a:extLst>
        </p:spPr>
      </p:pic>
      <p:pic>
        <p:nvPicPr>
          <p:cNvPr id="2051" name="Picture 3" descr="C:\Users\pardazesh\Desktop\images (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90800" y="3109495"/>
            <a:ext cx="2628900" cy="17430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1729081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ChangeArrowheads="1"/>
          </p:cNvSpPr>
          <p:nvPr>
            <p:ph type="title"/>
          </p:nvPr>
        </p:nvSpPr>
        <p:spPr>
          <a:xfrm>
            <a:off x="-228600" y="152400"/>
            <a:ext cx="6172200" cy="2054225"/>
          </a:xfrm>
        </p:spPr>
        <p:txBody>
          <a:bodyPr/>
          <a:lstStyle/>
          <a:p>
            <a:pPr algn="ctr" eaLnBrk="1" hangingPunct="1">
              <a:defRPr/>
            </a:pPr>
            <a:r>
              <a:rPr lang="en-US" b="1" dirty="0">
                <a:latin typeface="Times New Roman" panose="02020603050405020304" pitchFamily="18" charset="0"/>
                <a:cs typeface="Times New Roman" panose="02020603050405020304" pitchFamily="18" charset="0"/>
              </a:rPr>
              <a:t>Disease in Humans</a:t>
            </a:r>
          </a:p>
        </p:txBody>
      </p:sp>
    </p:spTree>
    <p:extLst>
      <p:ext uri="{BB962C8B-B14F-4D97-AF65-F5344CB8AC3E}">
        <p14:creationId xmlns:p14="http://schemas.microsoft.com/office/powerpoint/2010/main" val="2095431535"/>
      </p:ext>
    </p:extLst>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normAutofit fontScale="90000"/>
          </a:bodyPr>
          <a:lstStyle/>
          <a:p>
            <a:pPr>
              <a:defRPr/>
            </a:pPr>
            <a:r>
              <a:rPr lang="en-US" altLang="zh-CN" sz="3600">
                <a:solidFill>
                  <a:schemeClr val="tx1"/>
                </a:solidFill>
              </a:rPr>
              <a:t>Spread of Brucella in the body</a:t>
            </a:r>
            <a:endParaRPr lang="en-US" altLang="zh-CN">
              <a:solidFill>
                <a:schemeClr val="tx1"/>
              </a:solidFill>
            </a:endParaRPr>
          </a:p>
        </p:txBody>
      </p:sp>
      <p:sp>
        <p:nvSpPr>
          <p:cNvPr id="49155" name="Rectangle 4"/>
          <p:cNvSpPr>
            <a:spLocks noChangeArrowheads="1"/>
          </p:cNvSpPr>
          <p:nvPr/>
        </p:nvSpPr>
        <p:spPr bwMode="auto">
          <a:xfrm>
            <a:off x="6477000" y="3048000"/>
            <a:ext cx="1219200" cy="228600"/>
          </a:xfrm>
          <a:prstGeom prst="rect">
            <a:avLst/>
          </a:prstGeom>
          <a:solidFill>
            <a:schemeClr val="bg1"/>
          </a:solidFill>
          <a:ln w="9525">
            <a:solidFill>
              <a:schemeClr val="bg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spcBef>
                <a:spcPts val="600"/>
              </a:spcBef>
              <a:buClr>
                <a:schemeClr val="accent1"/>
              </a:buClr>
              <a:buSzPct val="70000"/>
              <a:buFont typeface="Wingdings" pitchFamily="2" charset="2"/>
              <a:buChar char=""/>
              <a:defRPr sz="2400">
                <a:solidFill>
                  <a:schemeClr val="tx1"/>
                </a:solidFill>
                <a:latin typeface="Century Schoolbook" pitchFamily="18" charset="0"/>
              </a:defRPr>
            </a:lvl1pPr>
            <a:lvl2pPr marL="742950" indent="-285750" eaLnBrk="0" hangingPunct="0">
              <a:spcBef>
                <a:spcPct val="20000"/>
              </a:spcBef>
              <a:buClr>
                <a:schemeClr val="accent1"/>
              </a:buClr>
              <a:buSzPct val="80000"/>
              <a:buFont typeface="Wingdings 2" pitchFamily="18" charset="2"/>
              <a:buChar char=""/>
              <a:defRPr sz="2100">
                <a:solidFill>
                  <a:schemeClr val="tx1"/>
                </a:solidFill>
                <a:latin typeface="Century Schoolbook" pitchFamily="18" charset="0"/>
              </a:defRPr>
            </a:lvl2pPr>
            <a:lvl3pPr marL="1143000" indent="-228600" eaLnBrk="0" hangingPunct="0">
              <a:spcBef>
                <a:spcPct val="20000"/>
              </a:spcBef>
              <a:buClr>
                <a:srgbClr val="E0752F"/>
              </a:buClr>
              <a:buSzPct val="60000"/>
              <a:buFont typeface="Wingdings" pitchFamily="2" charset="2"/>
              <a:buChar char=""/>
              <a:defRPr>
                <a:solidFill>
                  <a:schemeClr val="tx1"/>
                </a:solidFill>
                <a:latin typeface="Century Schoolbook" pitchFamily="18" charset="0"/>
              </a:defRPr>
            </a:lvl3pPr>
            <a:lvl4pPr marL="1600200" indent="-228600" eaLnBrk="0" hangingPunct="0">
              <a:spcBef>
                <a:spcPct val="20000"/>
              </a:spcBef>
              <a:buClr>
                <a:srgbClr val="FEC3AE"/>
              </a:buClr>
              <a:buSzPct val="60000"/>
              <a:buFont typeface="Wingdings" pitchFamily="2" charset="2"/>
              <a:buChar char=""/>
              <a:defRPr>
                <a:solidFill>
                  <a:schemeClr val="tx1"/>
                </a:solidFill>
                <a:latin typeface="Century Schoolbook" pitchFamily="18" charset="0"/>
              </a:defRPr>
            </a:lvl4pPr>
            <a:lvl5pPr marL="2057400" indent="-228600" eaLnBrk="0" hangingPunct="0">
              <a:spcBef>
                <a:spcPct val="20000"/>
              </a:spcBef>
              <a:buClr>
                <a:srgbClr val="BDCAE9"/>
              </a:buClr>
              <a:buSzPct val="68000"/>
              <a:buFont typeface="Wingdings 2" pitchFamily="18" charset="2"/>
              <a:buChar char=""/>
              <a:defRPr sz="1600">
                <a:solidFill>
                  <a:schemeClr val="tx1"/>
                </a:solidFill>
                <a:latin typeface="Century Schoolbook" pitchFamily="18" charset="0"/>
              </a:defRPr>
            </a:lvl5pPr>
            <a:lvl6pPr marL="2514600" indent="-228600" eaLnBrk="0" fontAlgn="base" hangingPunct="0">
              <a:spcBef>
                <a:spcPct val="20000"/>
              </a:spcBef>
              <a:spcAft>
                <a:spcPct val="0"/>
              </a:spcAft>
              <a:buClr>
                <a:srgbClr val="BDCAE9"/>
              </a:buClr>
              <a:buSzPct val="68000"/>
              <a:buFont typeface="Wingdings 2" pitchFamily="18" charset="2"/>
              <a:buChar char=""/>
              <a:defRPr sz="1600">
                <a:solidFill>
                  <a:schemeClr val="tx1"/>
                </a:solidFill>
                <a:latin typeface="Century Schoolbook" pitchFamily="18" charset="0"/>
              </a:defRPr>
            </a:lvl6pPr>
            <a:lvl7pPr marL="2971800" indent="-228600" eaLnBrk="0" fontAlgn="base" hangingPunct="0">
              <a:spcBef>
                <a:spcPct val="20000"/>
              </a:spcBef>
              <a:spcAft>
                <a:spcPct val="0"/>
              </a:spcAft>
              <a:buClr>
                <a:srgbClr val="BDCAE9"/>
              </a:buClr>
              <a:buSzPct val="68000"/>
              <a:buFont typeface="Wingdings 2" pitchFamily="18" charset="2"/>
              <a:buChar char=""/>
              <a:defRPr sz="1600">
                <a:solidFill>
                  <a:schemeClr val="tx1"/>
                </a:solidFill>
                <a:latin typeface="Century Schoolbook" pitchFamily="18" charset="0"/>
              </a:defRPr>
            </a:lvl7pPr>
            <a:lvl8pPr marL="3429000" indent="-228600" eaLnBrk="0" fontAlgn="base" hangingPunct="0">
              <a:spcBef>
                <a:spcPct val="20000"/>
              </a:spcBef>
              <a:spcAft>
                <a:spcPct val="0"/>
              </a:spcAft>
              <a:buClr>
                <a:srgbClr val="BDCAE9"/>
              </a:buClr>
              <a:buSzPct val="68000"/>
              <a:buFont typeface="Wingdings 2" pitchFamily="18" charset="2"/>
              <a:buChar char=""/>
              <a:defRPr sz="1600">
                <a:solidFill>
                  <a:schemeClr val="tx1"/>
                </a:solidFill>
                <a:latin typeface="Century Schoolbook" pitchFamily="18" charset="0"/>
              </a:defRPr>
            </a:lvl8pPr>
            <a:lvl9pPr marL="3886200" indent="-228600" eaLnBrk="0" fontAlgn="base" hangingPunct="0">
              <a:spcBef>
                <a:spcPct val="20000"/>
              </a:spcBef>
              <a:spcAft>
                <a:spcPct val="0"/>
              </a:spcAft>
              <a:buClr>
                <a:srgbClr val="BDCAE9"/>
              </a:buClr>
              <a:buSzPct val="68000"/>
              <a:buFont typeface="Wingdings 2" pitchFamily="18" charset="2"/>
              <a:buChar char=""/>
              <a:defRPr sz="1600">
                <a:solidFill>
                  <a:schemeClr val="tx1"/>
                </a:solidFill>
                <a:latin typeface="Century Schoolbook" pitchFamily="18" charset="0"/>
              </a:defRPr>
            </a:lvl9pPr>
          </a:lstStyle>
          <a:p>
            <a:pPr eaLnBrk="1" hangingPunct="1">
              <a:spcBef>
                <a:spcPct val="0"/>
              </a:spcBef>
              <a:buClrTx/>
              <a:buSzTx/>
              <a:buFontTx/>
              <a:buNone/>
            </a:pPr>
            <a:endParaRPr lang="en-US" altLang="en-US" sz="1800">
              <a:latin typeface="Verdana" pitchFamily="34" charset="0"/>
            </a:endParaRPr>
          </a:p>
        </p:txBody>
      </p:sp>
      <p:sp>
        <p:nvSpPr>
          <p:cNvPr id="49156" name="Rectangle 6"/>
          <p:cNvSpPr>
            <a:spLocks noChangeArrowheads="1"/>
          </p:cNvSpPr>
          <p:nvPr/>
        </p:nvSpPr>
        <p:spPr bwMode="auto">
          <a:xfrm>
            <a:off x="1524000" y="2362200"/>
            <a:ext cx="1447800" cy="457200"/>
          </a:xfrm>
          <a:prstGeom prst="rect">
            <a:avLst/>
          </a:prstGeom>
          <a:solidFill>
            <a:schemeClr val="bg1"/>
          </a:solidFill>
          <a:ln w="9525">
            <a:solidFill>
              <a:schemeClr val="bg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spcBef>
                <a:spcPts val="600"/>
              </a:spcBef>
              <a:buClr>
                <a:schemeClr val="accent1"/>
              </a:buClr>
              <a:buSzPct val="70000"/>
              <a:buFont typeface="Wingdings" pitchFamily="2" charset="2"/>
              <a:buChar char=""/>
              <a:defRPr sz="2400">
                <a:solidFill>
                  <a:schemeClr val="tx1"/>
                </a:solidFill>
                <a:latin typeface="Century Schoolbook" pitchFamily="18" charset="0"/>
              </a:defRPr>
            </a:lvl1pPr>
            <a:lvl2pPr marL="742950" indent="-285750" eaLnBrk="0" hangingPunct="0">
              <a:spcBef>
                <a:spcPct val="20000"/>
              </a:spcBef>
              <a:buClr>
                <a:schemeClr val="accent1"/>
              </a:buClr>
              <a:buSzPct val="80000"/>
              <a:buFont typeface="Wingdings 2" pitchFamily="18" charset="2"/>
              <a:buChar char=""/>
              <a:defRPr sz="2100">
                <a:solidFill>
                  <a:schemeClr val="tx1"/>
                </a:solidFill>
                <a:latin typeface="Century Schoolbook" pitchFamily="18" charset="0"/>
              </a:defRPr>
            </a:lvl2pPr>
            <a:lvl3pPr marL="1143000" indent="-228600" eaLnBrk="0" hangingPunct="0">
              <a:spcBef>
                <a:spcPct val="20000"/>
              </a:spcBef>
              <a:buClr>
                <a:srgbClr val="E0752F"/>
              </a:buClr>
              <a:buSzPct val="60000"/>
              <a:buFont typeface="Wingdings" pitchFamily="2" charset="2"/>
              <a:buChar char=""/>
              <a:defRPr>
                <a:solidFill>
                  <a:schemeClr val="tx1"/>
                </a:solidFill>
                <a:latin typeface="Century Schoolbook" pitchFamily="18" charset="0"/>
              </a:defRPr>
            </a:lvl3pPr>
            <a:lvl4pPr marL="1600200" indent="-228600" eaLnBrk="0" hangingPunct="0">
              <a:spcBef>
                <a:spcPct val="20000"/>
              </a:spcBef>
              <a:buClr>
                <a:srgbClr val="FEC3AE"/>
              </a:buClr>
              <a:buSzPct val="60000"/>
              <a:buFont typeface="Wingdings" pitchFamily="2" charset="2"/>
              <a:buChar char=""/>
              <a:defRPr>
                <a:solidFill>
                  <a:schemeClr val="tx1"/>
                </a:solidFill>
                <a:latin typeface="Century Schoolbook" pitchFamily="18" charset="0"/>
              </a:defRPr>
            </a:lvl4pPr>
            <a:lvl5pPr marL="2057400" indent="-228600" eaLnBrk="0" hangingPunct="0">
              <a:spcBef>
                <a:spcPct val="20000"/>
              </a:spcBef>
              <a:buClr>
                <a:srgbClr val="BDCAE9"/>
              </a:buClr>
              <a:buSzPct val="68000"/>
              <a:buFont typeface="Wingdings 2" pitchFamily="18" charset="2"/>
              <a:buChar char=""/>
              <a:defRPr sz="1600">
                <a:solidFill>
                  <a:schemeClr val="tx1"/>
                </a:solidFill>
                <a:latin typeface="Century Schoolbook" pitchFamily="18" charset="0"/>
              </a:defRPr>
            </a:lvl5pPr>
            <a:lvl6pPr marL="2514600" indent="-228600" eaLnBrk="0" fontAlgn="base" hangingPunct="0">
              <a:spcBef>
                <a:spcPct val="20000"/>
              </a:spcBef>
              <a:spcAft>
                <a:spcPct val="0"/>
              </a:spcAft>
              <a:buClr>
                <a:srgbClr val="BDCAE9"/>
              </a:buClr>
              <a:buSzPct val="68000"/>
              <a:buFont typeface="Wingdings 2" pitchFamily="18" charset="2"/>
              <a:buChar char=""/>
              <a:defRPr sz="1600">
                <a:solidFill>
                  <a:schemeClr val="tx1"/>
                </a:solidFill>
                <a:latin typeface="Century Schoolbook" pitchFamily="18" charset="0"/>
              </a:defRPr>
            </a:lvl6pPr>
            <a:lvl7pPr marL="2971800" indent="-228600" eaLnBrk="0" fontAlgn="base" hangingPunct="0">
              <a:spcBef>
                <a:spcPct val="20000"/>
              </a:spcBef>
              <a:spcAft>
                <a:spcPct val="0"/>
              </a:spcAft>
              <a:buClr>
                <a:srgbClr val="BDCAE9"/>
              </a:buClr>
              <a:buSzPct val="68000"/>
              <a:buFont typeface="Wingdings 2" pitchFamily="18" charset="2"/>
              <a:buChar char=""/>
              <a:defRPr sz="1600">
                <a:solidFill>
                  <a:schemeClr val="tx1"/>
                </a:solidFill>
                <a:latin typeface="Century Schoolbook" pitchFamily="18" charset="0"/>
              </a:defRPr>
            </a:lvl7pPr>
            <a:lvl8pPr marL="3429000" indent="-228600" eaLnBrk="0" fontAlgn="base" hangingPunct="0">
              <a:spcBef>
                <a:spcPct val="20000"/>
              </a:spcBef>
              <a:spcAft>
                <a:spcPct val="0"/>
              </a:spcAft>
              <a:buClr>
                <a:srgbClr val="BDCAE9"/>
              </a:buClr>
              <a:buSzPct val="68000"/>
              <a:buFont typeface="Wingdings 2" pitchFamily="18" charset="2"/>
              <a:buChar char=""/>
              <a:defRPr sz="1600">
                <a:solidFill>
                  <a:schemeClr val="tx1"/>
                </a:solidFill>
                <a:latin typeface="Century Schoolbook" pitchFamily="18" charset="0"/>
              </a:defRPr>
            </a:lvl8pPr>
            <a:lvl9pPr marL="3886200" indent="-228600" eaLnBrk="0" fontAlgn="base" hangingPunct="0">
              <a:spcBef>
                <a:spcPct val="20000"/>
              </a:spcBef>
              <a:spcAft>
                <a:spcPct val="0"/>
              </a:spcAft>
              <a:buClr>
                <a:srgbClr val="BDCAE9"/>
              </a:buClr>
              <a:buSzPct val="68000"/>
              <a:buFont typeface="Wingdings 2" pitchFamily="18" charset="2"/>
              <a:buChar char=""/>
              <a:defRPr sz="1600">
                <a:solidFill>
                  <a:schemeClr val="tx1"/>
                </a:solidFill>
                <a:latin typeface="Century Schoolbook" pitchFamily="18" charset="0"/>
              </a:defRPr>
            </a:lvl9pPr>
          </a:lstStyle>
          <a:p>
            <a:pPr eaLnBrk="1" hangingPunct="1">
              <a:spcBef>
                <a:spcPct val="0"/>
              </a:spcBef>
              <a:buClrTx/>
              <a:buSzTx/>
              <a:buFontTx/>
              <a:buNone/>
            </a:pPr>
            <a:endParaRPr lang="en-US" altLang="en-US" sz="1800">
              <a:latin typeface="Verdana" pitchFamily="34" charset="0"/>
            </a:endParaRPr>
          </a:p>
        </p:txBody>
      </p:sp>
      <p:sp>
        <p:nvSpPr>
          <p:cNvPr id="49157" name="Rectangle 8"/>
          <p:cNvSpPr>
            <a:spLocks noChangeArrowheads="1"/>
          </p:cNvSpPr>
          <p:nvPr/>
        </p:nvSpPr>
        <p:spPr bwMode="auto">
          <a:xfrm>
            <a:off x="6400800" y="3962400"/>
            <a:ext cx="1295400" cy="457200"/>
          </a:xfrm>
          <a:prstGeom prst="rect">
            <a:avLst/>
          </a:prstGeom>
          <a:solidFill>
            <a:schemeClr val="bg1"/>
          </a:solidFill>
          <a:ln w="9525">
            <a:solidFill>
              <a:schemeClr val="bg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spcBef>
                <a:spcPts val="600"/>
              </a:spcBef>
              <a:buClr>
                <a:schemeClr val="accent1"/>
              </a:buClr>
              <a:buSzPct val="70000"/>
              <a:buFont typeface="Wingdings" pitchFamily="2" charset="2"/>
              <a:buChar char=""/>
              <a:defRPr sz="2400">
                <a:solidFill>
                  <a:schemeClr val="tx1"/>
                </a:solidFill>
                <a:latin typeface="Century Schoolbook" pitchFamily="18" charset="0"/>
              </a:defRPr>
            </a:lvl1pPr>
            <a:lvl2pPr marL="742950" indent="-285750" eaLnBrk="0" hangingPunct="0">
              <a:spcBef>
                <a:spcPct val="20000"/>
              </a:spcBef>
              <a:buClr>
                <a:schemeClr val="accent1"/>
              </a:buClr>
              <a:buSzPct val="80000"/>
              <a:buFont typeface="Wingdings 2" pitchFamily="18" charset="2"/>
              <a:buChar char=""/>
              <a:defRPr sz="2100">
                <a:solidFill>
                  <a:schemeClr val="tx1"/>
                </a:solidFill>
                <a:latin typeface="Century Schoolbook" pitchFamily="18" charset="0"/>
              </a:defRPr>
            </a:lvl2pPr>
            <a:lvl3pPr marL="1143000" indent="-228600" eaLnBrk="0" hangingPunct="0">
              <a:spcBef>
                <a:spcPct val="20000"/>
              </a:spcBef>
              <a:buClr>
                <a:srgbClr val="E0752F"/>
              </a:buClr>
              <a:buSzPct val="60000"/>
              <a:buFont typeface="Wingdings" pitchFamily="2" charset="2"/>
              <a:buChar char=""/>
              <a:defRPr>
                <a:solidFill>
                  <a:schemeClr val="tx1"/>
                </a:solidFill>
                <a:latin typeface="Century Schoolbook" pitchFamily="18" charset="0"/>
              </a:defRPr>
            </a:lvl3pPr>
            <a:lvl4pPr marL="1600200" indent="-228600" eaLnBrk="0" hangingPunct="0">
              <a:spcBef>
                <a:spcPct val="20000"/>
              </a:spcBef>
              <a:buClr>
                <a:srgbClr val="FEC3AE"/>
              </a:buClr>
              <a:buSzPct val="60000"/>
              <a:buFont typeface="Wingdings" pitchFamily="2" charset="2"/>
              <a:buChar char=""/>
              <a:defRPr>
                <a:solidFill>
                  <a:schemeClr val="tx1"/>
                </a:solidFill>
                <a:latin typeface="Century Schoolbook" pitchFamily="18" charset="0"/>
              </a:defRPr>
            </a:lvl4pPr>
            <a:lvl5pPr marL="2057400" indent="-228600" eaLnBrk="0" hangingPunct="0">
              <a:spcBef>
                <a:spcPct val="20000"/>
              </a:spcBef>
              <a:buClr>
                <a:srgbClr val="BDCAE9"/>
              </a:buClr>
              <a:buSzPct val="68000"/>
              <a:buFont typeface="Wingdings 2" pitchFamily="18" charset="2"/>
              <a:buChar char=""/>
              <a:defRPr sz="1600">
                <a:solidFill>
                  <a:schemeClr val="tx1"/>
                </a:solidFill>
                <a:latin typeface="Century Schoolbook" pitchFamily="18" charset="0"/>
              </a:defRPr>
            </a:lvl5pPr>
            <a:lvl6pPr marL="2514600" indent="-228600" eaLnBrk="0" fontAlgn="base" hangingPunct="0">
              <a:spcBef>
                <a:spcPct val="20000"/>
              </a:spcBef>
              <a:spcAft>
                <a:spcPct val="0"/>
              </a:spcAft>
              <a:buClr>
                <a:srgbClr val="BDCAE9"/>
              </a:buClr>
              <a:buSzPct val="68000"/>
              <a:buFont typeface="Wingdings 2" pitchFamily="18" charset="2"/>
              <a:buChar char=""/>
              <a:defRPr sz="1600">
                <a:solidFill>
                  <a:schemeClr val="tx1"/>
                </a:solidFill>
                <a:latin typeface="Century Schoolbook" pitchFamily="18" charset="0"/>
              </a:defRPr>
            </a:lvl6pPr>
            <a:lvl7pPr marL="2971800" indent="-228600" eaLnBrk="0" fontAlgn="base" hangingPunct="0">
              <a:spcBef>
                <a:spcPct val="20000"/>
              </a:spcBef>
              <a:spcAft>
                <a:spcPct val="0"/>
              </a:spcAft>
              <a:buClr>
                <a:srgbClr val="BDCAE9"/>
              </a:buClr>
              <a:buSzPct val="68000"/>
              <a:buFont typeface="Wingdings 2" pitchFamily="18" charset="2"/>
              <a:buChar char=""/>
              <a:defRPr sz="1600">
                <a:solidFill>
                  <a:schemeClr val="tx1"/>
                </a:solidFill>
                <a:latin typeface="Century Schoolbook" pitchFamily="18" charset="0"/>
              </a:defRPr>
            </a:lvl7pPr>
            <a:lvl8pPr marL="3429000" indent="-228600" eaLnBrk="0" fontAlgn="base" hangingPunct="0">
              <a:spcBef>
                <a:spcPct val="20000"/>
              </a:spcBef>
              <a:spcAft>
                <a:spcPct val="0"/>
              </a:spcAft>
              <a:buClr>
                <a:srgbClr val="BDCAE9"/>
              </a:buClr>
              <a:buSzPct val="68000"/>
              <a:buFont typeface="Wingdings 2" pitchFamily="18" charset="2"/>
              <a:buChar char=""/>
              <a:defRPr sz="1600">
                <a:solidFill>
                  <a:schemeClr val="tx1"/>
                </a:solidFill>
                <a:latin typeface="Century Schoolbook" pitchFamily="18" charset="0"/>
              </a:defRPr>
            </a:lvl8pPr>
            <a:lvl9pPr marL="3886200" indent="-228600" eaLnBrk="0" fontAlgn="base" hangingPunct="0">
              <a:spcBef>
                <a:spcPct val="20000"/>
              </a:spcBef>
              <a:spcAft>
                <a:spcPct val="0"/>
              </a:spcAft>
              <a:buClr>
                <a:srgbClr val="BDCAE9"/>
              </a:buClr>
              <a:buSzPct val="68000"/>
              <a:buFont typeface="Wingdings 2" pitchFamily="18" charset="2"/>
              <a:buChar char=""/>
              <a:defRPr sz="1600">
                <a:solidFill>
                  <a:schemeClr val="tx1"/>
                </a:solidFill>
                <a:latin typeface="Century Schoolbook" pitchFamily="18" charset="0"/>
              </a:defRPr>
            </a:lvl9pPr>
          </a:lstStyle>
          <a:p>
            <a:pPr eaLnBrk="1" hangingPunct="1">
              <a:spcBef>
                <a:spcPct val="0"/>
              </a:spcBef>
              <a:buClrTx/>
              <a:buSzTx/>
              <a:buFontTx/>
              <a:buNone/>
            </a:pPr>
            <a:endParaRPr lang="en-US" altLang="en-US" sz="1800">
              <a:latin typeface="Verdana" pitchFamily="34" charset="0"/>
            </a:endParaRPr>
          </a:p>
        </p:txBody>
      </p:sp>
      <p:sp>
        <p:nvSpPr>
          <p:cNvPr id="49158" name="Rectangle 9"/>
          <p:cNvSpPr>
            <a:spLocks noChangeArrowheads="1"/>
          </p:cNvSpPr>
          <p:nvPr/>
        </p:nvSpPr>
        <p:spPr bwMode="auto">
          <a:xfrm>
            <a:off x="6477000" y="4800600"/>
            <a:ext cx="1447800" cy="685800"/>
          </a:xfrm>
          <a:prstGeom prst="rect">
            <a:avLst/>
          </a:prstGeom>
          <a:solidFill>
            <a:schemeClr val="bg1"/>
          </a:solidFill>
          <a:ln w="9525">
            <a:solidFill>
              <a:schemeClr val="bg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spcBef>
                <a:spcPts val="600"/>
              </a:spcBef>
              <a:buClr>
                <a:schemeClr val="accent1"/>
              </a:buClr>
              <a:buSzPct val="70000"/>
              <a:buFont typeface="Wingdings" pitchFamily="2" charset="2"/>
              <a:buChar char=""/>
              <a:defRPr sz="2400">
                <a:solidFill>
                  <a:schemeClr val="tx1"/>
                </a:solidFill>
                <a:latin typeface="Century Schoolbook" pitchFamily="18" charset="0"/>
              </a:defRPr>
            </a:lvl1pPr>
            <a:lvl2pPr marL="742950" indent="-285750" eaLnBrk="0" hangingPunct="0">
              <a:spcBef>
                <a:spcPct val="20000"/>
              </a:spcBef>
              <a:buClr>
                <a:schemeClr val="accent1"/>
              </a:buClr>
              <a:buSzPct val="80000"/>
              <a:buFont typeface="Wingdings 2" pitchFamily="18" charset="2"/>
              <a:buChar char=""/>
              <a:defRPr sz="2100">
                <a:solidFill>
                  <a:schemeClr val="tx1"/>
                </a:solidFill>
                <a:latin typeface="Century Schoolbook" pitchFamily="18" charset="0"/>
              </a:defRPr>
            </a:lvl2pPr>
            <a:lvl3pPr marL="1143000" indent="-228600" eaLnBrk="0" hangingPunct="0">
              <a:spcBef>
                <a:spcPct val="20000"/>
              </a:spcBef>
              <a:buClr>
                <a:srgbClr val="E0752F"/>
              </a:buClr>
              <a:buSzPct val="60000"/>
              <a:buFont typeface="Wingdings" pitchFamily="2" charset="2"/>
              <a:buChar char=""/>
              <a:defRPr>
                <a:solidFill>
                  <a:schemeClr val="tx1"/>
                </a:solidFill>
                <a:latin typeface="Century Schoolbook" pitchFamily="18" charset="0"/>
              </a:defRPr>
            </a:lvl3pPr>
            <a:lvl4pPr marL="1600200" indent="-228600" eaLnBrk="0" hangingPunct="0">
              <a:spcBef>
                <a:spcPct val="20000"/>
              </a:spcBef>
              <a:buClr>
                <a:srgbClr val="FEC3AE"/>
              </a:buClr>
              <a:buSzPct val="60000"/>
              <a:buFont typeface="Wingdings" pitchFamily="2" charset="2"/>
              <a:buChar char=""/>
              <a:defRPr>
                <a:solidFill>
                  <a:schemeClr val="tx1"/>
                </a:solidFill>
                <a:latin typeface="Century Schoolbook" pitchFamily="18" charset="0"/>
              </a:defRPr>
            </a:lvl4pPr>
            <a:lvl5pPr marL="2057400" indent="-228600" eaLnBrk="0" hangingPunct="0">
              <a:spcBef>
                <a:spcPct val="20000"/>
              </a:spcBef>
              <a:buClr>
                <a:srgbClr val="BDCAE9"/>
              </a:buClr>
              <a:buSzPct val="68000"/>
              <a:buFont typeface="Wingdings 2" pitchFamily="18" charset="2"/>
              <a:buChar char=""/>
              <a:defRPr sz="1600">
                <a:solidFill>
                  <a:schemeClr val="tx1"/>
                </a:solidFill>
                <a:latin typeface="Century Schoolbook" pitchFamily="18" charset="0"/>
              </a:defRPr>
            </a:lvl5pPr>
            <a:lvl6pPr marL="2514600" indent="-228600" eaLnBrk="0" fontAlgn="base" hangingPunct="0">
              <a:spcBef>
                <a:spcPct val="20000"/>
              </a:spcBef>
              <a:spcAft>
                <a:spcPct val="0"/>
              </a:spcAft>
              <a:buClr>
                <a:srgbClr val="BDCAE9"/>
              </a:buClr>
              <a:buSzPct val="68000"/>
              <a:buFont typeface="Wingdings 2" pitchFamily="18" charset="2"/>
              <a:buChar char=""/>
              <a:defRPr sz="1600">
                <a:solidFill>
                  <a:schemeClr val="tx1"/>
                </a:solidFill>
                <a:latin typeface="Century Schoolbook" pitchFamily="18" charset="0"/>
              </a:defRPr>
            </a:lvl6pPr>
            <a:lvl7pPr marL="2971800" indent="-228600" eaLnBrk="0" fontAlgn="base" hangingPunct="0">
              <a:spcBef>
                <a:spcPct val="20000"/>
              </a:spcBef>
              <a:spcAft>
                <a:spcPct val="0"/>
              </a:spcAft>
              <a:buClr>
                <a:srgbClr val="BDCAE9"/>
              </a:buClr>
              <a:buSzPct val="68000"/>
              <a:buFont typeface="Wingdings 2" pitchFamily="18" charset="2"/>
              <a:buChar char=""/>
              <a:defRPr sz="1600">
                <a:solidFill>
                  <a:schemeClr val="tx1"/>
                </a:solidFill>
                <a:latin typeface="Century Schoolbook" pitchFamily="18" charset="0"/>
              </a:defRPr>
            </a:lvl7pPr>
            <a:lvl8pPr marL="3429000" indent="-228600" eaLnBrk="0" fontAlgn="base" hangingPunct="0">
              <a:spcBef>
                <a:spcPct val="20000"/>
              </a:spcBef>
              <a:spcAft>
                <a:spcPct val="0"/>
              </a:spcAft>
              <a:buClr>
                <a:srgbClr val="BDCAE9"/>
              </a:buClr>
              <a:buSzPct val="68000"/>
              <a:buFont typeface="Wingdings 2" pitchFamily="18" charset="2"/>
              <a:buChar char=""/>
              <a:defRPr sz="1600">
                <a:solidFill>
                  <a:schemeClr val="tx1"/>
                </a:solidFill>
                <a:latin typeface="Century Schoolbook" pitchFamily="18" charset="0"/>
              </a:defRPr>
            </a:lvl8pPr>
            <a:lvl9pPr marL="3886200" indent="-228600" eaLnBrk="0" fontAlgn="base" hangingPunct="0">
              <a:spcBef>
                <a:spcPct val="20000"/>
              </a:spcBef>
              <a:spcAft>
                <a:spcPct val="0"/>
              </a:spcAft>
              <a:buClr>
                <a:srgbClr val="BDCAE9"/>
              </a:buClr>
              <a:buSzPct val="68000"/>
              <a:buFont typeface="Wingdings 2" pitchFamily="18" charset="2"/>
              <a:buChar char=""/>
              <a:defRPr sz="1600">
                <a:solidFill>
                  <a:schemeClr val="tx1"/>
                </a:solidFill>
                <a:latin typeface="Century Schoolbook" pitchFamily="18" charset="0"/>
              </a:defRPr>
            </a:lvl9pPr>
          </a:lstStyle>
          <a:p>
            <a:pPr eaLnBrk="1" hangingPunct="1">
              <a:spcBef>
                <a:spcPct val="0"/>
              </a:spcBef>
              <a:buClrTx/>
              <a:buSzTx/>
              <a:buFontTx/>
              <a:buNone/>
            </a:pPr>
            <a:endParaRPr lang="en-US" altLang="en-US" sz="1800">
              <a:latin typeface="Verdana" pitchFamily="34" charset="0"/>
            </a:endParaRPr>
          </a:p>
        </p:txBody>
      </p:sp>
      <p:graphicFrame>
        <p:nvGraphicFramePr>
          <p:cNvPr id="49159" name="Object 13"/>
          <p:cNvGraphicFramePr>
            <a:graphicFrameLocks noChangeAspect="1"/>
          </p:cNvGraphicFramePr>
          <p:nvPr>
            <p:extLst>
              <p:ext uri="{D42A27DB-BD31-4B8C-83A1-F6EECF244321}">
                <p14:modId xmlns:p14="http://schemas.microsoft.com/office/powerpoint/2010/main" val="4114088498"/>
              </p:ext>
            </p:extLst>
          </p:nvPr>
        </p:nvGraphicFramePr>
        <p:xfrm>
          <a:off x="685800" y="1342112"/>
          <a:ext cx="7620000" cy="5240575"/>
        </p:xfrm>
        <a:graphic>
          <a:graphicData uri="http://schemas.openxmlformats.org/presentationml/2006/ole">
            <mc:AlternateContent xmlns:mc="http://schemas.openxmlformats.org/markup-compatibility/2006">
              <mc:Choice xmlns:v="urn:schemas-microsoft-com:vml" Requires="v">
                <p:oleObj spid="_x0000_s1059" name="位图图像" r:id="rId3" imgW="5733333" imgH="3943901" progId="Paint.Picture">
                  <p:embed/>
                </p:oleObj>
              </mc:Choice>
              <mc:Fallback>
                <p:oleObj name="位图图像" r:id="rId3" imgW="5733333" imgH="3943901" progId="Paint.Picture">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85800" y="1342112"/>
                        <a:ext cx="7620000" cy="5240575"/>
                      </a:xfrm>
                      <a:prstGeom prst="rect">
                        <a:avLst/>
                      </a:prstGeom>
                      <a:noFill/>
                      <a:ln>
                        <a:noFill/>
                      </a:ln>
                      <a:effectLst/>
                    </p:spPr>
                  </p:pic>
                </p:oleObj>
              </mc:Fallback>
            </mc:AlternateContent>
          </a:graphicData>
        </a:graphic>
      </p:graphicFrame>
    </p:spTree>
    <p:extLst>
      <p:ext uri="{BB962C8B-B14F-4D97-AF65-F5344CB8AC3E}">
        <p14:creationId xmlns:p14="http://schemas.microsoft.com/office/powerpoint/2010/main" val="154373971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93186" name="Rectangle 1030"/>
          <p:cNvSpPr>
            <a:spLocks noGrp="1" noChangeArrowheads="1"/>
          </p:cNvSpPr>
          <p:nvPr>
            <p:ph type="title"/>
          </p:nvPr>
        </p:nvSpPr>
        <p:spPr>
          <a:xfrm>
            <a:off x="762000" y="228600"/>
            <a:ext cx="7520940" cy="548640"/>
          </a:xfrm>
        </p:spPr>
        <p:txBody>
          <a:bodyPr/>
          <a:lstStyle/>
          <a:p>
            <a:pPr algn="ctr" eaLnBrk="1" hangingPunct="1">
              <a:defRPr/>
            </a:pPr>
            <a:r>
              <a:rPr lang="en-US" altLang="en-US" sz="2400" b="1" dirty="0">
                <a:latin typeface="Times New Roman" panose="02020603050405020304" pitchFamily="18" charset="0"/>
                <a:cs typeface="Times New Roman" panose="02020603050405020304" pitchFamily="18" charset="0"/>
              </a:rPr>
              <a:t>Disease in Humans</a:t>
            </a:r>
          </a:p>
        </p:txBody>
      </p:sp>
      <p:sp>
        <p:nvSpPr>
          <p:cNvPr id="50179" name="Rectangle 1031"/>
          <p:cNvSpPr>
            <a:spLocks noGrp="1" noChangeArrowheads="1"/>
          </p:cNvSpPr>
          <p:nvPr>
            <p:ph idx="1"/>
          </p:nvPr>
        </p:nvSpPr>
        <p:spPr>
          <a:xfrm>
            <a:off x="228600" y="990600"/>
            <a:ext cx="8686800" cy="4873625"/>
          </a:xfrm>
        </p:spPr>
        <p:txBody>
          <a:bodyPr/>
          <a:lstStyle/>
          <a:p>
            <a:pPr eaLnBrk="1" hangingPunct="1">
              <a:lnSpc>
                <a:spcPct val="150000"/>
              </a:lnSpc>
              <a:spcBef>
                <a:spcPct val="0"/>
              </a:spcBef>
            </a:pPr>
            <a:r>
              <a:rPr lang="en-US" altLang="en-US" sz="2000" dirty="0">
                <a:latin typeface="Times New Roman" pitchFamily="18" charset="0"/>
                <a:cs typeface="Times New Roman" pitchFamily="18" charset="0"/>
              </a:rPr>
              <a:t>Incubation period</a:t>
            </a:r>
          </a:p>
          <a:p>
            <a:pPr lvl="1" eaLnBrk="1" hangingPunct="1">
              <a:lnSpc>
                <a:spcPct val="150000"/>
              </a:lnSpc>
              <a:spcBef>
                <a:spcPct val="0"/>
              </a:spcBef>
            </a:pPr>
            <a:r>
              <a:rPr lang="en-US" altLang="en-US" sz="2000" dirty="0">
                <a:latin typeface="Times New Roman" pitchFamily="18" charset="0"/>
                <a:cs typeface="Times New Roman" pitchFamily="18" charset="0"/>
              </a:rPr>
              <a:t>Variable; 1-4 weeks</a:t>
            </a:r>
          </a:p>
          <a:p>
            <a:pPr eaLnBrk="1" hangingPunct="1">
              <a:lnSpc>
                <a:spcPct val="150000"/>
              </a:lnSpc>
              <a:spcBef>
                <a:spcPct val="0"/>
              </a:spcBef>
            </a:pPr>
            <a:r>
              <a:rPr lang="en-US" altLang="en-US" sz="2000" dirty="0">
                <a:latin typeface="Times New Roman" pitchFamily="18" charset="0"/>
                <a:cs typeface="Times New Roman" pitchFamily="18" charset="0"/>
              </a:rPr>
              <a:t>Multi</a:t>
            </a:r>
            <a:r>
              <a:rPr lang="fa-IR" altLang="en-US" sz="2000" dirty="0">
                <a:latin typeface="Times New Roman" pitchFamily="18" charset="0"/>
                <a:cs typeface="Times New Roman" pitchFamily="18" charset="0"/>
              </a:rPr>
              <a:t>-</a:t>
            </a:r>
            <a:r>
              <a:rPr lang="en-US" altLang="en-US" sz="2000" dirty="0">
                <a:latin typeface="Times New Roman" pitchFamily="18" charset="0"/>
                <a:cs typeface="Times New Roman" pitchFamily="18" charset="0"/>
              </a:rPr>
              <a:t>systemic</a:t>
            </a:r>
          </a:p>
          <a:p>
            <a:pPr lvl="1" eaLnBrk="1" hangingPunct="1">
              <a:lnSpc>
                <a:spcPct val="150000"/>
              </a:lnSpc>
              <a:spcBef>
                <a:spcPct val="0"/>
              </a:spcBef>
            </a:pPr>
            <a:r>
              <a:rPr lang="en-US" altLang="en-US" sz="2000" dirty="0">
                <a:latin typeface="Times New Roman" pitchFamily="18" charset="0"/>
                <a:cs typeface="Times New Roman" pitchFamily="18" charset="0"/>
              </a:rPr>
              <a:t>Any organ specific lymphatic tissue</a:t>
            </a:r>
          </a:p>
          <a:p>
            <a:pPr lvl="1" eaLnBrk="1" hangingPunct="1">
              <a:lnSpc>
                <a:spcPct val="150000"/>
              </a:lnSpc>
              <a:spcBef>
                <a:spcPct val="0"/>
              </a:spcBef>
            </a:pPr>
            <a:r>
              <a:rPr lang="en-US" altLang="en-US" sz="2000" dirty="0">
                <a:latin typeface="Times New Roman" pitchFamily="18" charset="0"/>
                <a:cs typeface="Times New Roman" pitchFamily="18" charset="0"/>
              </a:rPr>
              <a:t>Cyclical fever</a:t>
            </a:r>
          </a:p>
          <a:p>
            <a:pPr eaLnBrk="1" hangingPunct="1">
              <a:lnSpc>
                <a:spcPct val="150000"/>
              </a:lnSpc>
              <a:spcBef>
                <a:spcPct val="0"/>
              </a:spcBef>
            </a:pPr>
            <a:r>
              <a:rPr lang="en-US" altLang="en-US" sz="2000" dirty="0">
                <a:latin typeface="Times New Roman" pitchFamily="18" charset="0"/>
                <a:cs typeface="Times New Roman" pitchFamily="18" charset="0"/>
              </a:rPr>
              <a:t>Flu-like illness</a:t>
            </a:r>
          </a:p>
          <a:p>
            <a:pPr lvl="1">
              <a:lnSpc>
                <a:spcPct val="150000"/>
              </a:lnSpc>
              <a:spcBef>
                <a:spcPct val="0"/>
              </a:spcBef>
            </a:pPr>
            <a:r>
              <a:rPr lang="en-US" altLang="en-US" sz="2000" dirty="0">
                <a:latin typeface="Times New Roman" pitchFamily="18" charset="0"/>
                <a:cs typeface="Times New Roman" pitchFamily="18" charset="0"/>
              </a:rPr>
              <a:t>Nonspecific, or flu-like symptoms, including fever, malaise, anorexia, headache and back pain. </a:t>
            </a:r>
            <a:endParaRPr lang="en-US" altLang="en-US" dirty="0">
              <a:latin typeface="Times New Roman" pitchFamily="18" charset="0"/>
              <a:cs typeface="Times New Roman" pitchFamily="18" charset="0"/>
            </a:endParaRPr>
          </a:p>
        </p:txBody>
      </p:sp>
      <p:pic>
        <p:nvPicPr>
          <p:cNvPr id="3074" name="Picture 2" descr="C:\Users\pardazesh\Desktop\images.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965460" y="1143000"/>
            <a:ext cx="2988040" cy="19812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28756688"/>
      </p:ext>
    </p:extLst>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a:xfrm>
            <a:off x="228600" y="1143000"/>
            <a:ext cx="8382000" cy="3579849"/>
          </a:xfrm>
        </p:spPr>
        <p:txBody>
          <a:bodyPr>
            <a:normAutofit fontScale="92500"/>
          </a:bodyPr>
          <a:lstStyle/>
          <a:p>
            <a:pPr>
              <a:lnSpc>
                <a:spcPct val="150000"/>
              </a:lnSpc>
              <a:spcBef>
                <a:spcPts val="0"/>
              </a:spcBef>
              <a:buFont typeface="Arial" panose="020B0604020202020204" pitchFamily="34" charset="0"/>
              <a:buChar char="•"/>
            </a:pPr>
            <a:r>
              <a:rPr lang="en-US" altLang="en-US" sz="2400" dirty="0">
                <a:latin typeface="Times New Roman" panose="02020603050405020304" pitchFamily="18" charset="0"/>
                <a:cs typeface="Times New Roman" panose="02020603050405020304" pitchFamily="18" charset="0"/>
              </a:rPr>
              <a:t>Sweats</a:t>
            </a:r>
            <a:r>
              <a:rPr lang="en-US" altLang="en-US" sz="2400" b="0" dirty="0">
                <a:latin typeface="Times New Roman" panose="02020603050405020304" pitchFamily="18" charset="0"/>
                <a:cs typeface="Times New Roman" panose="02020603050405020304" pitchFamily="18" charset="0"/>
              </a:rPr>
              <a:t> can occur, particularly at night</a:t>
            </a:r>
          </a:p>
          <a:p>
            <a:pPr>
              <a:lnSpc>
                <a:spcPct val="150000"/>
              </a:lnSpc>
              <a:spcBef>
                <a:spcPts val="0"/>
              </a:spcBef>
              <a:buFont typeface="Arial" panose="020B0604020202020204" pitchFamily="34" charset="0"/>
              <a:buChar char="•"/>
            </a:pPr>
            <a:r>
              <a:rPr lang="en-US" altLang="en-US" sz="2400" dirty="0">
                <a:latin typeface="Times New Roman" panose="02020603050405020304" pitchFamily="18" charset="0"/>
                <a:cs typeface="Times New Roman" panose="02020603050405020304" pitchFamily="18" charset="0"/>
              </a:rPr>
              <a:t>Gastrointestinal signs</a:t>
            </a:r>
            <a:r>
              <a:rPr lang="en-US" altLang="en-US" sz="2400" b="0" dirty="0">
                <a:latin typeface="Times New Roman" panose="02020603050405020304" pitchFamily="18" charset="0"/>
                <a:cs typeface="Times New Roman" panose="02020603050405020304" pitchFamily="18" charset="0"/>
              </a:rPr>
              <a:t>, including anorexia, nausea, vomiting, diarrhea, and constipation, </a:t>
            </a:r>
            <a:r>
              <a:rPr lang="en-US" altLang="en-US" sz="2000" b="0" dirty="0">
                <a:latin typeface="Times New Roman" panose="02020603050405020304" pitchFamily="18" charset="0"/>
                <a:cs typeface="Times New Roman" panose="02020603050405020304" pitchFamily="18" charset="0"/>
              </a:rPr>
              <a:t>occur frequently in adults but less often in children</a:t>
            </a:r>
          </a:p>
          <a:p>
            <a:pPr>
              <a:lnSpc>
                <a:spcPct val="150000"/>
              </a:lnSpc>
              <a:spcBef>
                <a:spcPts val="0"/>
              </a:spcBef>
              <a:buFont typeface="Arial" panose="020B0604020202020204" pitchFamily="34" charset="0"/>
              <a:buChar char="•"/>
            </a:pPr>
            <a:r>
              <a:rPr lang="en-US" altLang="en-US" sz="2400" b="0" dirty="0">
                <a:latin typeface="Times New Roman" panose="02020603050405020304" pitchFamily="18" charset="0"/>
                <a:cs typeface="Times New Roman" panose="02020603050405020304" pitchFamily="18" charset="0"/>
              </a:rPr>
              <a:t>Most people with undulant form recover completely in </a:t>
            </a:r>
            <a:r>
              <a:rPr lang="fa-IR" altLang="en-US" sz="2400" b="0" dirty="0">
                <a:latin typeface="Times New Roman" panose="02020603050405020304" pitchFamily="18" charset="0"/>
                <a:cs typeface="Times New Roman" panose="02020603050405020304" pitchFamily="18" charset="0"/>
              </a:rPr>
              <a:t>3</a:t>
            </a:r>
            <a:r>
              <a:rPr lang="en-US" altLang="en-US" sz="2400" b="0" dirty="0">
                <a:latin typeface="Times New Roman" panose="02020603050405020304" pitchFamily="18" charset="0"/>
                <a:cs typeface="Times New Roman" panose="02020603050405020304" pitchFamily="18" charset="0"/>
              </a:rPr>
              <a:t> to 12 months.</a:t>
            </a:r>
          </a:p>
          <a:p>
            <a:pPr>
              <a:lnSpc>
                <a:spcPct val="150000"/>
              </a:lnSpc>
              <a:spcBef>
                <a:spcPts val="0"/>
              </a:spcBef>
              <a:buFont typeface="Arial" panose="020B0604020202020204" pitchFamily="34" charset="0"/>
              <a:buChar char="•"/>
            </a:pPr>
            <a:r>
              <a:rPr lang="en-US" altLang="en-US" sz="2400" b="0" dirty="0">
                <a:latin typeface="Times New Roman" panose="02020603050405020304" pitchFamily="18" charset="0"/>
                <a:cs typeface="Times New Roman" panose="02020603050405020304" pitchFamily="18" charset="0"/>
              </a:rPr>
              <a:t> A few patients become chronically ill. </a:t>
            </a:r>
            <a:endParaRPr lang="en-US" sz="2400" b="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40614051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3"/>
          <p:cNvSpPr>
            <a:spLocks noGrp="1" noChangeArrowheads="1"/>
          </p:cNvSpPr>
          <p:nvPr>
            <p:ph type="title"/>
          </p:nvPr>
        </p:nvSpPr>
        <p:spPr>
          <a:xfrm>
            <a:off x="-228600" y="457200"/>
            <a:ext cx="6172200" cy="2054225"/>
          </a:xfrm>
        </p:spPr>
        <p:txBody>
          <a:bodyPr/>
          <a:lstStyle/>
          <a:p>
            <a:pPr algn="ctr" eaLnBrk="1" hangingPunct="1">
              <a:defRPr/>
            </a:pPr>
            <a:r>
              <a:rPr lang="en-US" sz="4800" dirty="0">
                <a:latin typeface="Times New Roman" panose="02020603050405020304" pitchFamily="18" charset="0"/>
                <a:cs typeface="Times New Roman" panose="02020603050405020304" pitchFamily="18" charset="0"/>
              </a:rPr>
              <a:t>History</a:t>
            </a:r>
            <a:endParaRPr lang="en-US"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198528695"/>
      </p:ext>
    </p:extLst>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Title 1"/>
          <p:cNvSpPr>
            <a:spLocks noGrp="1"/>
          </p:cNvSpPr>
          <p:nvPr>
            <p:ph type="title"/>
          </p:nvPr>
        </p:nvSpPr>
        <p:spPr>
          <a:xfrm>
            <a:off x="1066800" y="228600"/>
            <a:ext cx="7520940" cy="548640"/>
          </a:xfrm>
        </p:spPr>
        <p:txBody>
          <a:bodyPr/>
          <a:lstStyle/>
          <a:p>
            <a:pPr algn="ctr" eaLnBrk="1" hangingPunct="1">
              <a:defRPr/>
            </a:pPr>
            <a:r>
              <a:rPr lang="en-US" altLang="en-US" sz="2400" b="1" dirty="0">
                <a:latin typeface="Times New Roman" panose="02020603050405020304" pitchFamily="18" charset="0"/>
                <a:cs typeface="Times New Roman" panose="02020603050405020304" pitchFamily="18" charset="0"/>
              </a:rPr>
              <a:t>Complications of Brucellosis</a:t>
            </a:r>
          </a:p>
        </p:txBody>
      </p:sp>
      <p:sp>
        <p:nvSpPr>
          <p:cNvPr id="51203" name="Content Placeholder 2"/>
          <p:cNvSpPr>
            <a:spLocks noGrp="1"/>
          </p:cNvSpPr>
          <p:nvPr>
            <p:ph idx="1"/>
          </p:nvPr>
        </p:nvSpPr>
        <p:spPr>
          <a:xfrm>
            <a:off x="152400" y="990600"/>
            <a:ext cx="8763000" cy="4873625"/>
          </a:xfrm>
        </p:spPr>
        <p:txBody>
          <a:bodyPr>
            <a:normAutofit/>
          </a:bodyPr>
          <a:lstStyle/>
          <a:p>
            <a:pPr>
              <a:lnSpc>
                <a:spcPct val="150000"/>
              </a:lnSpc>
              <a:spcBef>
                <a:spcPct val="0"/>
              </a:spcBef>
            </a:pPr>
            <a:r>
              <a:rPr lang="en-US" altLang="en-US" sz="2000" dirty="0">
                <a:latin typeface="Times New Roman" panose="02020603050405020304" pitchFamily="18" charset="0"/>
                <a:cs typeface="Times New Roman" panose="02020603050405020304" pitchFamily="18" charset="0"/>
              </a:rPr>
              <a:t>Complications are particularly in the undulant and chronic forms</a:t>
            </a:r>
          </a:p>
          <a:p>
            <a:pPr eaLnBrk="1" hangingPunct="1">
              <a:lnSpc>
                <a:spcPct val="150000"/>
              </a:lnSpc>
              <a:spcBef>
                <a:spcPct val="0"/>
              </a:spcBef>
            </a:pPr>
            <a:r>
              <a:rPr lang="en-US" altLang="en-US" sz="2000" dirty="0">
                <a:latin typeface="Times New Roman" panose="02020603050405020304" pitchFamily="18" charset="0"/>
                <a:cs typeface="Times New Roman" panose="02020603050405020304" pitchFamily="18" charset="0"/>
              </a:rPr>
              <a:t>Most common</a:t>
            </a:r>
          </a:p>
          <a:p>
            <a:pPr lvl="1">
              <a:lnSpc>
                <a:spcPct val="150000"/>
              </a:lnSpc>
              <a:spcBef>
                <a:spcPct val="0"/>
              </a:spcBef>
            </a:pPr>
            <a:r>
              <a:rPr lang="en-US" altLang="en-US" sz="2000" dirty="0">
                <a:latin typeface="Times New Roman" panose="02020603050405020304" pitchFamily="18" charset="0"/>
                <a:cs typeface="Times New Roman" panose="02020603050405020304" pitchFamily="18" charset="0"/>
              </a:rPr>
              <a:t>Arthritis, spondylitis (</a:t>
            </a:r>
            <a:r>
              <a:rPr lang="en-US" dirty="0">
                <a:latin typeface="Times New Roman" panose="02020603050405020304" pitchFamily="18" charset="0"/>
                <a:cs typeface="Times New Roman" panose="02020603050405020304" pitchFamily="18" charset="0"/>
              </a:rPr>
              <a:t>a form of arthritis that primarily affects the spine</a:t>
            </a:r>
            <a:r>
              <a:rPr lang="en-US" altLang="en-US" sz="2000" dirty="0">
                <a:latin typeface="Times New Roman" pitchFamily="18" charset="0"/>
                <a:cs typeface="Times New Roman" pitchFamily="18" charset="0"/>
              </a:rPr>
              <a:t>),  chronic fatigue</a:t>
            </a:r>
          </a:p>
          <a:p>
            <a:pPr eaLnBrk="1" hangingPunct="1">
              <a:lnSpc>
                <a:spcPct val="150000"/>
              </a:lnSpc>
              <a:spcBef>
                <a:spcPct val="0"/>
              </a:spcBef>
            </a:pPr>
            <a:r>
              <a:rPr lang="en-US" altLang="en-US" sz="2000" dirty="0">
                <a:latin typeface="Times New Roman" pitchFamily="18" charset="0"/>
                <a:cs typeface="Times New Roman" pitchFamily="18" charset="0"/>
              </a:rPr>
              <a:t>Neurological</a:t>
            </a:r>
          </a:p>
          <a:p>
            <a:pPr lvl="1">
              <a:lnSpc>
                <a:spcPct val="150000"/>
              </a:lnSpc>
              <a:spcBef>
                <a:spcPct val="0"/>
              </a:spcBef>
            </a:pPr>
            <a:r>
              <a:rPr lang="en-US" altLang="en-US" sz="2000" dirty="0">
                <a:latin typeface="Times New Roman" pitchFamily="18" charset="0"/>
                <a:cs typeface="Times New Roman" pitchFamily="18" charset="0"/>
              </a:rPr>
              <a:t>5% of cases: personality changes, meningitis, encephalitis </a:t>
            </a:r>
          </a:p>
          <a:p>
            <a:pPr>
              <a:lnSpc>
                <a:spcPct val="150000"/>
              </a:lnSpc>
              <a:spcBef>
                <a:spcPct val="0"/>
              </a:spcBef>
            </a:pPr>
            <a:r>
              <a:rPr lang="en-US" altLang="en-US" sz="2000" dirty="0">
                <a:latin typeface="Times New Roman" pitchFamily="18" charset="0"/>
                <a:cs typeface="Times New Roman" pitchFamily="18" charset="0"/>
              </a:rPr>
              <a:t>Additional organs and tissues</a:t>
            </a:r>
          </a:p>
          <a:p>
            <a:pPr lvl="1">
              <a:lnSpc>
                <a:spcPct val="150000"/>
              </a:lnSpc>
              <a:spcBef>
                <a:spcPct val="0"/>
              </a:spcBef>
            </a:pPr>
            <a:r>
              <a:rPr lang="en-US" altLang="en-US" sz="2000" dirty="0">
                <a:latin typeface="Times New Roman" pitchFamily="18" charset="0"/>
                <a:cs typeface="Times New Roman" pitchFamily="18" charset="0"/>
              </a:rPr>
              <a:t>Nephritis, dermatitis, lymphadenopathy, cholecystitis (</a:t>
            </a:r>
            <a:r>
              <a:rPr lang="en-US" dirty="0">
                <a:latin typeface="Times New Roman" panose="02020603050405020304" pitchFamily="18" charset="0"/>
                <a:cs typeface="Times New Roman" panose="02020603050405020304" pitchFamily="18" charset="0"/>
              </a:rPr>
              <a:t>inflammation of the gallbladder</a:t>
            </a:r>
            <a:r>
              <a:rPr lang="en-US" altLang="en-US" sz="2000" dirty="0">
                <a:latin typeface="Times New Roman" panose="02020603050405020304" pitchFamily="18" charset="0"/>
                <a:cs typeface="Times New Roman" panose="02020603050405020304" pitchFamily="18" charset="0"/>
              </a:rPr>
              <a:t>), osteomyelitis, anemia, ocular, cardiovascular, granulomatous hepatitis</a:t>
            </a:r>
          </a:p>
          <a:p>
            <a:pPr lvl="1">
              <a:lnSpc>
                <a:spcPct val="150000"/>
              </a:lnSpc>
              <a:spcBef>
                <a:spcPct val="0"/>
              </a:spcBef>
            </a:pPr>
            <a:endParaRPr lang="en-US" altLang="en-US" sz="20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05469283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Grp="1" noChangeArrowheads="1"/>
          </p:cNvSpPr>
          <p:nvPr>
            <p:ph type="title"/>
          </p:nvPr>
        </p:nvSpPr>
        <p:spPr/>
        <p:txBody>
          <a:bodyPr/>
          <a:lstStyle/>
          <a:p>
            <a:pPr>
              <a:defRPr/>
            </a:pPr>
            <a:r>
              <a:rPr lang="en-US" altLang="zh-CN"/>
              <a:t>CLINICAL DIAGNOSIS</a:t>
            </a:r>
          </a:p>
        </p:txBody>
      </p:sp>
      <p:pic>
        <p:nvPicPr>
          <p:cNvPr id="54275" name="Picture 4"/>
          <p:cNvPicPr>
            <a:picLocks noGrp="1" noChangeAspect="1" noChangeArrowheads="1"/>
          </p:cNvPicPr>
          <p:nvPr>
            <p:ph idx="1"/>
          </p:nvPr>
        </p:nvPicPr>
        <p:blipFill>
          <a:blip r:embed="rId2">
            <a:lum bright="-22000" contrast="44000"/>
            <a:extLst>
              <a:ext uri="{28A0092B-C50C-407E-A947-70E740481C1C}">
                <a14:useLocalDpi xmlns:a14="http://schemas.microsoft.com/office/drawing/2010/main" val="0"/>
              </a:ext>
            </a:extLst>
          </a:blip>
          <a:stretch>
            <a:fillRect/>
          </a:stretch>
        </p:blipFill>
        <p:spPr>
          <a:xfrm>
            <a:off x="1922681" y="1100138"/>
            <a:ext cx="5320862" cy="3579812"/>
          </a:xfrm>
          <a:noFill/>
        </p:spPr>
      </p:pic>
    </p:spTree>
    <p:extLst>
      <p:ext uri="{BB962C8B-B14F-4D97-AF65-F5344CB8AC3E}">
        <p14:creationId xmlns:p14="http://schemas.microsoft.com/office/powerpoint/2010/main" val="168287526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5"/>
          <p:cNvSpPr>
            <a:spLocks noGrp="1" noChangeArrowheads="1"/>
          </p:cNvSpPr>
          <p:nvPr>
            <p:ph type="title"/>
          </p:nvPr>
        </p:nvSpPr>
        <p:spPr>
          <a:xfrm>
            <a:off x="914400" y="9939"/>
            <a:ext cx="7467600" cy="842962"/>
          </a:xfrm>
        </p:spPr>
        <p:txBody>
          <a:bodyPr/>
          <a:lstStyle/>
          <a:p>
            <a:pPr algn="ctr" eaLnBrk="1" fontAlgn="auto" hangingPunct="1">
              <a:spcAft>
                <a:spcPts val="0"/>
              </a:spcAft>
              <a:defRPr/>
            </a:pPr>
            <a:r>
              <a:rPr lang="en-US" altLang="en-US" b="1" i="1" dirty="0" err="1">
                <a:latin typeface="Times New Roman" panose="02020603050405020304" pitchFamily="18" charset="0"/>
                <a:cs typeface="Times New Roman" panose="02020603050405020304" pitchFamily="18" charset="0"/>
              </a:rPr>
              <a:t>B</a:t>
            </a:r>
            <a:r>
              <a:rPr lang="en-US" altLang="en-US" b="1" i="1" cap="none" dirty="0" err="1">
                <a:latin typeface="Times New Roman" panose="02020603050405020304" pitchFamily="18" charset="0"/>
                <a:cs typeface="Times New Roman" panose="02020603050405020304" pitchFamily="18" charset="0"/>
              </a:rPr>
              <a:t>rucella</a:t>
            </a:r>
            <a:r>
              <a:rPr lang="en-US" altLang="en-US" b="1" cap="none" dirty="0">
                <a:latin typeface="Times New Roman" panose="02020603050405020304" pitchFamily="18" charset="0"/>
                <a:cs typeface="Times New Roman" panose="02020603050405020304" pitchFamily="18" charset="0"/>
              </a:rPr>
              <a:t> identification</a:t>
            </a:r>
            <a:endParaRPr lang="en-US" b="1" dirty="0">
              <a:latin typeface="Times New Roman" panose="02020603050405020304" pitchFamily="18" charset="0"/>
              <a:cs typeface="Times New Roman" panose="02020603050405020304" pitchFamily="18" charset="0"/>
            </a:endParaRPr>
          </a:p>
        </p:txBody>
      </p:sp>
      <p:sp>
        <p:nvSpPr>
          <p:cNvPr id="56323" name="Rectangle 9"/>
          <p:cNvSpPr>
            <a:spLocks noGrp="1" noChangeArrowheads="1"/>
          </p:cNvSpPr>
          <p:nvPr>
            <p:ph idx="1"/>
          </p:nvPr>
        </p:nvSpPr>
        <p:spPr>
          <a:xfrm>
            <a:off x="304800" y="990600"/>
            <a:ext cx="4495800" cy="3733800"/>
          </a:xfrm>
        </p:spPr>
        <p:txBody>
          <a:bodyPr>
            <a:noAutofit/>
          </a:bodyPr>
          <a:lstStyle/>
          <a:p>
            <a:pPr>
              <a:lnSpc>
                <a:spcPct val="150000"/>
              </a:lnSpc>
              <a:spcBef>
                <a:spcPts val="0"/>
              </a:spcBef>
            </a:pPr>
            <a:r>
              <a:rPr lang="en-US" altLang="en-US" dirty="0">
                <a:latin typeface="Times New Roman" pitchFamily="18" charset="0"/>
                <a:cs typeface="Times New Roman" pitchFamily="18" charset="0"/>
              </a:rPr>
              <a:t>Isolation of organism</a:t>
            </a:r>
          </a:p>
          <a:p>
            <a:pPr lvl="1">
              <a:lnSpc>
                <a:spcPct val="150000"/>
              </a:lnSpc>
              <a:spcBef>
                <a:spcPts val="0"/>
              </a:spcBef>
            </a:pPr>
            <a:r>
              <a:rPr lang="en-US" altLang="en-US" dirty="0">
                <a:latin typeface="Times New Roman" pitchFamily="18" charset="0"/>
                <a:cs typeface="Times New Roman" pitchFamily="18" charset="0"/>
              </a:rPr>
              <a:t>Blood, bone marrow, other tissues</a:t>
            </a:r>
          </a:p>
          <a:p>
            <a:pPr lvl="1">
              <a:lnSpc>
                <a:spcPct val="150000"/>
              </a:lnSpc>
              <a:spcBef>
                <a:spcPts val="0"/>
              </a:spcBef>
            </a:pPr>
            <a:r>
              <a:rPr lang="en-US" b="1" dirty="0" err="1">
                <a:latin typeface="Times New Roman" panose="02020603050405020304" pitchFamily="18" charset="0"/>
                <a:cs typeface="Times New Roman" panose="02020603050405020304" pitchFamily="18" charset="0"/>
              </a:rPr>
              <a:t>Brucella</a:t>
            </a:r>
            <a:r>
              <a:rPr lang="en-US" b="1" dirty="0">
                <a:latin typeface="Times New Roman" panose="02020603050405020304" pitchFamily="18" charset="0"/>
                <a:cs typeface="Times New Roman" panose="02020603050405020304" pitchFamily="18" charset="0"/>
              </a:rPr>
              <a:t> agar</a:t>
            </a:r>
            <a:endParaRPr lang="en-US" dirty="0">
              <a:latin typeface="Times New Roman" panose="02020603050405020304" pitchFamily="18" charset="0"/>
              <a:cs typeface="Times New Roman" panose="02020603050405020304" pitchFamily="18" charset="0"/>
            </a:endParaRPr>
          </a:p>
          <a:p>
            <a:pPr lvl="1">
              <a:lnSpc>
                <a:spcPct val="150000"/>
              </a:lnSpc>
              <a:spcBef>
                <a:spcPts val="0"/>
              </a:spcBef>
            </a:pPr>
            <a:r>
              <a:rPr lang="sv-SE" dirty="0">
                <a:latin typeface="Times New Roman" panose="02020603050405020304" pitchFamily="18" charset="0"/>
                <a:cs typeface="Times New Roman" panose="02020603050405020304" pitchFamily="18" charset="0"/>
              </a:rPr>
              <a:t>Brucella agar 5% sheep blood, hemin, vit K</a:t>
            </a:r>
          </a:p>
          <a:p>
            <a:pPr lvl="1">
              <a:lnSpc>
                <a:spcPct val="150000"/>
              </a:lnSpc>
              <a:spcBef>
                <a:spcPts val="0"/>
              </a:spcBef>
            </a:pPr>
            <a:r>
              <a:rPr lang="en-US" altLang="en-US" dirty="0">
                <a:latin typeface="Times New Roman" panose="02020603050405020304" pitchFamily="18" charset="0"/>
                <a:cs typeface="Times New Roman" panose="02020603050405020304" pitchFamily="18" charset="0"/>
              </a:rPr>
              <a:t>Brain heart infusion agar (BHI)</a:t>
            </a:r>
          </a:p>
          <a:p>
            <a:pPr lvl="1">
              <a:lnSpc>
                <a:spcPct val="150000"/>
              </a:lnSpc>
              <a:spcBef>
                <a:spcPts val="0"/>
              </a:spcBef>
            </a:pPr>
            <a:r>
              <a:rPr lang="en-US" altLang="en-US" dirty="0">
                <a:latin typeface="Times New Roman" panose="02020603050405020304" pitchFamily="18" charset="0"/>
                <a:cs typeface="Times New Roman" panose="02020603050405020304" pitchFamily="18" charset="0"/>
              </a:rPr>
              <a:t>Tryptic soy agar (TSA)</a:t>
            </a:r>
          </a:p>
          <a:p>
            <a:pPr lvl="1">
              <a:lnSpc>
                <a:spcPct val="150000"/>
              </a:lnSpc>
              <a:spcBef>
                <a:spcPts val="0"/>
              </a:spcBef>
            </a:pPr>
            <a:r>
              <a:rPr lang="en-US" altLang="en-US" dirty="0">
                <a:latin typeface="Times New Roman" panose="02020603050405020304" pitchFamily="18" charset="0"/>
                <a:cs typeface="Times New Roman" panose="02020603050405020304" pitchFamily="18" charset="0"/>
              </a:rPr>
              <a:t>Chocolate agar</a:t>
            </a:r>
          </a:p>
          <a:p>
            <a:pPr lvl="1">
              <a:lnSpc>
                <a:spcPct val="150000"/>
              </a:lnSpc>
              <a:spcBef>
                <a:spcPts val="0"/>
              </a:spcBef>
            </a:pPr>
            <a:r>
              <a:rPr lang="en-US" altLang="en-US" dirty="0">
                <a:latin typeface="Times New Roman" panose="02020603050405020304" pitchFamily="18" charset="0"/>
                <a:cs typeface="Times New Roman" panose="02020603050405020304" pitchFamily="18" charset="0"/>
              </a:rPr>
              <a:t>8-10% Co2</a:t>
            </a:r>
          </a:p>
          <a:p>
            <a:pPr lvl="1">
              <a:lnSpc>
                <a:spcPct val="150000"/>
              </a:lnSpc>
              <a:spcBef>
                <a:spcPts val="0"/>
              </a:spcBef>
            </a:pPr>
            <a:r>
              <a:rPr lang="en-US" altLang="en-US" dirty="0">
                <a:latin typeface="Times New Roman" panose="02020603050405020304" pitchFamily="18" charset="0"/>
                <a:cs typeface="Times New Roman" panose="02020603050405020304" pitchFamily="18" charset="0"/>
              </a:rPr>
              <a:t>35-37 </a:t>
            </a:r>
          </a:p>
          <a:p>
            <a:pPr lvl="1">
              <a:lnSpc>
                <a:spcPct val="150000"/>
              </a:lnSpc>
              <a:spcBef>
                <a:spcPts val="0"/>
              </a:spcBef>
            </a:pPr>
            <a:r>
              <a:rPr lang="en-US" altLang="en-US" dirty="0">
                <a:latin typeface="Times New Roman" panose="02020603050405020304" pitchFamily="18" charset="0"/>
                <a:cs typeface="Times New Roman" panose="02020603050405020304" pitchFamily="18" charset="0"/>
              </a:rPr>
              <a:t>3 weeks </a:t>
            </a:r>
          </a:p>
        </p:txBody>
      </p:sp>
      <p:sp>
        <p:nvSpPr>
          <p:cNvPr id="4" name="Rectangle 9"/>
          <p:cNvSpPr txBox="1">
            <a:spLocks noChangeArrowheads="1"/>
          </p:cNvSpPr>
          <p:nvPr/>
        </p:nvSpPr>
        <p:spPr>
          <a:xfrm>
            <a:off x="4876800" y="1219199"/>
            <a:ext cx="4114800" cy="4873625"/>
          </a:xfrm>
          <a:prstGeom prst="rect">
            <a:avLst/>
          </a:prstGeom>
        </p:spPr>
        <p:txBody>
          <a:bodyPr vert="horz" lIns="91440" tIns="45720" rIns="91440" bIns="45720" rtlCol="0">
            <a:normAutofit/>
          </a:bodyPr>
          <a:lstStyle>
            <a:lvl1pPr marL="342900" indent="-342900" algn="l" defTabSz="914400" rtl="0" eaLnBrk="1" latinLnBrk="0" hangingPunct="1">
              <a:spcBef>
                <a:spcPts val="800"/>
              </a:spcBef>
              <a:buFont typeface="Arial" pitchFamily="34" charset="0"/>
              <a:buNone/>
              <a:defRPr sz="1600" b="1" kern="1200">
                <a:solidFill>
                  <a:schemeClr val="tx1"/>
                </a:solidFill>
                <a:latin typeface="+mn-lt"/>
                <a:ea typeface="+mn-ea"/>
                <a:cs typeface="+mn-cs"/>
              </a:defRPr>
            </a:lvl1pPr>
            <a:lvl2pPr marL="173736" indent="-173736" algn="l" defTabSz="914400" rtl="0" eaLnBrk="1" latinLnBrk="0" hangingPunct="1">
              <a:spcBef>
                <a:spcPts val="300"/>
              </a:spcBef>
              <a:buClr>
                <a:schemeClr val="accent2"/>
              </a:buClr>
              <a:buFont typeface="Wingdings" pitchFamily="2" charset="2"/>
              <a:buChar char="§"/>
              <a:defRPr sz="1600" kern="1200">
                <a:solidFill>
                  <a:schemeClr val="tx1"/>
                </a:solidFill>
                <a:latin typeface="+mn-lt"/>
                <a:ea typeface="+mn-ea"/>
                <a:cs typeface="+mn-cs"/>
              </a:defRPr>
            </a:lvl2pPr>
            <a:lvl3pPr marL="402336" indent="-164592" algn="l" defTabSz="914400" rtl="0" eaLnBrk="1" latinLnBrk="0" hangingPunct="1">
              <a:spcBef>
                <a:spcPts val="300"/>
              </a:spcBef>
              <a:buClr>
                <a:schemeClr val="accent2"/>
              </a:buClr>
              <a:buFont typeface="Wingdings" pitchFamily="2" charset="2"/>
              <a:buChar char="§"/>
              <a:defRPr sz="1600" kern="1200">
                <a:solidFill>
                  <a:schemeClr val="tx1"/>
                </a:solidFill>
                <a:latin typeface="+mn-lt"/>
                <a:ea typeface="+mn-ea"/>
                <a:cs typeface="+mn-cs"/>
              </a:defRPr>
            </a:lvl3pPr>
            <a:lvl4pPr marL="630936" indent="-164592" algn="l" defTabSz="914400" rtl="0" eaLnBrk="1" latinLnBrk="0" hangingPunct="1">
              <a:spcBef>
                <a:spcPts val="300"/>
              </a:spcBef>
              <a:buClr>
                <a:schemeClr val="accent2"/>
              </a:buClr>
              <a:buFont typeface="Wingdings" pitchFamily="2" charset="2"/>
              <a:buChar char="§"/>
              <a:defRPr sz="1600" kern="1200">
                <a:solidFill>
                  <a:schemeClr val="tx1"/>
                </a:solidFill>
                <a:latin typeface="+mn-lt"/>
                <a:ea typeface="+mn-ea"/>
                <a:cs typeface="+mn-cs"/>
              </a:defRPr>
            </a:lvl4pPr>
            <a:lvl5pPr marL="859536" indent="-173736" algn="l" defTabSz="914400" rtl="0" eaLnBrk="1" latinLnBrk="0" hangingPunct="1">
              <a:spcBef>
                <a:spcPts val="300"/>
              </a:spcBef>
              <a:buClr>
                <a:schemeClr val="accent2"/>
              </a:buClr>
              <a:buFont typeface="Wingdings" pitchFamily="2" charset="2"/>
              <a:buChar char="§"/>
              <a:defRPr sz="1600" kern="1200">
                <a:solidFill>
                  <a:schemeClr val="tx1"/>
                </a:solidFill>
                <a:latin typeface="+mn-lt"/>
                <a:ea typeface="+mn-ea"/>
                <a:cs typeface="+mn-cs"/>
              </a:defRPr>
            </a:lvl5pPr>
            <a:lvl6pPr marL="1097280" indent="-173736" algn="l" defTabSz="914400" rtl="0" eaLnBrk="1" latinLnBrk="0" hangingPunct="1">
              <a:spcBef>
                <a:spcPts val="300"/>
              </a:spcBef>
              <a:buClr>
                <a:schemeClr val="accent2"/>
              </a:buClr>
              <a:buFont typeface="Wingdings" pitchFamily="2" charset="2"/>
              <a:buChar char="§"/>
              <a:defRPr sz="1400" kern="1200">
                <a:solidFill>
                  <a:schemeClr val="tx1"/>
                </a:solidFill>
                <a:latin typeface="+mn-lt"/>
                <a:ea typeface="+mn-ea"/>
                <a:cs typeface="+mn-cs"/>
              </a:defRPr>
            </a:lvl6pPr>
            <a:lvl7pPr marL="1353312" indent="-164592" algn="l" defTabSz="914400" rtl="0" eaLnBrk="1" latinLnBrk="0" hangingPunct="1">
              <a:spcBef>
                <a:spcPts val="300"/>
              </a:spcBef>
              <a:buClr>
                <a:schemeClr val="accent2"/>
              </a:buClr>
              <a:buFont typeface="Wingdings" pitchFamily="2" charset="2"/>
              <a:buChar char="§"/>
              <a:defRPr sz="1400" kern="1200">
                <a:solidFill>
                  <a:schemeClr val="tx1"/>
                </a:solidFill>
                <a:latin typeface="+mn-lt"/>
                <a:ea typeface="+mn-ea"/>
                <a:cs typeface="+mn-cs"/>
              </a:defRPr>
            </a:lvl7pPr>
            <a:lvl8pPr marL="1581912" indent="-164592" algn="l" defTabSz="914400" rtl="0" eaLnBrk="1" latinLnBrk="0" hangingPunct="1">
              <a:spcBef>
                <a:spcPts val="300"/>
              </a:spcBef>
              <a:buClr>
                <a:schemeClr val="accent2"/>
              </a:buClr>
              <a:buFont typeface="Wingdings" pitchFamily="2" charset="2"/>
              <a:buChar char="§"/>
              <a:defRPr sz="1400" kern="1200">
                <a:solidFill>
                  <a:schemeClr val="tx1"/>
                </a:solidFill>
                <a:latin typeface="+mn-lt"/>
                <a:ea typeface="+mn-ea"/>
                <a:cs typeface="+mn-cs"/>
              </a:defRPr>
            </a:lvl8pPr>
            <a:lvl9pPr marL="1792224" indent="-164592" algn="l" defTabSz="914400" rtl="0" eaLnBrk="1" latinLnBrk="0" hangingPunct="1">
              <a:spcBef>
                <a:spcPts val="300"/>
              </a:spcBef>
              <a:buClr>
                <a:schemeClr val="accent2"/>
              </a:buClr>
              <a:buFont typeface="Wingdings" pitchFamily="2" charset="2"/>
              <a:buChar char="§"/>
              <a:defRPr sz="1400" kern="1200">
                <a:solidFill>
                  <a:schemeClr val="tx1"/>
                </a:solidFill>
                <a:latin typeface="+mn-lt"/>
                <a:ea typeface="+mn-ea"/>
                <a:cs typeface="+mn-cs"/>
              </a:defRPr>
            </a:lvl9pPr>
          </a:lstStyle>
          <a:p>
            <a:pPr>
              <a:lnSpc>
                <a:spcPct val="150000"/>
              </a:lnSpc>
              <a:spcBef>
                <a:spcPct val="0"/>
              </a:spcBef>
            </a:pPr>
            <a:r>
              <a:rPr lang="en-US" altLang="en-US" sz="2000" dirty="0">
                <a:latin typeface="Times New Roman" pitchFamily="18" charset="0"/>
                <a:cs typeface="Times New Roman" pitchFamily="18" charset="0"/>
              </a:rPr>
              <a:t>Aerobic</a:t>
            </a:r>
          </a:p>
          <a:p>
            <a:pPr>
              <a:lnSpc>
                <a:spcPct val="150000"/>
              </a:lnSpc>
              <a:spcBef>
                <a:spcPct val="0"/>
              </a:spcBef>
            </a:pPr>
            <a:r>
              <a:rPr lang="en-US" altLang="en-US" sz="2000" dirty="0">
                <a:latin typeface="Times New Roman" pitchFamily="18" charset="0"/>
                <a:cs typeface="Times New Roman" pitchFamily="18" charset="0"/>
              </a:rPr>
              <a:t>Oxidase positive</a:t>
            </a:r>
          </a:p>
          <a:p>
            <a:pPr>
              <a:lnSpc>
                <a:spcPct val="150000"/>
              </a:lnSpc>
              <a:spcBef>
                <a:spcPct val="0"/>
              </a:spcBef>
            </a:pPr>
            <a:r>
              <a:rPr lang="en-US" altLang="en-US" sz="2000" dirty="0">
                <a:latin typeface="Times New Roman" pitchFamily="18" charset="0"/>
                <a:cs typeface="Times New Roman" pitchFamily="18" charset="0"/>
              </a:rPr>
              <a:t>Catalase positive</a:t>
            </a:r>
          </a:p>
          <a:p>
            <a:pPr>
              <a:lnSpc>
                <a:spcPct val="150000"/>
              </a:lnSpc>
              <a:spcBef>
                <a:spcPct val="0"/>
              </a:spcBef>
            </a:pPr>
            <a:r>
              <a:rPr lang="en-US" altLang="en-US" sz="2000" dirty="0">
                <a:latin typeface="Times New Roman" pitchFamily="18" charset="0"/>
                <a:cs typeface="Times New Roman" pitchFamily="18" charset="0"/>
              </a:rPr>
              <a:t>Urease positive</a:t>
            </a:r>
          </a:p>
          <a:p>
            <a:pPr marL="0" lvl="1" indent="0">
              <a:lnSpc>
                <a:spcPct val="80000"/>
              </a:lnSpc>
              <a:buNone/>
            </a:pPr>
            <a:endParaRPr lang="en-US" altLang="en-US" dirty="0"/>
          </a:p>
        </p:txBody>
      </p:sp>
    </p:spTree>
    <p:extLst>
      <p:ext uri="{BB962C8B-B14F-4D97-AF65-F5344CB8AC3E}">
        <p14:creationId xmlns:p14="http://schemas.microsoft.com/office/powerpoint/2010/main" val="360293342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5"/>
          <p:cNvSpPr>
            <a:spLocks noGrp="1" noChangeArrowheads="1"/>
          </p:cNvSpPr>
          <p:nvPr>
            <p:ph type="title"/>
          </p:nvPr>
        </p:nvSpPr>
        <p:spPr>
          <a:xfrm>
            <a:off x="457200" y="4763"/>
            <a:ext cx="7467600" cy="842962"/>
          </a:xfrm>
        </p:spPr>
        <p:txBody>
          <a:bodyPr/>
          <a:lstStyle/>
          <a:p>
            <a:pPr eaLnBrk="1" fontAlgn="auto" hangingPunct="1">
              <a:spcAft>
                <a:spcPts val="0"/>
              </a:spcAft>
              <a:defRPr/>
            </a:pPr>
            <a:r>
              <a:rPr lang="en-US" altLang="en-US" dirty="0" err="1"/>
              <a:t>Brucella</a:t>
            </a:r>
            <a:r>
              <a:rPr lang="en-US" altLang="en-US" dirty="0"/>
              <a:t> species: Identification</a:t>
            </a:r>
            <a:endParaRPr lang="en-US" dirty="0"/>
          </a:p>
        </p:txBody>
      </p:sp>
      <p:sp>
        <p:nvSpPr>
          <p:cNvPr id="56323" name="Rectangle 9"/>
          <p:cNvSpPr>
            <a:spLocks noGrp="1" noChangeArrowheads="1"/>
          </p:cNvSpPr>
          <p:nvPr>
            <p:ph idx="1"/>
          </p:nvPr>
        </p:nvSpPr>
        <p:spPr>
          <a:xfrm>
            <a:off x="381000" y="1066801"/>
            <a:ext cx="4495800" cy="3733800"/>
          </a:xfrm>
        </p:spPr>
        <p:txBody>
          <a:bodyPr>
            <a:normAutofit/>
          </a:bodyPr>
          <a:lstStyle/>
          <a:p>
            <a:pPr eaLnBrk="1" hangingPunct="1">
              <a:lnSpc>
                <a:spcPct val="150000"/>
              </a:lnSpc>
              <a:spcBef>
                <a:spcPct val="0"/>
              </a:spcBef>
            </a:pPr>
            <a:r>
              <a:rPr lang="en-US" altLang="en-US" sz="1900" dirty="0">
                <a:latin typeface="Times New Roman" pitchFamily="18" charset="0"/>
                <a:cs typeface="Times New Roman" pitchFamily="18" charset="0"/>
              </a:rPr>
              <a:t>Colony Morphology</a:t>
            </a:r>
          </a:p>
          <a:p>
            <a:pPr lvl="1" eaLnBrk="1" hangingPunct="1">
              <a:lnSpc>
                <a:spcPct val="150000"/>
              </a:lnSpc>
              <a:spcBef>
                <a:spcPct val="0"/>
              </a:spcBef>
            </a:pPr>
            <a:r>
              <a:rPr lang="en-US" altLang="en-US" sz="1900" dirty="0">
                <a:latin typeface="Times New Roman" pitchFamily="18" charset="0"/>
                <a:cs typeface="Times New Roman" pitchFamily="18" charset="0"/>
              </a:rPr>
              <a:t>Small, smooth, convex, </a:t>
            </a:r>
            <a:r>
              <a:rPr lang="en-US" altLang="en-US" sz="1900" dirty="0" err="1">
                <a:latin typeface="Times New Roman" pitchFamily="18" charset="0"/>
                <a:cs typeface="Times New Roman" pitchFamily="18" charset="0"/>
              </a:rPr>
              <a:t>nonhemolytic</a:t>
            </a:r>
            <a:endParaRPr lang="en-US" altLang="en-US" sz="1900" dirty="0">
              <a:latin typeface="Times New Roman" pitchFamily="18" charset="0"/>
              <a:cs typeface="Times New Roman" pitchFamily="18" charset="0"/>
            </a:endParaRPr>
          </a:p>
          <a:p>
            <a:pPr lvl="1" eaLnBrk="1" hangingPunct="1">
              <a:lnSpc>
                <a:spcPct val="150000"/>
              </a:lnSpc>
              <a:spcBef>
                <a:spcPct val="0"/>
              </a:spcBef>
            </a:pPr>
            <a:r>
              <a:rPr lang="en-US" altLang="en-US" sz="1900" dirty="0">
                <a:latin typeface="Times New Roman" pitchFamily="18" charset="0"/>
                <a:cs typeface="Times New Roman" pitchFamily="18" charset="0"/>
              </a:rPr>
              <a:t>May require holding culture for 21 days</a:t>
            </a:r>
          </a:p>
          <a:p>
            <a:pPr eaLnBrk="1" hangingPunct="1">
              <a:lnSpc>
                <a:spcPct val="150000"/>
              </a:lnSpc>
              <a:spcBef>
                <a:spcPct val="0"/>
              </a:spcBef>
            </a:pPr>
            <a:r>
              <a:rPr lang="en-US" altLang="en-US" sz="1900" dirty="0">
                <a:latin typeface="Times New Roman" pitchFamily="18" charset="0"/>
                <a:cs typeface="Times New Roman" pitchFamily="18" charset="0"/>
              </a:rPr>
              <a:t>Gram Stain Morphology</a:t>
            </a:r>
          </a:p>
          <a:p>
            <a:pPr lvl="1" eaLnBrk="1" hangingPunct="1">
              <a:lnSpc>
                <a:spcPct val="150000"/>
              </a:lnSpc>
              <a:spcBef>
                <a:spcPct val="0"/>
              </a:spcBef>
            </a:pPr>
            <a:r>
              <a:rPr lang="en-US" altLang="en-US" sz="1900" dirty="0">
                <a:latin typeface="Times New Roman" pitchFamily="18" charset="0"/>
                <a:cs typeface="Times New Roman" pitchFamily="18" charset="0"/>
              </a:rPr>
              <a:t>Small gram-negative </a:t>
            </a:r>
            <a:r>
              <a:rPr lang="en-US" altLang="en-US" sz="1900" dirty="0" err="1">
                <a:latin typeface="Times New Roman" pitchFamily="18" charset="0"/>
                <a:cs typeface="Times New Roman" pitchFamily="18" charset="0"/>
              </a:rPr>
              <a:t>coccobaccilli</a:t>
            </a:r>
            <a:endParaRPr lang="en-US" altLang="en-US" sz="1900" dirty="0">
              <a:latin typeface="Times New Roman" pitchFamily="18" charset="0"/>
              <a:cs typeface="Times New Roman" pitchFamily="18" charset="0"/>
            </a:endParaRPr>
          </a:p>
          <a:p>
            <a:pPr eaLnBrk="1" hangingPunct="1">
              <a:lnSpc>
                <a:spcPct val="150000"/>
              </a:lnSpc>
              <a:spcBef>
                <a:spcPct val="0"/>
              </a:spcBef>
            </a:pPr>
            <a:r>
              <a:rPr lang="en-US" altLang="en-US" sz="1900" dirty="0" err="1">
                <a:latin typeface="Times New Roman" pitchFamily="18" charset="0"/>
                <a:cs typeface="Times New Roman" pitchFamily="18" charset="0"/>
              </a:rPr>
              <a:t>Nonmotile</a:t>
            </a:r>
            <a:endParaRPr lang="en-US" altLang="en-US" sz="1900" dirty="0">
              <a:latin typeface="Times New Roman" pitchFamily="18" charset="0"/>
              <a:cs typeface="Times New Roman" pitchFamily="18" charset="0"/>
            </a:endParaRPr>
          </a:p>
          <a:p>
            <a:pPr lvl="1" eaLnBrk="1" hangingPunct="1">
              <a:lnSpc>
                <a:spcPct val="80000"/>
              </a:lnSpc>
            </a:pPr>
            <a:endParaRPr lang="en-US" altLang="en-US" dirty="0"/>
          </a:p>
        </p:txBody>
      </p:sp>
      <p:sp>
        <p:nvSpPr>
          <p:cNvPr id="4" name="Rectangle 9"/>
          <p:cNvSpPr txBox="1">
            <a:spLocks noChangeArrowheads="1"/>
          </p:cNvSpPr>
          <p:nvPr/>
        </p:nvSpPr>
        <p:spPr>
          <a:xfrm>
            <a:off x="5257800" y="1219199"/>
            <a:ext cx="4495800" cy="4873625"/>
          </a:xfrm>
          <a:prstGeom prst="rect">
            <a:avLst/>
          </a:prstGeom>
        </p:spPr>
        <p:txBody>
          <a:bodyPr vert="horz" lIns="91440" tIns="45720" rIns="91440" bIns="45720" rtlCol="0">
            <a:normAutofit/>
          </a:bodyPr>
          <a:lstStyle>
            <a:lvl1pPr marL="342900" indent="-342900" algn="l" defTabSz="914400" rtl="0" eaLnBrk="1" latinLnBrk="0" hangingPunct="1">
              <a:spcBef>
                <a:spcPts val="800"/>
              </a:spcBef>
              <a:buFont typeface="Arial" pitchFamily="34" charset="0"/>
              <a:buNone/>
              <a:defRPr sz="1600" b="1" kern="1200">
                <a:solidFill>
                  <a:schemeClr val="tx1"/>
                </a:solidFill>
                <a:latin typeface="+mn-lt"/>
                <a:ea typeface="+mn-ea"/>
                <a:cs typeface="+mn-cs"/>
              </a:defRPr>
            </a:lvl1pPr>
            <a:lvl2pPr marL="173736" indent="-173736" algn="l" defTabSz="914400" rtl="0" eaLnBrk="1" latinLnBrk="0" hangingPunct="1">
              <a:spcBef>
                <a:spcPts val="300"/>
              </a:spcBef>
              <a:buClr>
                <a:schemeClr val="accent2"/>
              </a:buClr>
              <a:buFont typeface="Wingdings" pitchFamily="2" charset="2"/>
              <a:buChar char="§"/>
              <a:defRPr sz="1600" kern="1200">
                <a:solidFill>
                  <a:schemeClr val="tx1"/>
                </a:solidFill>
                <a:latin typeface="+mn-lt"/>
                <a:ea typeface="+mn-ea"/>
                <a:cs typeface="+mn-cs"/>
              </a:defRPr>
            </a:lvl2pPr>
            <a:lvl3pPr marL="402336" indent="-164592" algn="l" defTabSz="914400" rtl="0" eaLnBrk="1" latinLnBrk="0" hangingPunct="1">
              <a:spcBef>
                <a:spcPts val="300"/>
              </a:spcBef>
              <a:buClr>
                <a:schemeClr val="accent2"/>
              </a:buClr>
              <a:buFont typeface="Wingdings" pitchFamily="2" charset="2"/>
              <a:buChar char="§"/>
              <a:defRPr sz="1600" kern="1200">
                <a:solidFill>
                  <a:schemeClr val="tx1"/>
                </a:solidFill>
                <a:latin typeface="+mn-lt"/>
                <a:ea typeface="+mn-ea"/>
                <a:cs typeface="+mn-cs"/>
              </a:defRPr>
            </a:lvl3pPr>
            <a:lvl4pPr marL="630936" indent="-164592" algn="l" defTabSz="914400" rtl="0" eaLnBrk="1" latinLnBrk="0" hangingPunct="1">
              <a:spcBef>
                <a:spcPts val="300"/>
              </a:spcBef>
              <a:buClr>
                <a:schemeClr val="accent2"/>
              </a:buClr>
              <a:buFont typeface="Wingdings" pitchFamily="2" charset="2"/>
              <a:buChar char="§"/>
              <a:defRPr sz="1600" kern="1200">
                <a:solidFill>
                  <a:schemeClr val="tx1"/>
                </a:solidFill>
                <a:latin typeface="+mn-lt"/>
                <a:ea typeface="+mn-ea"/>
                <a:cs typeface="+mn-cs"/>
              </a:defRPr>
            </a:lvl4pPr>
            <a:lvl5pPr marL="859536" indent="-173736" algn="l" defTabSz="914400" rtl="0" eaLnBrk="1" latinLnBrk="0" hangingPunct="1">
              <a:spcBef>
                <a:spcPts val="300"/>
              </a:spcBef>
              <a:buClr>
                <a:schemeClr val="accent2"/>
              </a:buClr>
              <a:buFont typeface="Wingdings" pitchFamily="2" charset="2"/>
              <a:buChar char="§"/>
              <a:defRPr sz="1600" kern="1200">
                <a:solidFill>
                  <a:schemeClr val="tx1"/>
                </a:solidFill>
                <a:latin typeface="+mn-lt"/>
                <a:ea typeface="+mn-ea"/>
                <a:cs typeface="+mn-cs"/>
              </a:defRPr>
            </a:lvl5pPr>
            <a:lvl6pPr marL="1097280" indent="-173736" algn="l" defTabSz="914400" rtl="0" eaLnBrk="1" latinLnBrk="0" hangingPunct="1">
              <a:spcBef>
                <a:spcPts val="300"/>
              </a:spcBef>
              <a:buClr>
                <a:schemeClr val="accent2"/>
              </a:buClr>
              <a:buFont typeface="Wingdings" pitchFamily="2" charset="2"/>
              <a:buChar char="§"/>
              <a:defRPr sz="1400" kern="1200">
                <a:solidFill>
                  <a:schemeClr val="tx1"/>
                </a:solidFill>
                <a:latin typeface="+mn-lt"/>
                <a:ea typeface="+mn-ea"/>
                <a:cs typeface="+mn-cs"/>
              </a:defRPr>
            </a:lvl6pPr>
            <a:lvl7pPr marL="1353312" indent="-164592" algn="l" defTabSz="914400" rtl="0" eaLnBrk="1" latinLnBrk="0" hangingPunct="1">
              <a:spcBef>
                <a:spcPts val="300"/>
              </a:spcBef>
              <a:buClr>
                <a:schemeClr val="accent2"/>
              </a:buClr>
              <a:buFont typeface="Wingdings" pitchFamily="2" charset="2"/>
              <a:buChar char="§"/>
              <a:defRPr sz="1400" kern="1200">
                <a:solidFill>
                  <a:schemeClr val="tx1"/>
                </a:solidFill>
                <a:latin typeface="+mn-lt"/>
                <a:ea typeface="+mn-ea"/>
                <a:cs typeface="+mn-cs"/>
              </a:defRPr>
            </a:lvl7pPr>
            <a:lvl8pPr marL="1581912" indent="-164592" algn="l" defTabSz="914400" rtl="0" eaLnBrk="1" latinLnBrk="0" hangingPunct="1">
              <a:spcBef>
                <a:spcPts val="300"/>
              </a:spcBef>
              <a:buClr>
                <a:schemeClr val="accent2"/>
              </a:buClr>
              <a:buFont typeface="Wingdings" pitchFamily="2" charset="2"/>
              <a:buChar char="§"/>
              <a:defRPr sz="1400" kern="1200">
                <a:solidFill>
                  <a:schemeClr val="tx1"/>
                </a:solidFill>
                <a:latin typeface="+mn-lt"/>
                <a:ea typeface="+mn-ea"/>
                <a:cs typeface="+mn-cs"/>
              </a:defRPr>
            </a:lvl8pPr>
            <a:lvl9pPr marL="1792224" indent="-164592" algn="l" defTabSz="914400" rtl="0" eaLnBrk="1" latinLnBrk="0" hangingPunct="1">
              <a:spcBef>
                <a:spcPts val="300"/>
              </a:spcBef>
              <a:buClr>
                <a:schemeClr val="accent2"/>
              </a:buClr>
              <a:buFont typeface="Wingdings" pitchFamily="2" charset="2"/>
              <a:buChar char="§"/>
              <a:defRPr sz="1400" kern="1200">
                <a:solidFill>
                  <a:schemeClr val="tx1"/>
                </a:solidFill>
                <a:latin typeface="+mn-lt"/>
                <a:ea typeface="+mn-ea"/>
                <a:cs typeface="+mn-cs"/>
              </a:defRPr>
            </a:lvl9pPr>
          </a:lstStyle>
          <a:p>
            <a:pPr lvl="1">
              <a:lnSpc>
                <a:spcPct val="80000"/>
              </a:lnSpc>
            </a:pPr>
            <a:endParaRPr lang="en-US" altLang="en-US" dirty="0"/>
          </a:p>
        </p:txBody>
      </p:sp>
      <p:pic>
        <p:nvPicPr>
          <p:cNvPr id="2050" name="Picture 2" descr="C:\Users\pardazesh\Desktop\images (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76800" y="1030297"/>
            <a:ext cx="3924300" cy="2625714"/>
          </a:xfrm>
          <a:prstGeom prst="rect">
            <a:avLst/>
          </a:prstGeom>
          <a:noFill/>
          <a:extLst>
            <a:ext uri="{909E8E84-426E-40DD-AFC4-6F175D3DCCD1}">
              <a14:hiddenFill xmlns:a14="http://schemas.microsoft.com/office/drawing/2010/main">
                <a:solidFill>
                  <a:srgbClr val="FFFFFF"/>
                </a:solidFill>
              </a14:hiddenFill>
            </a:ext>
          </a:extLst>
        </p:spPr>
      </p:pic>
      <p:pic>
        <p:nvPicPr>
          <p:cNvPr id="2051" name="Picture 3" descr="C:\Users\pardazesh\Desktop\images.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86300" y="3906427"/>
            <a:ext cx="4114800" cy="27531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3007463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Rectangle 6"/>
          <p:cNvSpPr>
            <a:spLocks noGrp="1" noChangeArrowheads="1"/>
          </p:cNvSpPr>
          <p:nvPr>
            <p:ph type="title"/>
          </p:nvPr>
        </p:nvSpPr>
        <p:spPr/>
        <p:txBody>
          <a:bodyPr/>
          <a:lstStyle/>
          <a:p>
            <a:pPr eaLnBrk="1" hangingPunct="1">
              <a:defRPr/>
            </a:pPr>
            <a:r>
              <a:rPr lang="en-US" altLang="en-US"/>
              <a:t>Diagnosis in Humans</a:t>
            </a:r>
          </a:p>
        </p:txBody>
      </p:sp>
      <p:sp>
        <p:nvSpPr>
          <p:cNvPr id="55299" name="Rectangle 7"/>
          <p:cNvSpPr>
            <a:spLocks noGrp="1" noChangeArrowheads="1"/>
          </p:cNvSpPr>
          <p:nvPr>
            <p:ph idx="1"/>
          </p:nvPr>
        </p:nvSpPr>
        <p:spPr>
          <a:xfrm>
            <a:off x="228600" y="1219200"/>
            <a:ext cx="7467600" cy="4873625"/>
          </a:xfrm>
        </p:spPr>
        <p:txBody>
          <a:bodyPr>
            <a:normAutofit/>
          </a:bodyPr>
          <a:lstStyle/>
          <a:p>
            <a:pPr eaLnBrk="1" hangingPunct="1">
              <a:lnSpc>
                <a:spcPct val="150000"/>
              </a:lnSpc>
              <a:spcBef>
                <a:spcPct val="0"/>
              </a:spcBef>
            </a:pPr>
            <a:r>
              <a:rPr lang="en-US" altLang="en-US" sz="1800" dirty="0">
                <a:latin typeface="Times New Roman" pitchFamily="18" charset="0"/>
                <a:cs typeface="Times New Roman" pitchFamily="18" charset="0"/>
              </a:rPr>
              <a:t>Serum agglutination test</a:t>
            </a:r>
          </a:p>
          <a:p>
            <a:pPr lvl="1" eaLnBrk="1" hangingPunct="1">
              <a:lnSpc>
                <a:spcPct val="150000"/>
              </a:lnSpc>
              <a:spcBef>
                <a:spcPct val="0"/>
              </a:spcBef>
            </a:pPr>
            <a:r>
              <a:rPr lang="en-US" altLang="en-US" sz="1800" dirty="0">
                <a:latin typeface="Times New Roman" pitchFamily="18" charset="0"/>
                <a:cs typeface="Times New Roman" pitchFamily="18" charset="0"/>
              </a:rPr>
              <a:t>Rose Bengal: rapid test</a:t>
            </a:r>
          </a:p>
          <a:p>
            <a:pPr lvl="1" eaLnBrk="1" hangingPunct="1">
              <a:lnSpc>
                <a:spcPct val="150000"/>
              </a:lnSpc>
              <a:spcBef>
                <a:spcPct val="0"/>
              </a:spcBef>
            </a:pPr>
            <a:r>
              <a:rPr lang="en-US" altLang="en-US" sz="1800" dirty="0">
                <a:latin typeface="Times New Roman" pitchFamily="18" charset="0"/>
                <a:cs typeface="Times New Roman" pitchFamily="18" charset="0"/>
                <a:sym typeface="Verdana" pitchFamily="34" charset="0"/>
              </a:rPr>
              <a:t>Wright</a:t>
            </a:r>
          </a:p>
          <a:p>
            <a:pPr lvl="1">
              <a:lnSpc>
                <a:spcPct val="150000"/>
              </a:lnSpc>
              <a:spcBef>
                <a:spcPct val="0"/>
              </a:spcBef>
            </a:pPr>
            <a:r>
              <a:rPr lang="en-US" altLang="en-US" sz="1800" dirty="0">
                <a:latin typeface="Times New Roman" pitchFamily="18" charset="0"/>
                <a:cs typeface="Times New Roman" pitchFamily="18" charset="0"/>
                <a:sym typeface="Verdana" pitchFamily="34" charset="0"/>
              </a:rPr>
              <a:t>2-mercaptoethanol (2ME)</a:t>
            </a:r>
          </a:p>
          <a:p>
            <a:pPr marL="0" lvl="1" indent="0">
              <a:lnSpc>
                <a:spcPct val="150000"/>
              </a:lnSpc>
              <a:spcBef>
                <a:spcPct val="0"/>
              </a:spcBef>
              <a:buNone/>
            </a:pPr>
            <a:r>
              <a:rPr lang="en-US" altLang="en-US" dirty="0">
                <a:latin typeface="Times New Roman" pitchFamily="18" charset="0"/>
                <a:cs typeface="Times New Roman" pitchFamily="18" charset="0"/>
                <a:sym typeface="Verdana" pitchFamily="34" charset="0"/>
              </a:rPr>
              <a:t>Active brucellosis (third weeks): IgG positive OR 2ME positive</a:t>
            </a:r>
          </a:p>
          <a:p>
            <a:pPr marL="0" lvl="1" indent="0">
              <a:lnSpc>
                <a:spcPct val="150000"/>
              </a:lnSpc>
              <a:spcBef>
                <a:spcPct val="0"/>
              </a:spcBef>
              <a:buNone/>
            </a:pPr>
            <a:r>
              <a:rPr lang="en-US" altLang="en-US" dirty="0">
                <a:latin typeface="Times New Roman" pitchFamily="18" charset="0"/>
                <a:cs typeface="Times New Roman" pitchFamily="18" charset="0"/>
                <a:sym typeface="Verdana" pitchFamily="34" charset="0"/>
              </a:rPr>
              <a:t>Inactive brucellosis (antibiotic therapy): IgG negative or 2ME negative</a:t>
            </a:r>
          </a:p>
          <a:p>
            <a:pPr eaLnBrk="1" hangingPunct="1">
              <a:lnSpc>
                <a:spcPct val="150000"/>
              </a:lnSpc>
              <a:spcBef>
                <a:spcPct val="0"/>
              </a:spcBef>
            </a:pPr>
            <a:r>
              <a:rPr lang="en-US" altLang="en-US" sz="1800" dirty="0" smtClean="0">
                <a:latin typeface="Times New Roman" pitchFamily="18" charset="0"/>
                <a:cs typeface="Times New Roman" pitchFamily="18" charset="0"/>
              </a:rPr>
              <a:t>PCR</a:t>
            </a:r>
            <a:endParaRPr lang="en-US" altLang="en-US" sz="1800" dirty="0">
              <a:latin typeface="Times New Roman" pitchFamily="18" charset="0"/>
              <a:cs typeface="Times New Roman" pitchFamily="18" charset="0"/>
            </a:endParaRPr>
          </a:p>
        </p:txBody>
      </p:sp>
    </p:spTree>
    <p:extLst>
      <p:ext uri="{BB962C8B-B14F-4D97-AF65-F5344CB8AC3E}">
        <p14:creationId xmlns:p14="http://schemas.microsoft.com/office/powerpoint/2010/main" val="646670664"/>
      </p:ext>
    </p:extLst>
  </p:cSld>
  <p:clrMapOvr>
    <a:masterClrMapping/>
  </p:clrMapOv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p:cNvSpPr>
            <a:spLocks noGrp="1" noChangeArrowheads="1"/>
          </p:cNvSpPr>
          <p:nvPr>
            <p:ph type="title"/>
          </p:nvPr>
        </p:nvSpPr>
        <p:spPr>
          <a:xfrm>
            <a:off x="381000" y="304800"/>
            <a:ext cx="8458200" cy="762000"/>
          </a:xfrm>
        </p:spPr>
        <p:txBody>
          <a:bodyPr/>
          <a:lstStyle/>
          <a:p>
            <a:pPr>
              <a:defRPr/>
            </a:pPr>
            <a:r>
              <a:rPr lang="en-US" altLang="zh-CN" b="1" dirty="0">
                <a:latin typeface="Times New Roman" panose="02020603050405020304" pitchFamily="18" charset="0"/>
                <a:cs typeface="Times New Roman" panose="02020603050405020304" pitchFamily="18" charset="0"/>
              </a:rPr>
              <a:t>Treatment</a:t>
            </a:r>
          </a:p>
        </p:txBody>
      </p:sp>
      <p:sp>
        <p:nvSpPr>
          <p:cNvPr id="58371" name="Rectangle 3"/>
          <p:cNvSpPr>
            <a:spLocks noGrp="1" noChangeArrowheads="1"/>
          </p:cNvSpPr>
          <p:nvPr>
            <p:ph idx="1"/>
          </p:nvPr>
        </p:nvSpPr>
        <p:spPr>
          <a:xfrm>
            <a:off x="381000" y="1295400"/>
            <a:ext cx="8610600" cy="4114800"/>
          </a:xfrm>
        </p:spPr>
        <p:txBody>
          <a:bodyPr/>
          <a:lstStyle/>
          <a:p>
            <a:pPr>
              <a:lnSpc>
                <a:spcPct val="150000"/>
              </a:lnSpc>
              <a:spcBef>
                <a:spcPts val="0"/>
              </a:spcBef>
            </a:pPr>
            <a:r>
              <a:rPr lang="en-US" altLang="zh-CN" sz="1800" b="0" dirty="0" err="1">
                <a:latin typeface="Times New Roman" pitchFamily="18" charset="0"/>
                <a:cs typeface="Times New Roman" pitchFamily="18" charset="0"/>
              </a:rPr>
              <a:t>Brucella</a:t>
            </a:r>
            <a:r>
              <a:rPr lang="en-US" altLang="zh-CN" sz="1800" b="0" dirty="0">
                <a:latin typeface="Times New Roman" pitchFamily="18" charset="0"/>
                <a:cs typeface="Times New Roman" pitchFamily="18" charset="0"/>
              </a:rPr>
              <a:t> may be susceptible to </a:t>
            </a:r>
            <a:r>
              <a:rPr lang="en-US" altLang="zh-CN" sz="1800" dirty="0" err="1">
                <a:latin typeface="Times New Roman" pitchFamily="18" charset="0"/>
                <a:cs typeface="Times New Roman" pitchFamily="18" charset="0"/>
              </a:rPr>
              <a:t>tetracyclines</a:t>
            </a:r>
            <a:r>
              <a:rPr lang="en-US" altLang="zh-CN" sz="1800" dirty="0">
                <a:latin typeface="Times New Roman" pitchFamily="18" charset="0"/>
                <a:cs typeface="Times New Roman" pitchFamily="18" charset="0"/>
              </a:rPr>
              <a:t>, rifampin, aminoglycosides, </a:t>
            </a:r>
            <a:r>
              <a:rPr lang="en-US" altLang="zh-CN" sz="1800" dirty="0" err="1">
                <a:latin typeface="Times New Roman" pitchFamily="18" charset="0"/>
                <a:cs typeface="Times New Roman" pitchFamily="18" charset="0"/>
              </a:rPr>
              <a:t>trimetoprim-sulfametoxazol</a:t>
            </a:r>
            <a:r>
              <a:rPr lang="en-US" altLang="zh-CN" sz="1800" dirty="0">
                <a:latin typeface="Times New Roman" pitchFamily="18" charset="0"/>
                <a:cs typeface="Times New Roman" pitchFamily="18" charset="0"/>
              </a:rPr>
              <a:t>.</a:t>
            </a:r>
          </a:p>
          <a:p>
            <a:pPr>
              <a:lnSpc>
                <a:spcPct val="150000"/>
              </a:lnSpc>
              <a:spcBef>
                <a:spcPts val="0"/>
              </a:spcBef>
            </a:pPr>
            <a:r>
              <a:rPr lang="en-US" altLang="zh-CN" sz="1800" b="0" dirty="0">
                <a:latin typeface="Times New Roman" pitchFamily="18" charset="0"/>
                <a:cs typeface="Times New Roman" pitchFamily="18" charset="0"/>
              </a:rPr>
              <a:t>Symptomatic relief may occur within a few days after treatment with these drugs is begun.</a:t>
            </a:r>
          </a:p>
          <a:p>
            <a:pPr>
              <a:lnSpc>
                <a:spcPct val="150000"/>
              </a:lnSpc>
              <a:spcBef>
                <a:spcPts val="0"/>
              </a:spcBef>
            </a:pPr>
            <a:r>
              <a:rPr lang="en-US" altLang="zh-CN" sz="1800" b="0" dirty="0">
                <a:latin typeface="Times New Roman" pitchFamily="18" charset="0"/>
                <a:cs typeface="Times New Roman" pitchFamily="18" charset="0"/>
              </a:rPr>
              <a:t>For best results</a:t>
            </a:r>
            <a:r>
              <a:rPr lang="en-US" altLang="zh-CN" sz="1800" dirty="0">
                <a:latin typeface="Times New Roman" pitchFamily="18" charset="0"/>
                <a:cs typeface="Times New Roman" pitchFamily="18" charset="0"/>
              </a:rPr>
              <a:t>,</a:t>
            </a:r>
            <a:r>
              <a:rPr lang="fa-IR" altLang="zh-CN" sz="1800" dirty="0">
                <a:latin typeface="Times New Roman" pitchFamily="18" charset="0"/>
                <a:cs typeface="Times New Roman" panose="02020603050405020304" pitchFamily="18" charset="0"/>
              </a:rPr>
              <a:t> </a:t>
            </a:r>
            <a:r>
              <a:rPr lang="en-US" altLang="zh-CN" sz="1800" dirty="0">
                <a:latin typeface="Times New Roman" pitchFamily="18" charset="0"/>
                <a:cs typeface="Times New Roman" pitchFamily="18" charset="0"/>
              </a:rPr>
              <a:t>treatment must be prolonged</a:t>
            </a:r>
            <a:r>
              <a:rPr lang="en-US" altLang="zh-CN" sz="1800" b="0" dirty="0">
                <a:latin typeface="Times New Roman" pitchFamily="18" charset="0"/>
                <a:cs typeface="Times New Roman" pitchFamily="18" charset="0"/>
              </a:rPr>
              <a:t>.</a:t>
            </a:r>
          </a:p>
          <a:p>
            <a:pPr>
              <a:lnSpc>
                <a:spcPct val="150000"/>
              </a:lnSpc>
              <a:spcBef>
                <a:spcPts val="0"/>
              </a:spcBef>
            </a:pPr>
            <a:r>
              <a:rPr lang="en-US" altLang="zh-CN" sz="1800" dirty="0">
                <a:latin typeface="Times New Roman" pitchFamily="18" charset="0"/>
                <a:cs typeface="Times New Roman" pitchFamily="18" charset="0"/>
              </a:rPr>
              <a:t>Combined treatment </a:t>
            </a:r>
            <a:r>
              <a:rPr lang="en-US" altLang="zh-CN" sz="1800" b="0" dirty="0">
                <a:latin typeface="Times New Roman" pitchFamily="18" charset="0"/>
                <a:cs typeface="Times New Roman" pitchFamily="18" charset="0"/>
              </a:rPr>
              <a:t>with </a:t>
            </a:r>
            <a:r>
              <a:rPr lang="en-US" altLang="zh-CN" sz="1800" dirty="0">
                <a:latin typeface="Times New Roman" pitchFamily="18" charset="0"/>
                <a:cs typeface="Times New Roman" pitchFamily="18" charset="0"/>
              </a:rPr>
              <a:t>streptomycin and a tetracycline</a:t>
            </a:r>
            <a:r>
              <a:rPr lang="fa-IR" altLang="zh-CN" sz="1800" b="0" dirty="0">
                <a:latin typeface="Times New Roman" pitchFamily="18" charset="0"/>
                <a:cs typeface="Times New Roman" panose="02020603050405020304" pitchFamily="18" charset="0"/>
              </a:rPr>
              <a:t>.</a:t>
            </a:r>
          </a:p>
          <a:p>
            <a:pPr lvl="1">
              <a:lnSpc>
                <a:spcPct val="150000"/>
              </a:lnSpc>
              <a:spcBef>
                <a:spcPts val="0"/>
              </a:spcBef>
            </a:pPr>
            <a:r>
              <a:rPr lang="en-US" altLang="en-US" sz="1800" dirty="0">
                <a:latin typeface="Times New Roman" panose="02020603050405020304" pitchFamily="18" charset="0"/>
                <a:cs typeface="Times New Roman" panose="02020603050405020304" pitchFamily="18" charset="0"/>
              </a:rPr>
              <a:t>Doxycycline + streptomycin for 2 week or rifampicin for 6 week</a:t>
            </a:r>
          </a:p>
          <a:p>
            <a:pPr>
              <a:lnSpc>
                <a:spcPct val="150000"/>
              </a:lnSpc>
              <a:spcBef>
                <a:spcPct val="0"/>
              </a:spcBef>
            </a:pPr>
            <a:endParaRPr lang="en-US" altLang="zh-CN" dirty="0">
              <a:latin typeface="Times New Roman" pitchFamily="18" charset="0"/>
            </a:endParaRPr>
          </a:p>
        </p:txBody>
      </p:sp>
    </p:spTree>
    <p:extLst>
      <p:ext uri="{BB962C8B-B14F-4D97-AF65-F5344CB8AC3E}">
        <p14:creationId xmlns:p14="http://schemas.microsoft.com/office/powerpoint/2010/main" val="191884415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10" name="Rectangle 6"/>
          <p:cNvSpPr>
            <a:spLocks noGrp="1" noChangeArrowheads="1"/>
          </p:cNvSpPr>
          <p:nvPr>
            <p:ph type="title"/>
          </p:nvPr>
        </p:nvSpPr>
        <p:spPr/>
        <p:txBody>
          <a:bodyPr/>
          <a:lstStyle/>
          <a:p>
            <a:pPr>
              <a:defRPr/>
            </a:pPr>
            <a:r>
              <a:rPr lang="en-US" altLang="en-US"/>
              <a:t>Prevention and Control</a:t>
            </a:r>
          </a:p>
        </p:txBody>
      </p:sp>
      <p:sp>
        <p:nvSpPr>
          <p:cNvPr id="60419" name="Rectangle 7"/>
          <p:cNvSpPr>
            <a:spLocks noGrp="1" noChangeArrowheads="1"/>
          </p:cNvSpPr>
          <p:nvPr>
            <p:ph idx="1"/>
          </p:nvPr>
        </p:nvSpPr>
        <p:spPr>
          <a:xfrm>
            <a:off x="457200" y="1600200"/>
            <a:ext cx="8077200" cy="4873625"/>
          </a:xfrm>
        </p:spPr>
        <p:txBody>
          <a:bodyPr>
            <a:normAutofit/>
          </a:bodyPr>
          <a:lstStyle/>
          <a:p>
            <a:pPr algn="just">
              <a:lnSpc>
                <a:spcPct val="150000"/>
              </a:lnSpc>
              <a:spcBef>
                <a:spcPct val="0"/>
              </a:spcBef>
            </a:pPr>
            <a:r>
              <a:rPr lang="en-US" altLang="en-US" sz="2000" dirty="0">
                <a:latin typeface="Times New Roman" pitchFamily="18" charset="0"/>
                <a:cs typeface="Times New Roman" pitchFamily="18" charset="0"/>
              </a:rPr>
              <a:t>Education about risk of transmission</a:t>
            </a:r>
          </a:p>
          <a:p>
            <a:pPr lvl="1" algn="just">
              <a:lnSpc>
                <a:spcPct val="150000"/>
              </a:lnSpc>
              <a:spcBef>
                <a:spcPct val="0"/>
              </a:spcBef>
            </a:pPr>
            <a:r>
              <a:rPr lang="en-US" altLang="en-US" sz="2000" dirty="0">
                <a:latin typeface="Times New Roman" pitchFamily="18" charset="0"/>
                <a:cs typeface="Times New Roman" pitchFamily="18" charset="0"/>
              </a:rPr>
              <a:t>Farmer, veterinarian, abattoir worker, butcher, consumer, hunter, public</a:t>
            </a:r>
          </a:p>
          <a:p>
            <a:pPr algn="just">
              <a:lnSpc>
                <a:spcPct val="150000"/>
              </a:lnSpc>
              <a:spcBef>
                <a:spcPct val="0"/>
              </a:spcBef>
            </a:pPr>
            <a:r>
              <a:rPr lang="en-US" altLang="en-US" sz="2000" dirty="0">
                <a:latin typeface="Times New Roman" pitchFamily="18" charset="0"/>
                <a:cs typeface="Times New Roman" pitchFamily="18" charset="0"/>
              </a:rPr>
              <a:t>Wear proper attire if dealing with infected animals/ tissues</a:t>
            </a:r>
          </a:p>
          <a:p>
            <a:pPr lvl="1" algn="just">
              <a:lnSpc>
                <a:spcPct val="150000"/>
              </a:lnSpc>
              <a:spcBef>
                <a:spcPct val="0"/>
              </a:spcBef>
            </a:pPr>
            <a:r>
              <a:rPr lang="en-US" altLang="en-US" sz="2000" dirty="0">
                <a:latin typeface="Times New Roman" pitchFamily="18" charset="0"/>
                <a:cs typeface="Times New Roman" pitchFamily="18" charset="0"/>
              </a:rPr>
              <a:t>Gloves, masks</a:t>
            </a:r>
          </a:p>
          <a:p>
            <a:pPr algn="just">
              <a:lnSpc>
                <a:spcPct val="150000"/>
              </a:lnSpc>
              <a:spcBef>
                <a:spcPct val="0"/>
              </a:spcBef>
            </a:pPr>
            <a:r>
              <a:rPr lang="en-US" altLang="en-US" sz="2000" dirty="0">
                <a:latin typeface="Times New Roman" pitchFamily="18" charset="0"/>
                <a:cs typeface="Times New Roman" pitchFamily="18" charset="0"/>
              </a:rPr>
              <a:t>Avoid consumption of raw dairy products</a:t>
            </a:r>
          </a:p>
        </p:txBody>
      </p:sp>
    </p:spTree>
    <p:extLst>
      <p:ext uri="{BB962C8B-B14F-4D97-AF65-F5344CB8AC3E}">
        <p14:creationId xmlns:p14="http://schemas.microsoft.com/office/powerpoint/2010/main" val="582606382"/>
      </p:ext>
    </p:extLst>
  </p:cSld>
  <p:clrMapOvr>
    <a:masterClrMapping/>
  </p:clrMapOv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098" name="Picture 2" descr="C:\Users\pardazesh\Desktop\download.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95400" y="1371600"/>
            <a:ext cx="6629400" cy="349706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367169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987" name="Picture 2"/>
          <p:cNvPicPr>
            <a:picLocks noGrp="1" noChangeAspect="1" noChangeArrowheads="1"/>
          </p:cNvPicPr>
          <p:nvPr>
            <p:ph sz="half" idx="1"/>
          </p:nvPr>
        </p:nvPicPr>
        <p:blipFill>
          <a:blip r:embed="rId3">
            <a:extLst>
              <a:ext uri="{28A0092B-C50C-407E-A947-70E740481C1C}">
                <a14:useLocalDpi xmlns:a14="http://schemas.microsoft.com/office/drawing/2010/main" val="0"/>
              </a:ext>
            </a:extLst>
          </a:blip>
          <a:srcRect/>
          <a:stretch>
            <a:fillRect/>
          </a:stretch>
        </p:blipFill>
        <p:spPr>
          <a:xfrm>
            <a:off x="395288" y="1524000"/>
            <a:ext cx="2533650" cy="3987800"/>
          </a:xfrm>
          <a:noFill/>
          <a:ln w="28575" algn="ctr">
            <a:solidFill>
              <a:srgbClr val="E5B429"/>
            </a:solidFill>
            <a:miter lim="800000"/>
            <a:headEnd/>
            <a:tailEnd/>
          </a:ln>
        </p:spPr>
      </p:pic>
      <p:sp>
        <p:nvSpPr>
          <p:cNvPr id="41988" name="Content Placeholder 3"/>
          <p:cNvSpPr>
            <a:spLocks noGrp="1"/>
          </p:cNvSpPr>
          <p:nvPr>
            <p:ph sz="half" idx="2"/>
          </p:nvPr>
        </p:nvSpPr>
        <p:spPr>
          <a:xfrm>
            <a:off x="3352800" y="1600200"/>
            <a:ext cx="5638799" cy="4572000"/>
          </a:xfrm>
        </p:spPr>
        <p:txBody>
          <a:bodyPr/>
          <a:lstStyle/>
          <a:p>
            <a:pPr eaLnBrk="1" hangingPunct="1">
              <a:lnSpc>
                <a:spcPct val="150000"/>
              </a:lnSpc>
              <a:spcBef>
                <a:spcPts val="0"/>
              </a:spcBef>
            </a:pPr>
            <a:r>
              <a:rPr lang="en-US" altLang="en-US" dirty="0">
                <a:latin typeface="Times New Roman" panose="02020603050405020304" pitchFamily="18" charset="0"/>
                <a:cs typeface="Times New Roman" panose="02020603050405020304" pitchFamily="18" charset="0"/>
              </a:rPr>
              <a:t>Sir David Bruce </a:t>
            </a:r>
          </a:p>
          <a:p>
            <a:pPr lvl="1" eaLnBrk="1" hangingPunct="1">
              <a:lnSpc>
                <a:spcPct val="150000"/>
              </a:lnSpc>
              <a:spcBef>
                <a:spcPts val="0"/>
              </a:spcBef>
            </a:pPr>
            <a:r>
              <a:rPr lang="en-US" altLang="en-US" dirty="0">
                <a:latin typeface="Times New Roman" panose="02020603050405020304" pitchFamily="18" charset="0"/>
                <a:cs typeface="Times New Roman" panose="02020603050405020304" pitchFamily="18" charset="0"/>
              </a:rPr>
              <a:t>British Army physician and microbiologist  </a:t>
            </a:r>
          </a:p>
          <a:p>
            <a:pPr lvl="1" eaLnBrk="1" hangingPunct="1">
              <a:lnSpc>
                <a:spcPct val="150000"/>
              </a:lnSpc>
              <a:spcBef>
                <a:spcPts val="0"/>
              </a:spcBef>
            </a:pPr>
            <a:r>
              <a:rPr lang="en-US" altLang="en-US" dirty="0">
                <a:latin typeface="Times New Roman" panose="02020603050405020304" pitchFamily="18" charset="0"/>
                <a:cs typeface="Times New Roman" panose="02020603050405020304" pitchFamily="18" charset="0"/>
              </a:rPr>
              <a:t>Discovered </a:t>
            </a:r>
            <a:r>
              <a:rPr lang="en-US" altLang="en-US" i="1" dirty="0">
                <a:latin typeface="Times New Roman" panose="02020603050405020304" pitchFamily="18" charset="0"/>
                <a:cs typeface="Times New Roman" panose="02020603050405020304" pitchFamily="18" charset="0"/>
              </a:rPr>
              <a:t>Micrococcus </a:t>
            </a:r>
            <a:r>
              <a:rPr lang="en-US" altLang="en-US" i="1" dirty="0" err="1">
                <a:latin typeface="Times New Roman" panose="02020603050405020304" pitchFamily="18" charset="0"/>
                <a:cs typeface="Times New Roman" panose="02020603050405020304" pitchFamily="18" charset="0"/>
              </a:rPr>
              <a:t>melitensis</a:t>
            </a:r>
            <a:endParaRPr lang="fa-IR" altLang="en-US" i="1" dirty="0">
              <a:latin typeface="Times New Roman" panose="02020603050405020304" pitchFamily="18" charset="0"/>
              <a:cs typeface="Times New Roman" panose="02020603050405020304" pitchFamily="18" charset="0"/>
            </a:endParaRPr>
          </a:p>
          <a:p>
            <a:pPr lvl="1">
              <a:lnSpc>
                <a:spcPct val="150000"/>
              </a:lnSpc>
              <a:spcBef>
                <a:spcPts val="0"/>
              </a:spcBef>
            </a:pPr>
            <a:r>
              <a:rPr lang="en-US" altLang="en-US" dirty="0">
                <a:latin typeface="Times New Roman" panose="02020603050405020304" pitchFamily="18" charset="0"/>
                <a:cs typeface="Times New Roman" panose="02020603050405020304" pitchFamily="18" charset="0"/>
              </a:rPr>
              <a:t>Isolated from the spleen of a British soldier who had died of the disease</a:t>
            </a:r>
            <a:endParaRPr lang="fa-IR" altLang="en-US" dirty="0">
              <a:latin typeface="Times New Roman" panose="02020603050405020304" pitchFamily="18" charset="0"/>
              <a:cs typeface="Times New Roman" panose="02020603050405020304" pitchFamily="18" charset="0"/>
            </a:endParaRPr>
          </a:p>
          <a:p>
            <a:pPr lvl="1">
              <a:lnSpc>
                <a:spcPct val="150000"/>
              </a:lnSpc>
              <a:spcBef>
                <a:spcPts val="0"/>
              </a:spcBef>
            </a:pPr>
            <a:r>
              <a:rPr lang="en-US" altLang="en-US" dirty="0">
                <a:latin typeface="Times New Roman" panose="02020603050405020304" pitchFamily="18" charset="0"/>
                <a:cs typeface="Times New Roman" panose="02020603050405020304" pitchFamily="18" charset="0"/>
              </a:rPr>
              <a:t>Goats as the main reservoir for infection </a:t>
            </a:r>
          </a:p>
          <a:p>
            <a:pPr eaLnBrk="1" hangingPunct="1"/>
            <a:endParaRPr lang="en-US" altLang="en-US" dirty="0">
              <a:latin typeface="Times New Roman" panose="02020603050405020304" pitchFamily="18" charset="0"/>
              <a:cs typeface="Times New Roman" panose="02020603050405020304" pitchFamily="18" charset="0"/>
            </a:endParaRPr>
          </a:p>
          <a:p>
            <a:pPr eaLnBrk="1" hangingPunct="1"/>
            <a:endParaRPr lang="en-US" altLang="en-US" dirty="0"/>
          </a:p>
        </p:txBody>
      </p:sp>
      <p:sp>
        <p:nvSpPr>
          <p:cNvPr id="74754" name="Title 1"/>
          <p:cNvSpPr>
            <a:spLocks noGrp="1"/>
          </p:cNvSpPr>
          <p:nvPr>
            <p:ph type="title"/>
          </p:nvPr>
        </p:nvSpPr>
        <p:spPr/>
        <p:txBody>
          <a:bodyPr/>
          <a:lstStyle/>
          <a:p>
            <a:pPr eaLnBrk="1" hangingPunct="1">
              <a:defRPr/>
            </a:pPr>
            <a:r>
              <a:rPr lang="en-US" altLang="en-US"/>
              <a:t>History of Brucellosis</a:t>
            </a:r>
            <a:endParaRPr lang="en-US" altLang="en-US" i="1"/>
          </a:p>
        </p:txBody>
      </p:sp>
    </p:spTree>
    <p:extLst>
      <p:ext uri="{BB962C8B-B14F-4D97-AF65-F5344CB8AC3E}">
        <p14:creationId xmlns:p14="http://schemas.microsoft.com/office/powerpoint/2010/main" val="367120236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011" name="Picture 2"/>
          <p:cNvPicPr>
            <a:picLocks noGrp="1" noChangeAspect="1" noChangeArrowheads="1"/>
          </p:cNvPicPr>
          <p:nvPr>
            <p:ph sz="half" idx="1"/>
          </p:nvPr>
        </p:nvPicPr>
        <p:blipFill>
          <a:blip r:embed="rId3">
            <a:extLst>
              <a:ext uri="{28A0092B-C50C-407E-A947-70E740481C1C}">
                <a14:useLocalDpi xmlns:a14="http://schemas.microsoft.com/office/drawing/2010/main" val="0"/>
              </a:ext>
            </a:extLst>
          </a:blip>
          <a:srcRect/>
          <a:stretch>
            <a:fillRect/>
          </a:stretch>
        </p:blipFill>
        <p:spPr>
          <a:xfrm>
            <a:off x="357188" y="1524000"/>
            <a:ext cx="2992437" cy="3897313"/>
          </a:xfr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3012" name="Content Placeholder 3"/>
          <p:cNvSpPr>
            <a:spLocks noGrp="1"/>
          </p:cNvSpPr>
          <p:nvPr>
            <p:ph sz="half" idx="2"/>
          </p:nvPr>
        </p:nvSpPr>
        <p:spPr>
          <a:xfrm>
            <a:off x="3886200" y="1600200"/>
            <a:ext cx="5181599" cy="4572000"/>
          </a:xfrm>
        </p:spPr>
        <p:txBody>
          <a:bodyPr/>
          <a:lstStyle/>
          <a:p>
            <a:pPr eaLnBrk="1" hangingPunct="1">
              <a:lnSpc>
                <a:spcPct val="150000"/>
              </a:lnSpc>
              <a:spcBef>
                <a:spcPts val="0"/>
              </a:spcBef>
            </a:pPr>
            <a:r>
              <a:rPr lang="en-US" altLang="en-US" sz="2400" dirty="0">
                <a:latin typeface="Times New Roman" panose="02020603050405020304" pitchFamily="18" charset="0"/>
                <a:cs typeface="Times New Roman" panose="02020603050405020304" pitchFamily="18" charset="0"/>
              </a:rPr>
              <a:t>Bernhard Bang </a:t>
            </a:r>
          </a:p>
          <a:p>
            <a:pPr lvl="1" eaLnBrk="1" hangingPunct="1">
              <a:lnSpc>
                <a:spcPct val="150000"/>
              </a:lnSpc>
              <a:spcBef>
                <a:spcPts val="0"/>
              </a:spcBef>
            </a:pPr>
            <a:r>
              <a:rPr lang="en-US" altLang="en-US" sz="2000" dirty="0">
                <a:latin typeface="Times New Roman" panose="02020603050405020304" pitchFamily="18" charset="0"/>
                <a:cs typeface="Times New Roman" panose="02020603050405020304" pitchFamily="18" charset="0"/>
              </a:rPr>
              <a:t>Danish physician and veterinarian </a:t>
            </a:r>
          </a:p>
          <a:p>
            <a:pPr lvl="1" eaLnBrk="1" hangingPunct="1">
              <a:lnSpc>
                <a:spcPct val="150000"/>
              </a:lnSpc>
              <a:spcBef>
                <a:spcPts val="0"/>
              </a:spcBef>
            </a:pPr>
            <a:r>
              <a:rPr lang="en-US" altLang="en-US" sz="2000" dirty="0">
                <a:latin typeface="Times New Roman" panose="02020603050405020304" pitchFamily="18" charset="0"/>
                <a:cs typeface="Times New Roman" panose="02020603050405020304" pitchFamily="18" charset="0"/>
              </a:rPr>
              <a:t>Discovered </a:t>
            </a:r>
            <a:r>
              <a:rPr lang="en-US" altLang="en-US" sz="2000" i="1" dirty="0">
                <a:latin typeface="Times New Roman" panose="02020603050405020304" pitchFamily="18" charset="0"/>
                <a:cs typeface="Times New Roman" panose="02020603050405020304" pitchFamily="18" charset="0"/>
              </a:rPr>
              <a:t>Bacterium </a:t>
            </a:r>
            <a:r>
              <a:rPr lang="en-US" altLang="en-US" sz="2000" i="1" dirty="0" err="1">
                <a:latin typeface="Times New Roman" panose="02020603050405020304" pitchFamily="18" charset="0"/>
                <a:cs typeface="Times New Roman" panose="02020603050405020304" pitchFamily="18" charset="0"/>
              </a:rPr>
              <a:t>abortus</a:t>
            </a:r>
            <a:r>
              <a:rPr lang="en-US" altLang="en-US" sz="2000" dirty="0">
                <a:latin typeface="Times New Roman" panose="02020603050405020304" pitchFamily="18" charset="0"/>
                <a:cs typeface="Times New Roman" panose="02020603050405020304" pitchFamily="18" charset="0"/>
              </a:rPr>
              <a:t> could infect cattle, horses, sheep, and goats</a:t>
            </a:r>
          </a:p>
          <a:p>
            <a:pPr eaLnBrk="1" hangingPunct="1">
              <a:lnSpc>
                <a:spcPct val="150000"/>
              </a:lnSpc>
              <a:spcBef>
                <a:spcPts val="0"/>
              </a:spcBef>
            </a:pPr>
            <a:endParaRPr lang="en-US" altLang="en-US" dirty="0"/>
          </a:p>
          <a:p>
            <a:pPr eaLnBrk="1" hangingPunct="1"/>
            <a:endParaRPr lang="en-US" altLang="en-US" dirty="0"/>
          </a:p>
        </p:txBody>
      </p:sp>
      <p:sp>
        <p:nvSpPr>
          <p:cNvPr id="75778" name="Title 1"/>
          <p:cNvSpPr>
            <a:spLocks noGrp="1"/>
          </p:cNvSpPr>
          <p:nvPr>
            <p:ph type="title"/>
          </p:nvPr>
        </p:nvSpPr>
        <p:spPr/>
        <p:txBody>
          <a:bodyPr/>
          <a:lstStyle/>
          <a:p>
            <a:pPr eaLnBrk="1" hangingPunct="1">
              <a:defRPr/>
            </a:pPr>
            <a:r>
              <a:rPr lang="en-US" altLang="en-US"/>
              <a:t>History of Brucellosis</a:t>
            </a:r>
          </a:p>
        </p:txBody>
      </p:sp>
    </p:spTree>
    <p:extLst>
      <p:ext uri="{BB962C8B-B14F-4D97-AF65-F5344CB8AC3E}">
        <p14:creationId xmlns:p14="http://schemas.microsoft.com/office/powerpoint/2010/main" val="215278532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28600" y="914400"/>
            <a:ext cx="5181600" cy="4873625"/>
          </a:xfrm>
        </p:spPr>
        <p:txBody>
          <a:bodyPr>
            <a:normAutofit/>
          </a:bodyPr>
          <a:lstStyle/>
          <a:p>
            <a:pPr eaLnBrk="1" hangingPunct="1">
              <a:lnSpc>
                <a:spcPct val="150000"/>
              </a:lnSpc>
              <a:spcBef>
                <a:spcPts val="0"/>
              </a:spcBef>
              <a:defRPr/>
            </a:pPr>
            <a:r>
              <a:rPr lang="en-US" altLang="en-US" sz="1800" dirty="0">
                <a:latin typeface="Times New Roman" panose="02020603050405020304" pitchFamily="18" charset="0"/>
                <a:cs typeface="Times New Roman" panose="02020603050405020304" pitchFamily="18" charset="0"/>
              </a:rPr>
              <a:t>Gram negative, coccobacillus</a:t>
            </a:r>
          </a:p>
          <a:p>
            <a:pPr lvl="1" eaLnBrk="1" hangingPunct="1">
              <a:lnSpc>
                <a:spcPct val="150000"/>
              </a:lnSpc>
              <a:spcBef>
                <a:spcPts val="0"/>
              </a:spcBef>
              <a:defRPr/>
            </a:pPr>
            <a:r>
              <a:rPr lang="en-US" altLang="en-US" sz="1800" dirty="0">
                <a:latin typeface="Times New Roman" panose="02020603050405020304" pitchFamily="18" charset="0"/>
                <a:cs typeface="Times New Roman" panose="02020603050405020304" pitchFamily="18" charset="0"/>
              </a:rPr>
              <a:t>Facultative intracellular organism</a:t>
            </a:r>
          </a:p>
          <a:p>
            <a:pPr>
              <a:lnSpc>
                <a:spcPct val="150000"/>
              </a:lnSpc>
              <a:spcBef>
                <a:spcPts val="0"/>
              </a:spcBef>
              <a:defRPr/>
            </a:pPr>
            <a:r>
              <a:rPr lang="en-US" altLang="en-US" sz="1800" dirty="0">
                <a:latin typeface="Times New Roman" panose="02020603050405020304" pitchFamily="18" charset="0"/>
                <a:cs typeface="Times New Roman" panose="02020603050405020304" pitchFamily="18" charset="0"/>
              </a:rPr>
              <a:t>Aerobic</a:t>
            </a:r>
          </a:p>
          <a:p>
            <a:pPr>
              <a:lnSpc>
                <a:spcPct val="150000"/>
              </a:lnSpc>
              <a:spcBef>
                <a:spcPts val="0"/>
              </a:spcBef>
              <a:defRPr/>
            </a:pPr>
            <a:r>
              <a:rPr lang="en-US" altLang="en-US" sz="1800" dirty="0">
                <a:latin typeface="Times New Roman" panose="02020603050405020304" pitchFamily="18" charset="0"/>
                <a:cs typeface="Times New Roman" panose="02020603050405020304" pitchFamily="18" charset="0"/>
              </a:rPr>
              <a:t>Non motile</a:t>
            </a:r>
          </a:p>
          <a:p>
            <a:pPr eaLnBrk="1" hangingPunct="1">
              <a:lnSpc>
                <a:spcPct val="150000"/>
              </a:lnSpc>
              <a:spcBef>
                <a:spcPts val="0"/>
              </a:spcBef>
              <a:defRPr/>
            </a:pPr>
            <a:r>
              <a:rPr lang="en-US" altLang="en-US" sz="1800" dirty="0">
                <a:latin typeface="Times New Roman" panose="02020603050405020304" pitchFamily="18" charset="0"/>
                <a:cs typeface="Times New Roman" panose="02020603050405020304" pitchFamily="18" charset="0"/>
              </a:rPr>
              <a:t>Multiple species</a:t>
            </a:r>
          </a:p>
          <a:p>
            <a:pPr lvl="1" eaLnBrk="1" hangingPunct="1">
              <a:lnSpc>
                <a:spcPct val="150000"/>
              </a:lnSpc>
              <a:spcBef>
                <a:spcPts val="0"/>
              </a:spcBef>
              <a:defRPr/>
            </a:pPr>
            <a:r>
              <a:rPr lang="en-US" altLang="en-US" sz="1800" dirty="0">
                <a:latin typeface="Times New Roman" panose="02020603050405020304" pitchFamily="18" charset="0"/>
                <a:cs typeface="Times New Roman" panose="02020603050405020304" pitchFamily="18" charset="0"/>
              </a:rPr>
              <a:t>Associated with certain hosts</a:t>
            </a:r>
          </a:p>
          <a:p>
            <a:pPr>
              <a:lnSpc>
                <a:spcPct val="150000"/>
              </a:lnSpc>
              <a:spcBef>
                <a:spcPts val="0"/>
              </a:spcBef>
              <a:defRPr/>
            </a:pPr>
            <a:r>
              <a:rPr lang="en-US" altLang="en-US" sz="1800" dirty="0">
                <a:latin typeface="Times New Roman" panose="02020603050405020304" pitchFamily="18" charset="0"/>
                <a:cs typeface="Times New Roman" panose="02020603050405020304" pitchFamily="18" charset="0"/>
              </a:rPr>
              <a:t>Zoonosis</a:t>
            </a:r>
          </a:p>
          <a:p>
            <a:pPr marL="0" indent="0">
              <a:lnSpc>
                <a:spcPct val="150000"/>
              </a:lnSpc>
              <a:spcBef>
                <a:spcPts val="0"/>
              </a:spcBef>
              <a:buFont typeface="Wingdings" pitchFamily="2" charset="2"/>
              <a:buNone/>
              <a:defRPr/>
            </a:pPr>
            <a:r>
              <a:rPr lang="en-US" altLang="en-US" sz="1800" b="0" dirty="0">
                <a:latin typeface="Times New Roman" panose="02020603050405020304" pitchFamily="18" charset="0"/>
                <a:cs typeface="Times New Roman" panose="02020603050405020304" pitchFamily="18" charset="0"/>
              </a:rPr>
              <a:t>A disease, primarily of animals</a:t>
            </a:r>
          </a:p>
          <a:p>
            <a:pPr marL="0" indent="0">
              <a:lnSpc>
                <a:spcPct val="150000"/>
              </a:lnSpc>
              <a:spcBef>
                <a:spcPts val="0"/>
              </a:spcBef>
              <a:buFont typeface="Wingdings" pitchFamily="2" charset="2"/>
              <a:buNone/>
              <a:defRPr/>
            </a:pPr>
            <a:r>
              <a:rPr lang="en-US" altLang="en-US" sz="1800" dirty="0">
                <a:latin typeface="Times New Roman" panose="02020603050405020304" pitchFamily="18" charset="0"/>
                <a:cs typeface="Times New Roman" panose="02020603050405020304" pitchFamily="18" charset="0"/>
              </a:rPr>
              <a:t>transmitted to humans (direct or indirect contact)</a:t>
            </a:r>
            <a:endParaRPr lang="en-US" altLang="en-US" sz="1800" dirty="0"/>
          </a:p>
          <a:p>
            <a:pPr>
              <a:defRPr/>
            </a:pPr>
            <a:endParaRPr lang="en-US" sz="1800" dirty="0"/>
          </a:p>
        </p:txBody>
      </p:sp>
      <p:pic>
        <p:nvPicPr>
          <p:cNvPr id="37891" name="Picture 6" descr="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638800" y="1447800"/>
            <a:ext cx="3238500" cy="243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7892" name="Picture 5" descr="brucellosis melitensis_a"/>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55524" y="4367258"/>
            <a:ext cx="3238500" cy="20161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37893" name="Rectangle 9"/>
          <p:cNvSpPr txBox="1">
            <a:spLocks noChangeArrowheads="1"/>
          </p:cNvSpPr>
          <p:nvPr/>
        </p:nvSpPr>
        <p:spPr bwMode="auto">
          <a:xfrm>
            <a:off x="447675" y="0"/>
            <a:ext cx="7467600"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73050" indent="-273050" eaLnBrk="0" hangingPunct="0">
              <a:spcBef>
                <a:spcPts val="600"/>
              </a:spcBef>
              <a:buClr>
                <a:schemeClr val="accent1"/>
              </a:buClr>
              <a:buSzPct val="70000"/>
              <a:buFont typeface="Wingdings" pitchFamily="2" charset="2"/>
              <a:buChar char=""/>
              <a:defRPr sz="2400">
                <a:solidFill>
                  <a:schemeClr val="tx1"/>
                </a:solidFill>
                <a:latin typeface="Century Schoolbook" pitchFamily="18" charset="0"/>
              </a:defRPr>
            </a:lvl1pPr>
            <a:lvl2pPr marL="639763" indent="-273050" eaLnBrk="0" hangingPunct="0">
              <a:spcBef>
                <a:spcPct val="20000"/>
              </a:spcBef>
              <a:buClr>
                <a:schemeClr val="accent1"/>
              </a:buClr>
              <a:buSzPct val="80000"/>
              <a:buFont typeface="Wingdings 2" pitchFamily="18" charset="2"/>
              <a:buChar char=""/>
              <a:defRPr sz="2100">
                <a:solidFill>
                  <a:schemeClr val="tx1"/>
                </a:solidFill>
                <a:latin typeface="Century Schoolbook" pitchFamily="18" charset="0"/>
              </a:defRPr>
            </a:lvl2pPr>
            <a:lvl3pPr indent="-182563" eaLnBrk="0" hangingPunct="0">
              <a:spcBef>
                <a:spcPct val="20000"/>
              </a:spcBef>
              <a:buClr>
                <a:srgbClr val="E0752F"/>
              </a:buClr>
              <a:buSzPct val="60000"/>
              <a:buFont typeface="Wingdings" pitchFamily="2" charset="2"/>
              <a:buChar char=""/>
              <a:defRPr>
                <a:solidFill>
                  <a:schemeClr val="tx1"/>
                </a:solidFill>
                <a:latin typeface="Century Schoolbook" pitchFamily="18" charset="0"/>
              </a:defRPr>
            </a:lvl3pPr>
            <a:lvl4pPr marL="1187450" indent="-182563" eaLnBrk="0" hangingPunct="0">
              <a:spcBef>
                <a:spcPct val="20000"/>
              </a:spcBef>
              <a:buClr>
                <a:srgbClr val="FEC3AE"/>
              </a:buClr>
              <a:buSzPct val="60000"/>
              <a:buFont typeface="Wingdings" pitchFamily="2" charset="2"/>
              <a:buChar char=""/>
              <a:defRPr>
                <a:solidFill>
                  <a:schemeClr val="tx1"/>
                </a:solidFill>
                <a:latin typeface="Century Schoolbook" pitchFamily="18" charset="0"/>
              </a:defRPr>
            </a:lvl4pPr>
            <a:lvl5pPr marL="1462088" indent="-182563" eaLnBrk="0" hangingPunct="0">
              <a:spcBef>
                <a:spcPct val="20000"/>
              </a:spcBef>
              <a:buClr>
                <a:srgbClr val="BDCAE9"/>
              </a:buClr>
              <a:buSzPct val="68000"/>
              <a:buFont typeface="Wingdings 2" pitchFamily="18" charset="2"/>
              <a:buChar char=""/>
              <a:defRPr sz="1600">
                <a:solidFill>
                  <a:schemeClr val="tx1"/>
                </a:solidFill>
                <a:latin typeface="Century Schoolbook" pitchFamily="18" charset="0"/>
              </a:defRPr>
            </a:lvl5pPr>
            <a:lvl6pPr marL="1919288" indent="-182563" eaLnBrk="0" fontAlgn="base" hangingPunct="0">
              <a:spcBef>
                <a:spcPct val="20000"/>
              </a:spcBef>
              <a:spcAft>
                <a:spcPct val="0"/>
              </a:spcAft>
              <a:buClr>
                <a:srgbClr val="BDCAE9"/>
              </a:buClr>
              <a:buSzPct val="68000"/>
              <a:buFont typeface="Wingdings 2" pitchFamily="18" charset="2"/>
              <a:buChar char=""/>
              <a:defRPr sz="1600">
                <a:solidFill>
                  <a:schemeClr val="tx1"/>
                </a:solidFill>
                <a:latin typeface="Century Schoolbook" pitchFamily="18" charset="0"/>
              </a:defRPr>
            </a:lvl6pPr>
            <a:lvl7pPr marL="2376488" indent="-182563" eaLnBrk="0" fontAlgn="base" hangingPunct="0">
              <a:spcBef>
                <a:spcPct val="20000"/>
              </a:spcBef>
              <a:spcAft>
                <a:spcPct val="0"/>
              </a:spcAft>
              <a:buClr>
                <a:srgbClr val="BDCAE9"/>
              </a:buClr>
              <a:buSzPct val="68000"/>
              <a:buFont typeface="Wingdings 2" pitchFamily="18" charset="2"/>
              <a:buChar char=""/>
              <a:defRPr sz="1600">
                <a:solidFill>
                  <a:schemeClr val="tx1"/>
                </a:solidFill>
                <a:latin typeface="Century Schoolbook" pitchFamily="18" charset="0"/>
              </a:defRPr>
            </a:lvl7pPr>
            <a:lvl8pPr marL="2833688" indent="-182563" eaLnBrk="0" fontAlgn="base" hangingPunct="0">
              <a:spcBef>
                <a:spcPct val="20000"/>
              </a:spcBef>
              <a:spcAft>
                <a:spcPct val="0"/>
              </a:spcAft>
              <a:buClr>
                <a:srgbClr val="BDCAE9"/>
              </a:buClr>
              <a:buSzPct val="68000"/>
              <a:buFont typeface="Wingdings 2" pitchFamily="18" charset="2"/>
              <a:buChar char=""/>
              <a:defRPr sz="1600">
                <a:solidFill>
                  <a:schemeClr val="tx1"/>
                </a:solidFill>
                <a:latin typeface="Century Schoolbook" pitchFamily="18" charset="0"/>
              </a:defRPr>
            </a:lvl8pPr>
            <a:lvl9pPr marL="3290888" indent="-182563" eaLnBrk="0" fontAlgn="base" hangingPunct="0">
              <a:spcBef>
                <a:spcPct val="20000"/>
              </a:spcBef>
              <a:spcAft>
                <a:spcPct val="0"/>
              </a:spcAft>
              <a:buClr>
                <a:srgbClr val="BDCAE9"/>
              </a:buClr>
              <a:buSzPct val="68000"/>
              <a:buFont typeface="Wingdings 2" pitchFamily="18" charset="2"/>
              <a:buChar char=""/>
              <a:defRPr sz="1600">
                <a:solidFill>
                  <a:schemeClr val="tx1"/>
                </a:solidFill>
                <a:latin typeface="Century Schoolbook" pitchFamily="18" charset="0"/>
              </a:defRPr>
            </a:lvl9pPr>
          </a:lstStyle>
          <a:p>
            <a:pPr lvl="1" eaLnBrk="1" hangingPunct="1">
              <a:lnSpc>
                <a:spcPct val="80000"/>
              </a:lnSpc>
              <a:buFont typeface="Wingdings 2" pitchFamily="18" charset="2"/>
              <a:buNone/>
            </a:pPr>
            <a:endParaRPr lang="en-US" altLang="en-US" sz="2200" dirty="0"/>
          </a:p>
          <a:p>
            <a:pPr lvl="1" algn="ctr" eaLnBrk="1" hangingPunct="1">
              <a:lnSpc>
                <a:spcPct val="80000"/>
              </a:lnSpc>
              <a:buFont typeface="Wingdings 2" pitchFamily="18" charset="2"/>
              <a:buNone/>
            </a:pPr>
            <a:r>
              <a:rPr lang="en-US" altLang="en-US" sz="3600" b="1" i="1" dirty="0" err="1"/>
              <a:t>Brucella</a:t>
            </a:r>
            <a:endParaRPr lang="en-US" altLang="en-US" b="1" i="1" dirty="0"/>
          </a:p>
        </p:txBody>
      </p:sp>
    </p:spTree>
    <p:extLst>
      <p:ext uri="{BB962C8B-B14F-4D97-AF65-F5344CB8AC3E}">
        <p14:creationId xmlns:p14="http://schemas.microsoft.com/office/powerpoint/2010/main" val="350360435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45558" name="Group 150"/>
          <p:cNvGraphicFramePr>
            <a:graphicFrameLocks noGrp="1"/>
          </p:cNvGraphicFramePr>
          <p:nvPr>
            <p:ph type="tbl" idx="4294967295"/>
            <p:extLst>
              <p:ext uri="{D42A27DB-BD31-4B8C-83A1-F6EECF244321}">
                <p14:modId xmlns:p14="http://schemas.microsoft.com/office/powerpoint/2010/main" val="422830565"/>
              </p:ext>
            </p:extLst>
          </p:nvPr>
        </p:nvGraphicFramePr>
        <p:xfrm>
          <a:off x="1524000" y="304800"/>
          <a:ext cx="5102225" cy="5867400"/>
        </p:xfrm>
        <a:graphic>
          <a:graphicData uri="http://schemas.openxmlformats.org/drawingml/2006/table">
            <a:tbl>
              <a:tblPr firstRow="1"/>
              <a:tblGrid>
                <a:gridCol w="2254221">
                  <a:extLst>
                    <a:ext uri="{9D8B030D-6E8A-4147-A177-3AD203B41FA5}">
                      <a16:colId xmlns:a16="http://schemas.microsoft.com/office/drawing/2014/main" val="20000"/>
                    </a:ext>
                  </a:extLst>
                </a:gridCol>
                <a:gridCol w="2848004">
                  <a:extLst>
                    <a:ext uri="{9D8B030D-6E8A-4147-A177-3AD203B41FA5}">
                      <a16:colId xmlns:a16="http://schemas.microsoft.com/office/drawing/2014/main" val="20001"/>
                    </a:ext>
                  </a:extLst>
                </a:gridCol>
              </a:tblGrid>
              <a:tr h="701038">
                <a:tc>
                  <a:txBody>
                    <a:bodyPr/>
                    <a:lstStyle/>
                    <a:p>
                      <a:pPr marL="0" marR="0" lvl="0" indent="0" algn="l" defTabSz="914400" rtl="0" eaLnBrk="1" fontAlgn="base" latinLnBrk="0" hangingPunct="1">
                        <a:lnSpc>
                          <a:spcPct val="100000"/>
                        </a:lnSpc>
                        <a:spcBef>
                          <a:spcPct val="20000"/>
                        </a:spcBef>
                        <a:spcAft>
                          <a:spcPct val="0"/>
                        </a:spcAft>
                        <a:buClr>
                          <a:srgbClr val="E9C04B"/>
                        </a:buClr>
                        <a:buSzPct val="80000"/>
                        <a:buFontTx/>
                        <a:buNone/>
                        <a:tabLst/>
                      </a:pPr>
                      <a:r>
                        <a:rPr kumimoji="0" lang="en-US" sz="2400" b="1" i="0" u="none" strike="noStrike" cap="none" normalizeH="0" baseline="0" dirty="0">
                          <a:ln>
                            <a:noFill/>
                          </a:ln>
                          <a:solidFill>
                            <a:srgbClr val="000000"/>
                          </a:solidFill>
                          <a:effectLst/>
                          <a:latin typeface="Times New Roman" panose="02020603050405020304" pitchFamily="18" charset="0"/>
                          <a:cs typeface="Times New Roman" panose="02020603050405020304" pitchFamily="18" charset="0"/>
                        </a:rPr>
                        <a:t>Species</a:t>
                      </a:r>
                    </a:p>
                  </a:txBody>
                  <a:tcPr marL="91439" marR="91439" marT="45719" marB="45719" horzOverflow="overflow">
                    <a:lnL w="12700" cap="flat" cmpd="sng" algn="ctr">
                      <a:solidFill>
                        <a:srgbClr val="E9C04B"/>
                      </a:solidFill>
                      <a:prstDash val="solid"/>
                      <a:miter lim="800000"/>
                      <a:headEnd type="none" w="med" len="med"/>
                      <a:tailEnd type="none" w="med" len="med"/>
                    </a:lnL>
                    <a:lnR w="12700" cap="flat" cmpd="sng" algn="ctr">
                      <a:solidFill>
                        <a:srgbClr val="E9C04B"/>
                      </a:solidFill>
                      <a:prstDash val="solid"/>
                      <a:miter lim="800000"/>
                      <a:headEnd type="none" w="med" len="med"/>
                      <a:tailEnd type="none" w="med" len="med"/>
                    </a:lnR>
                    <a:lnT w="12700" cap="flat" cmpd="sng" algn="ctr">
                      <a:solidFill>
                        <a:srgbClr val="E9C04B"/>
                      </a:solidFill>
                      <a:prstDash val="solid"/>
                      <a:miter lim="800000"/>
                      <a:headEnd type="none" w="med" len="med"/>
                      <a:tailEnd type="none" w="med" len="med"/>
                    </a:lnT>
                    <a:lnB w="12700" cap="flat" cmpd="sng" algn="ctr">
                      <a:solidFill>
                        <a:srgbClr val="E9C04B"/>
                      </a:solidFill>
                      <a:prstDash val="solid"/>
                      <a:miter lim="800000"/>
                      <a:headEnd type="none" w="med" len="med"/>
                      <a:tailEnd type="none" w="med" len="med"/>
                    </a:lnB>
                    <a:lnTlToBr>
                      <a:noFill/>
                    </a:lnTlToBr>
                    <a:lnBlToTr>
                      <a:noFill/>
                    </a:lnBlToTr>
                    <a:solidFill>
                      <a:srgbClr val="E5B429"/>
                    </a:solidFill>
                  </a:tcPr>
                </a:tc>
                <a:tc>
                  <a:txBody>
                    <a:bodyPr/>
                    <a:lstStyle/>
                    <a:p>
                      <a:pPr marL="0" marR="0" lvl="0" indent="0" algn="l" defTabSz="914400" rtl="0" eaLnBrk="1" fontAlgn="base" latinLnBrk="0" hangingPunct="1">
                        <a:lnSpc>
                          <a:spcPct val="100000"/>
                        </a:lnSpc>
                        <a:spcBef>
                          <a:spcPct val="20000"/>
                        </a:spcBef>
                        <a:spcAft>
                          <a:spcPct val="0"/>
                        </a:spcAft>
                        <a:buClr>
                          <a:srgbClr val="E9C04B"/>
                        </a:buClr>
                        <a:buSzPct val="80000"/>
                        <a:buFontTx/>
                        <a:buNone/>
                        <a:tabLst/>
                      </a:pPr>
                      <a:r>
                        <a:rPr kumimoji="0" lang="en-US" sz="2400" b="1" i="0" u="none" strike="noStrike" cap="none" normalizeH="0" baseline="0" dirty="0">
                          <a:ln>
                            <a:noFill/>
                          </a:ln>
                          <a:solidFill>
                            <a:srgbClr val="000000"/>
                          </a:solidFill>
                          <a:effectLst/>
                          <a:latin typeface="Times New Roman" panose="02020603050405020304" pitchFamily="18" charset="0"/>
                          <a:cs typeface="Times New Roman" panose="02020603050405020304" pitchFamily="18" charset="0"/>
                        </a:rPr>
                        <a:t>Natural Host</a:t>
                      </a:r>
                    </a:p>
                  </a:txBody>
                  <a:tcPr marL="91439" marR="91439" marT="45719" marB="45719" horzOverflow="overflow">
                    <a:lnL w="12700" cap="flat" cmpd="sng" algn="ctr">
                      <a:solidFill>
                        <a:srgbClr val="E9C04B"/>
                      </a:solidFill>
                      <a:prstDash val="solid"/>
                      <a:miter lim="800000"/>
                      <a:headEnd type="none" w="med" len="med"/>
                      <a:tailEnd type="none" w="med" len="med"/>
                    </a:lnL>
                    <a:lnR w="12700" cap="flat" cmpd="sng" algn="ctr">
                      <a:solidFill>
                        <a:srgbClr val="E9C04B"/>
                      </a:solidFill>
                      <a:prstDash val="solid"/>
                      <a:miter lim="800000"/>
                      <a:headEnd type="none" w="med" len="med"/>
                      <a:tailEnd type="none" w="med" len="med"/>
                    </a:lnR>
                    <a:lnT w="12700" cap="flat" cmpd="sng" algn="ctr">
                      <a:solidFill>
                        <a:srgbClr val="E9C04B"/>
                      </a:solidFill>
                      <a:prstDash val="solid"/>
                      <a:miter lim="800000"/>
                      <a:headEnd type="none" w="med" len="med"/>
                      <a:tailEnd type="none" w="med" len="med"/>
                    </a:lnT>
                    <a:lnB w="12700" cap="flat" cmpd="sng" algn="ctr">
                      <a:solidFill>
                        <a:srgbClr val="E9C04B"/>
                      </a:solidFill>
                      <a:prstDash val="solid"/>
                      <a:miter lim="800000"/>
                      <a:headEnd type="none" w="med" len="med"/>
                      <a:tailEnd type="none" w="med" len="med"/>
                    </a:lnB>
                    <a:lnTlToBr>
                      <a:noFill/>
                    </a:lnTlToBr>
                    <a:lnBlToTr>
                      <a:noFill/>
                    </a:lnBlToTr>
                    <a:solidFill>
                      <a:srgbClr val="E5B429"/>
                    </a:solidFill>
                  </a:tcPr>
                </a:tc>
                <a:extLst>
                  <a:ext uri="{0D108BD9-81ED-4DB2-BD59-A6C34878D82A}">
                    <a16:rowId xmlns:a16="http://schemas.microsoft.com/office/drawing/2014/main" val="10000"/>
                  </a:ext>
                </a:extLst>
              </a:tr>
              <a:tr h="396238">
                <a:tc>
                  <a:txBody>
                    <a:bodyPr/>
                    <a:lstStyle/>
                    <a:p>
                      <a:pPr marL="0" marR="0" lvl="0" indent="0" algn="l" defTabSz="914400" rtl="0" eaLnBrk="1" fontAlgn="base" latinLnBrk="0" hangingPunct="1">
                        <a:lnSpc>
                          <a:spcPct val="100000"/>
                        </a:lnSpc>
                        <a:spcBef>
                          <a:spcPct val="20000"/>
                        </a:spcBef>
                        <a:spcAft>
                          <a:spcPct val="0"/>
                        </a:spcAft>
                        <a:buClr>
                          <a:srgbClr val="E9C04B"/>
                        </a:buClr>
                        <a:buSzPct val="80000"/>
                        <a:buFontTx/>
                        <a:buNone/>
                        <a:tabLst/>
                      </a:pPr>
                      <a:r>
                        <a:rPr kumimoji="0" lang="en-US" sz="2400" b="1" i="1" u="none" strike="noStrike" cap="none" normalizeH="0" baseline="0" dirty="0">
                          <a:ln>
                            <a:noFill/>
                          </a:ln>
                          <a:solidFill>
                            <a:srgbClr val="000000"/>
                          </a:solidFill>
                          <a:effectLst/>
                          <a:latin typeface="Times New Roman" panose="02020603050405020304" pitchFamily="18" charset="0"/>
                          <a:cs typeface="Times New Roman" panose="02020603050405020304" pitchFamily="18" charset="0"/>
                        </a:rPr>
                        <a:t>B. abortus</a:t>
                      </a:r>
                    </a:p>
                  </a:txBody>
                  <a:tcPr marL="91439" marR="91439" marT="45719" marB="45719" horzOverflow="overflow">
                    <a:lnL w="12700" cap="flat" cmpd="sng" algn="ctr">
                      <a:solidFill>
                        <a:srgbClr val="E9C04B"/>
                      </a:solidFill>
                      <a:prstDash val="solid"/>
                      <a:miter lim="800000"/>
                      <a:headEnd type="none" w="med" len="med"/>
                      <a:tailEnd type="none" w="med" len="med"/>
                    </a:lnL>
                    <a:lnR w="12700" cap="flat" cmpd="sng" algn="ctr">
                      <a:solidFill>
                        <a:srgbClr val="E9C04B"/>
                      </a:solidFill>
                      <a:prstDash val="solid"/>
                      <a:miter lim="800000"/>
                      <a:headEnd type="none" w="med" len="med"/>
                      <a:tailEnd type="none" w="med" len="med"/>
                    </a:lnR>
                    <a:lnT w="12700" cap="flat" cmpd="sng" algn="ctr">
                      <a:solidFill>
                        <a:srgbClr val="E9C04B"/>
                      </a:solidFill>
                      <a:prstDash val="solid"/>
                      <a:miter lim="800000"/>
                      <a:headEnd type="none" w="med" len="med"/>
                      <a:tailEnd type="none" w="med" len="med"/>
                    </a:lnT>
                    <a:lnB w="12700" cap="flat" cmpd="sng" algn="ctr">
                      <a:solidFill>
                        <a:srgbClr val="E9C04B"/>
                      </a:solidFill>
                      <a:prstDash val="solid"/>
                      <a:miter lim="800000"/>
                      <a:headEnd type="none" w="med" len="med"/>
                      <a:tailEnd type="none" w="med" len="med"/>
                    </a:lnB>
                    <a:lnTlToBr>
                      <a:noFill/>
                    </a:lnTlToBr>
                    <a:lnBlToTr>
                      <a:noFill/>
                    </a:lnBlToTr>
                    <a:solidFill>
                      <a:srgbClr val="F2D992"/>
                    </a:solidFill>
                  </a:tcPr>
                </a:tc>
                <a:tc>
                  <a:txBody>
                    <a:bodyPr/>
                    <a:lstStyle/>
                    <a:p>
                      <a:pPr marL="0" marR="0" lvl="0" indent="0" algn="l" defTabSz="914400" rtl="0" eaLnBrk="1" fontAlgn="base" latinLnBrk="0" hangingPunct="1">
                        <a:lnSpc>
                          <a:spcPct val="100000"/>
                        </a:lnSpc>
                        <a:spcBef>
                          <a:spcPct val="20000"/>
                        </a:spcBef>
                        <a:spcAft>
                          <a:spcPct val="0"/>
                        </a:spcAft>
                        <a:buClr>
                          <a:srgbClr val="E9C04B"/>
                        </a:buClr>
                        <a:buSzPct val="80000"/>
                        <a:buFontTx/>
                        <a:buNone/>
                        <a:tabLst/>
                      </a:pPr>
                      <a:r>
                        <a:rPr kumimoji="0" lang="en-US" sz="2400" b="1" i="0" u="none" strike="noStrike" cap="none" normalizeH="0" baseline="0" dirty="0">
                          <a:ln>
                            <a:noFill/>
                          </a:ln>
                          <a:solidFill>
                            <a:srgbClr val="000000"/>
                          </a:solidFill>
                          <a:effectLst/>
                          <a:latin typeface="Times New Roman" panose="02020603050405020304" pitchFamily="18" charset="0"/>
                          <a:cs typeface="Times New Roman" panose="02020603050405020304" pitchFamily="18" charset="0"/>
                        </a:rPr>
                        <a:t>cattle</a:t>
                      </a:r>
                      <a:r>
                        <a:rPr kumimoji="0" lang="en-US" sz="2400" b="0" i="0" u="none" strike="noStrike" cap="none" normalizeH="0" baseline="0" dirty="0">
                          <a:ln>
                            <a:noFill/>
                          </a:ln>
                          <a:solidFill>
                            <a:srgbClr val="000000"/>
                          </a:solidFill>
                          <a:effectLst/>
                          <a:latin typeface="Times New Roman" panose="02020603050405020304" pitchFamily="18" charset="0"/>
                          <a:cs typeface="Times New Roman" panose="02020603050405020304" pitchFamily="18" charset="0"/>
                        </a:rPr>
                        <a:t>, buffalo</a:t>
                      </a:r>
                    </a:p>
                  </a:txBody>
                  <a:tcPr marL="91439" marR="91439" marT="45719" marB="45719" horzOverflow="overflow">
                    <a:lnL w="12700" cap="flat" cmpd="sng" algn="ctr">
                      <a:solidFill>
                        <a:srgbClr val="E9C04B"/>
                      </a:solidFill>
                      <a:prstDash val="solid"/>
                      <a:miter lim="800000"/>
                      <a:headEnd type="none" w="med" len="med"/>
                      <a:tailEnd type="none" w="med" len="med"/>
                    </a:lnL>
                    <a:lnR w="12700" cap="flat" cmpd="sng" algn="ctr">
                      <a:solidFill>
                        <a:srgbClr val="E9C04B"/>
                      </a:solidFill>
                      <a:prstDash val="solid"/>
                      <a:miter lim="800000"/>
                      <a:headEnd type="none" w="med" len="med"/>
                      <a:tailEnd type="none" w="med" len="med"/>
                    </a:lnR>
                    <a:lnT w="12700" cap="flat" cmpd="sng" algn="ctr">
                      <a:solidFill>
                        <a:srgbClr val="E9C04B"/>
                      </a:solidFill>
                      <a:prstDash val="solid"/>
                      <a:miter lim="800000"/>
                      <a:headEnd type="none" w="med" len="med"/>
                      <a:tailEnd type="none" w="med" len="med"/>
                    </a:lnT>
                    <a:lnB w="12700" cap="flat" cmpd="sng" algn="ctr">
                      <a:solidFill>
                        <a:srgbClr val="E9C04B"/>
                      </a:solidFill>
                      <a:prstDash val="solid"/>
                      <a:miter lim="800000"/>
                      <a:headEnd type="none" w="med" len="med"/>
                      <a:tailEnd type="none" w="med" len="med"/>
                    </a:lnB>
                    <a:lnTlToBr>
                      <a:noFill/>
                    </a:lnTlToBr>
                    <a:lnBlToTr>
                      <a:noFill/>
                    </a:lnBlToTr>
                    <a:solidFill>
                      <a:srgbClr val="F2D992"/>
                    </a:solidFill>
                  </a:tcPr>
                </a:tc>
                <a:extLst>
                  <a:ext uri="{0D108BD9-81ED-4DB2-BD59-A6C34878D82A}">
                    <a16:rowId xmlns:a16="http://schemas.microsoft.com/office/drawing/2014/main" val="10001"/>
                  </a:ext>
                </a:extLst>
              </a:tr>
              <a:tr h="486065">
                <a:tc>
                  <a:txBody>
                    <a:bodyPr/>
                    <a:lstStyle/>
                    <a:p>
                      <a:pPr marL="0" marR="0" lvl="0" indent="0" algn="l" defTabSz="914400" rtl="0" eaLnBrk="1" fontAlgn="base" latinLnBrk="0" hangingPunct="1">
                        <a:lnSpc>
                          <a:spcPct val="100000"/>
                        </a:lnSpc>
                        <a:spcBef>
                          <a:spcPct val="20000"/>
                        </a:spcBef>
                        <a:spcAft>
                          <a:spcPct val="0"/>
                        </a:spcAft>
                        <a:buClr>
                          <a:srgbClr val="E9C04B"/>
                        </a:buClr>
                        <a:buSzPct val="80000"/>
                        <a:buFontTx/>
                        <a:buNone/>
                        <a:tabLst/>
                      </a:pPr>
                      <a:r>
                        <a:rPr kumimoji="0" lang="en-US" sz="2400" b="1" i="1" u="none" strike="noStrike" cap="none" normalizeH="0" baseline="0" dirty="0">
                          <a:ln>
                            <a:noFill/>
                          </a:ln>
                          <a:solidFill>
                            <a:srgbClr val="000000"/>
                          </a:solidFill>
                          <a:effectLst/>
                          <a:latin typeface="Times New Roman" panose="02020603050405020304" pitchFamily="18" charset="0"/>
                          <a:cs typeface="Times New Roman" panose="02020603050405020304" pitchFamily="18" charset="0"/>
                        </a:rPr>
                        <a:t>B. melitensis</a:t>
                      </a:r>
                      <a:endParaRPr kumimoji="0" lang="en-US" sz="2400" b="1" i="0" u="none" strike="noStrike" cap="none" normalizeH="0" baseline="0" dirty="0">
                        <a:ln>
                          <a:noFill/>
                        </a:ln>
                        <a:solidFill>
                          <a:srgbClr val="000000"/>
                        </a:solidFill>
                        <a:effectLst/>
                        <a:latin typeface="Times New Roman" panose="02020603050405020304" pitchFamily="18" charset="0"/>
                        <a:cs typeface="Times New Roman" panose="02020603050405020304" pitchFamily="18" charset="0"/>
                      </a:endParaRPr>
                    </a:p>
                  </a:txBody>
                  <a:tcPr marL="91439" marR="91439" marT="45719" marB="45719" horzOverflow="overflow">
                    <a:lnL w="12700" cap="flat" cmpd="sng" algn="ctr">
                      <a:solidFill>
                        <a:srgbClr val="E9C04B"/>
                      </a:solidFill>
                      <a:prstDash val="solid"/>
                      <a:miter lim="800000"/>
                      <a:headEnd type="none" w="med" len="med"/>
                      <a:tailEnd type="none" w="med" len="med"/>
                    </a:lnL>
                    <a:lnR w="12700" cap="flat" cmpd="sng" algn="ctr">
                      <a:solidFill>
                        <a:srgbClr val="E9C04B"/>
                      </a:solidFill>
                      <a:prstDash val="solid"/>
                      <a:miter lim="800000"/>
                      <a:headEnd type="none" w="med" len="med"/>
                      <a:tailEnd type="none" w="med" len="med"/>
                    </a:lnR>
                    <a:lnT w="12700" cap="flat" cmpd="sng" algn="ctr">
                      <a:solidFill>
                        <a:srgbClr val="E9C04B"/>
                      </a:solidFill>
                      <a:prstDash val="solid"/>
                      <a:miter lim="800000"/>
                      <a:headEnd type="none" w="med" len="med"/>
                      <a:tailEnd type="none" w="med" len="med"/>
                    </a:lnT>
                    <a:lnB w="12700" cap="flat" cmpd="sng" algn="ctr">
                      <a:solidFill>
                        <a:srgbClr val="E9C04B"/>
                      </a:solidFill>
                      <a:prstDash val="solid"/>
                      <a:miter lim="800000"/>
                      <a:headEnd type="none" w="med" len="med"/>
                      <a:tailEnd type="none" w="med" len="med"/>
                    </a:lnB>
                    <a:lnTlToBr>
                      <a:noFill/>
                    </a:lnTlToBr>
                    <a:lnBlToTr>
                      <a:noFill/>
                    </a:lnBlToTr>
                    <a:solidFill>
                      <a:srgbClr val="F2D992"/>
                    </a:solidFill>
                  </a:tcPr>
                </a:tc>
                <a:tc>
                  <a:txBody>
                    <a:bodyPr/>
                    <a:lstStyle/>
                    <a:p>
                      <a:pPr marL="0" marR="0" lvl="0" indent="0" algn="l" defTabSz="914400" rtl="0" eaLnBrk="1" fontAlgn="base" latinLnBrk="0" hangingPunct="1">
                        <a:lnSpc>
                          <a:spcPct val="100000"/>
                        </a:lnSpc>
                        <a:spcBef>
                          <a:spcPct val="20000"/>
                        </a:spcBef>
                        <a:spcAft>
                          <a:spcPct val="0"/>
                        </a:spcAft>
                        <a:buClr>
                          <a:srgbClr val="E9C04B"/>
                        </a:buClr>
                        <a:buSzPct val="80000"/>
                        <a:buFontTx/>
                        <a:buNone/>
                        <a:tabLst/>
                      </a:pPr>
                      <a:r>
                        <a:rPr kumimoji="0" lang="en-US" sz="2400" b="1" i="0" u="none" strike="noStrike" cap="none" normalizeH="0" baseline="0" dirty="0">
                          <a:ln>
                            <a:noFill/>
                          </a:ln>
                          <a:solidFill>
                            <a:srgbClr val="000000"/>
                          </a:solidFill>
                          <a:effectLst/>
                          <a:latin typeface="Times New Roman" panose="02020603050405020304" pitchFamily="18" charset="0"/>
                          <a:cs typeface="Times New Roman" panose="02020603050405020304" pitchFamily="18" charset="0"/>
                        </a:rPr>
                        <a:t>goats</a:t>
                      </a:r>
                      <a:r>
                        <a:rPr kumimoji="0" lang="en-US" sz="2400" b="0" i="0" u="none" strike="noStrike" cap="none" normalizeH="0" baseline="0" dirty="0">
                          <a:ln>
                            <a:noFill/>
                          </a:ln>
                          <a:solidFill>
                            <a:srgbClr val="000000"/>
                          </a:solidFill>
                          <a:effectLst/>
                          <a:latin typeface="Times New Roman" panose="02020603050405020304" pitchFamily="18" charset="0"/>
                          <a:cs typeface="Times New Roman" panose="02020603050405020304" pitchFamily="18" charset="0"/>
                        </a:rPr>
                        <a:t>, sheep</a:t>
                      </a:r>
                    </a:p>
                  </a:txBody>
                  <a:tcPr marL="91439" marR="91439" marT="45719" marB="45719" horzOverflow="overflow">
                    <a:lnL w="12700" cap="flat" cmpd="sng" algn="ctr">
                      <a:solidFill>
                        <a:srgbClr val="E9C04B"/>
                      </a:solidFill>
                      <a:prstDash val="solid"/>
                      <a:miter lim="800000"/>
                      <a:headEnd type="none" w="med" len="med"/>
                      <a:tailEnd type="none" w="med" len="med"/>
                    </a:lnL>
                    <a:lnR w="12700" cap="flat" cmpd="sng" algn="ctr">
                      <a:solidFill>
                        <a:srgbClr val="E9C04B"/>
                      </a:solidFill>
                      <a:prstDash val="solid"/>
                      <a:miter lim="800000"/>
                      <a:headEnd type="none" w="med" len="med"/>
                      <a:tailEnd type="none" w="med" len="med"/>
                    </a:lnR>
                    <a:lnT w="12700" cap="flat" cmpd="sng" algn="ctr">
                      <a:solidFill>
                        <a:srgbClr val="E9C04B"/>
                      </a:solidFill>
                      <a:prstDash val="solid"/>
                      <a:miter lim="800000"/>
                      <a:headEnd type="none" w="med" len="med"/>
                      <a:tailEnd type="none" w="med" len="med"/>
                    </a:lnT>
                    <a:lnB w="12700" cap="flat" cmpd="sng" algn="ctr">
                      <a:solidFill>
                        <a:srgbClr val="E9C04B"/>
                      </a:solidFill>
                      <a:prstDash val="solid"/>
                      <a:miter lim="800000"/>
                      <a:headEnd type="none" w="med" len="med"/>
                      <a:tailEnd type="none" w="med" len="med"/>
                    </a:lnB>
                    <a:lnTlToBr>
                      <a:noFill/>
                    </a:lnTlToBr>
                    <a:lnBlToTr>
                      <a:noFill/>
                    </a:lnBlToTr>
                    <a:solidFill>
                      <a:srgbClr val="F2D992"/>
                    </a:solidFill>
                  </a:tcPr>
                </a:tc>
                <a:extLst>
                  <a:ext uri="{0D108BD9-81ED-4DB2-BD59-A6C34878D82A}">
                    <a16:rowId xmlns:a16="http://schemas.microsoft.com/office/drawing/2014/main" val="10002"/>
                  </a:ext>
                </a:extLst>
              </a:tr>
              <a:tr h="396238">
                <a:tc rowSpan="4">
                  <a:txBody>
                    <a:bodyPr/>
                    <a:lstStyle/>
                    <a:p>
                      <a:pPr marL="0" marR="0" lvl="0" indent="0" algn="l" defTabSz="914400" rtl="0" eaLnBrk="1" fontAlgn="base" latinLnBrk="0" hangingPunct="1">
                        <a:lnSpc>
                          <a:spcPct val="100000"/>
                        </a:lnSpc>
                        <a:spcBef>
                          <a:spcPct val="20000"/>
                        </a:spcBef>
                        <a:spcAft>
                          <a:spcPct val="0"/>
                        </a:spcAft>
                        <a:buClr>
                          <a:srgbClr val="E9C04B"/>
                        </a:buClr>
                        <a:buSzPct val="80000"/>
                        <a:buFontTx/>
                        <a:buNone/>
                        <a:tabLst/>
                      </a:pPr>
                      <a:r>
                        <a:rPr kumimoji="0" lang="en-US" sz="2400" b="1" i="1" u="none" strike="noStrike" cap="none" normalizeH="0" baseline="0" dirty="0">
                          <a:ln>
                            <a:noFill/>
                          </a:ln>
                          <a:solidFill>
                            <a:srgbClr val="000000"/>
                          </a:solidFill>
                          <a:effectLst/>
                          <a:latin typeface="Times New Roman" panose="02020603050405020304" pitchFamily="18" charset="0"/>
                          <a:cs typeface="Times New Roman" panose="02020603050405020304" pitchFamily="18" charset="0"/>
                        </a:rPr>
                        <a:t>B. suis</a:t>
                      </a:r>
                    </a:p>
                  </a:txBody>
                  <a:tcPr marL="91439" marR="91439" marT="45719" marB="45719" horzOverflow="overflow">
                    <a:lnL w="12700" cap="flat" cmpd="sng" algn="ctr">
                      <a:solidFill>
                        <a:srgbClr val="E9C04B"/>
                      </a:solidFill>
                      <a:prstDash val="solid"/>
                      <a:miter lim="800000"/>
                      <a:headEnd type="none" w="med" len="med"/>
                      <a:tailEnd type="none" w="med" len="med"/>
                    </a:lnL>
                    <a:lnR w="12700" cap="flat" cmpd="sng" algn="ctr">
                      <a:solidFill>
                        <a:srgbClr val="E9C04B"/>
                      </a:solidFill>
                      <a:prstDash val="solid"/>
                      <a:miter lim="800000"/>
                      <a:headEnd type="none" w="med" len="med"/>
                      <a:tailEnd type="none" w="med" len="med"/>
                    </a:lnR>
                    <a:lnT w="12700" cap="flat" cmpd="sng" algn="ctr">
                      <a:solidFill>
                        <a:srgbClr val="E9C04B"/>
                      </a:solidFill>
                      <a:prstDash val="solid"/>
                      <a:miter lim="800000"/>
                      <a:headEnd type="none" w="med" len="med"/>
                      <a:tailEnd type="none" w="med" len="med"/>
                    </a:lnT>
                    <a:lnB w="12700" cap="flat" cmpd="sng" algn="ctr">
                      <a:solidFill>
                        <a:srgbClr val="E9C04B"/>
                      </a:solidFill>
                      <a:prstDash val="solid"/>
                      <a:miter lim="800000"/>
                      <a:headEnd type="none" w="med" len="med"/>
                      <a:tailEnd type="none" w="med" len="med"/>
                    </a:lnB>
                    <a:lnTlToBr>
                      <a:noFill/>
                    </a:lnTlToBr>
                    <a:lnBlToTr>
                      <a:noFill/>
                    </a:lnBlToTr>
                    <a:solidFill>
                      <a:srgbClr val="F2D992"/>
                    </a:solidFill>
                  </a:tcPr>
                </a:tc>
                <a:tc>
                  <a:txBody>
                    <a:bodyPr/>
                    <a:lstStyle/>
                    <a:p>
                      <a:pPr marL="0" marR="0" lvl="0" indent="0" algn="l" defTabSz="914400" rtl="0" eaLnBrk="1" fontAlgn="base" latinLnBrk="0" hangingPunct="1">
                        <a:lnSpc>
                          <a:spcPct val="100000"/>
                        </a:lnSpc>
                        <a:spcBef>
                          <a:spcPct val="20000"/>
                        </a:spcBef>
                        <a:spcAft>
                          <a:spcPct val="0"/>
                        </a:spcAft>
                        <a:buClr>
                          <a:srgbClr val="E9C04B"/>
                        </a:buClr>
                        <a:buSzPct val="80000"/>
                        <a:buFontTx/>
                        <a:buNone/>
                        <a:tabLst/>
                      </a:pPr>
                      <a:r>
                        <a:rPr kumimoji="0" lang="en-US" sz="2400" b="1" i="0" u="none" strike="noStrike" cap="none" normalizeH="0" baseline="0" dirty="0">
                          <a:ln>
                            <a:noFill/>
                          </a:ln>
                          <a:solidFill>
                            <a:srgbClr val="000000"/>
                          </a:solidFill>
                          <a:effectLst/>
                          <a:latin typeface="Times New Roman" panose="02020603050405020304" pitchFamily="18" charset="0"/>
                          <a:cs typeface="Times New Roman" panose="02020603050405020304" pitchFamily="18" charset="0"/>
                        </a:rPr>
                        <a:t>swine</a:t>
                      </a:r>
                    </a:p>
                  </a:txBody>
                  <a:tcPr marL="91439" marR="91439" marT="45719" marB="45719" horzOverflow="overflow">
                    <a:lnL w="12700" cap="flat" cmpd="sng" algn="ctr">
                      <a:solidFill>
                        <a:srgbClr val="E9C04B"/>
                      </a:solidFill>
                      <a:prstDash val="solid"/>
                      <a:miter lim="800000"/>
                      <a:headEnd type="none" w="med" len="med"/>
                      <a:tailEnd type="none" w="med" len="med"/>
                    </a:lnL>
                    <a:lnR w="12700" cap="flat" cmpd="sng" algn="ctr">
                      <a:solidFill>
                        <a:srgbClr val="E9C04B"/>
                      </a:solidFill>
                      <a:prstDash val="solid"/>
                      <a:miter lim="800000"/>
                      <a:headEnd type="none" w="med" len="med"/>
                      <a:tailEnd type="none" w="med" len="med"/>
                    </a:lnR>
                    <a:lnT w="12700" cap="flat" cmpd="sng" algn="ctr">
                      <a:solidFill>
                        <a:srgbClr val="E9C04B"/>
                      </a:solidFill>
                      <a:prstDash val="solid"/>
                      <a:miter lim="800000"/>
                      <a:headEnd type="none" w="med" len="med"/>
                      <a:tailEnd type="none" w="med" len="med"/>
                    </a:lnT>
                    <a:lnB w="12700" cap="flat" cmpd="sng" algn="ctr">
                      <a:solidFill>
                        <a:srgbClr val="E9C04B"/>
                      </a:solidFill>
                      <a:prstDash val="solid"/>
                      <a:miter lim="800000"/>
                      <a:headEnd type="none" w="med" len="med"/>
                      <a:tailEnd type="none" w="med" len="med"/>
                    </a:lnB>
                    <a:lnTlToBr>
                      <a:noFill/>
                    </a:lnTlToBr>
                    <a:lnBlToTr>
                      <a:noFill/>
                    </a:lnBlToTr>
                    <a:solidFill>
                      <a:srgbClr val="F2D992"/>
                    </a:solidFill>
                  </a:tcPr>
                </a:tc>
                <a:extLst>
                  <a:ext uri="{0D108BD9-81ED-4DB2-BD59-A6C34878D82A}">
                    <a16:rowId xmlns:a16="http://schemas.microsoft.com/office/drawing/2014/main" val="10003"/>
                  </a:ext>
                </a:extLst>
              </a:tr>
              <a:tr h="396238">
                <a:tc vMerge="1">
                  <a:txBody>
                    <a:bodyPr/>
                    <a:lstStyle/>
                    <a:p>
                      <a:pPr marL="0" marR="0" lvl="0" indent="0" algn="l" defTabSz="914400" rtl="0" eaLnBrk="1" fontAlgn="base" latinLnBrk="0" hangingPunct="1">
                        <a:lnSpc>
                          <a:spcPct val="100000"/>
                        </a:lnSpc>
                        <a:spcBef>
                          <a:spcPct val="20000"/>
                        </a:spcBef>
                        <a:spcAft>
                          <a:spcPct val="0"/>
                        </a:spcAft>
                        <a:buClr>
                          <a:srgbClr val="E9C04B"/>
                        </a:buClr>
                        <a:buSzPct val="80000"/>
                        <a:buFontTx/>
                        <a:buNone/>
                        <a:tabLst/>
                      </a:pPr>
                      <a:endParaRPr kumimoji="0" lang="en-US" sz="2000" b="0" i="0" u="none" strike="noStrike" cap="none" normalizeH="0" baseline="0" dirty="0">
                        <a:ln>
                          <a:noFill/>
                        </a:ln>
                        <a:solidFill>
                          <a:schemeClr val="bg1"/>
                        </a:solidFill>
                        <a:effectLst/>
                        <a:latin typeface="Verdana" pitchFamily="34" charset="0"/>
                      </a:endParaRPr>
                    </a:p>
                  </a:txBody>
                  <a:tcPr horzOverflow="overflow">
                    <a:lnL w="12700" cap="flat" cmpd="sng" algn="ctr">
                      <a:solidFill>
                        <a:srgbClr val="E9C04B"/>
                      </a:solidFill>
                      <a:prstDash val="solid"/>
                      <a:miter lim="800000"/>
                      <a:headEnd type="none" w="med" len="med"/>
                      <a:tailEnd type="none" w="med" len="med"/>
                    </a:lnL>
                    <a:lnR w="12700" cap="flat" cmpd="sng" algn="ctr">
                      <a:solidFill>
                        <a:srgbClr val="E9C04B"/>
                      </a:solidFill>
                      <a:prstDash val="solid"/>
                      <a:miter lim="800000"/>
                      <a:headEnd type="none" w="med" len="med"/>
                      <a:tailEnd type="none" w="med" len="med"/>
                    </a:lnR>
                    <a:lnT w="12700" cap="flat" cmpd="sng" algn="ctr">
                      <a:solidFill>
                        <a:srgbClr val="E9C04B"/>
                      </a:solidFill>
                      <a:prstDash val="solid"/>
                      <a:miter lim="800000"/>
                      <a:headEnd type="none" w="med" len="med"/>
                      <a:tailEnd type="none" w="med" len="med"/>
                    </a:lnT>
                    <a:lnB w="12700" cap="flat" cmpd="sng" algn="ctr">
                      <a:solidFill>
                        <a:srgbClr val="E9C04B"/>
                      </a:solidFill>
                      <a:prstDash val="solid"/>
                      <a:miter lim="800000"/>
                      <a:headEnd type="none" w="med" len="med"/>
                      <a:tailEnd type="none" w="med" len="med"/>
                    </a:lnB>
                    <a:lnTlToBr>
                      <a:noFill/>
                    </a:lnTlToBr>
                    <a:lnBlToTr>
                      <a:noFill/>
                    </a:lnBlToTr>
                    <a:solidFill>
                      <a:schemeClr val="tx1">
                        <a:lumMod val="65000"/>
                        <a:lumOff val="35000"/>
                      </a:schemeClr>
                    </a:solidFill>
                  </a:tcPr>
                </a:tc>
                <a:tc>
                  <a:txBody>
                    <a:bodyPr/>
                    <a:lstStyle/>
                    <a:p>
                      <a:pPr marL="0" marR="0" lvl="0" indent="0" algn="l" defTabSz="914400" rtl="0" eaLnBrk="1" fontAlgn="base" latinLnBrk="0" hangingPunct="1">
                        <a:lnSpc>
                          <a:spcPct val="100000"/>
                        </a:lnSpc>
                        <a:spcBef>
                          <a:spcPct val="20000"/>
                        </a:spcBef>
                        <a:spcAft>
                          <a:spcPct val="0"/>
                        </a:spcAft>
                        <a:buClr>
                          <a:srgbClr val="E9C04B"/>
                        </a:buClr>
                        <a:buSzPct val="80000"/>
                        <a:buFontTx/>
                        <a:buNone/>
                        <a:tabLst/>
                      </a:pPr>
                      <a:r>
                        <a:rPr kumimoji="0" lang="en-US" sz="2400" b="0" i="0" u="none" strike="noStrike" cap="none" normalizeH="0" baseline="0" dirty="0">
                          <a:ln>
                            <a:noFill/>
                          </a:ln>
                          <a:solidFill>
                            <a:srgbClr val="000000"/>
                          </a:solidFill>
                          <a:effectLst/>
                          <a:latin typeface="Times New Roman" panose="02020603050405020304" pitchFamily="18" charset="0"/>
                          <a:cs typeface="Times New Roman" panose="02020603050405020304" pitchFamily="18" charset="0"/>
                        </a:rPr>
                        <a:t>European hares</a:t>
                      </a:r>
                    </a:p>
                  </a:txBody>
                  <a:tcPr marL="91439" marR="91439" marT="45719" marB="45719" horzOverflow="overflow">
                    <a:lnL w="12700" cap="flat" cmpd="sng" algn="ctr">
                      <a:solidFill>
                        <a:srgbClr val="E9C04B"/>
                      </a:solidFill>
                      <a:prstDash val="solid"/>
                      <a:miter lim="800000"/>
                      <a:headEnd type="none" w="med" len="med"/>
                      <a:tailEnd type="none" w="med" len="med"/>
                    </a:lnL>
                    <a:lnR w="12700" cap="flat" cmpd="sng" algn="ctr">
                      <a:solidFill>
                        <a:srgbClr val="E9C04B"/>
                      </a:solidFill>
                      <a:prstDash val="solid"/>
                      <a:miter lim="800000"/>
                      <a:headEnd type="none" w="med" len="med"/>
                      <a:tailEnd type="none" w="med" len="med"/>
                    </a:lnR>
                    <a:lnT w="12700" cap="flat" cmpd="sng" algn="ctr">
                      <a:solidFill>
                        <a:srgbClr val="E9C04B"/>
                      </a:solidFill>
                      <a:prstDash val="solid"/>
                      <a:miter lim="800000"/>
                      <a:headEnd type="none" w="med" len="med"/>
                      <a:tailEnd type="none" w="med" len="med"/>
                    </a:lnT>
                    <a:lnB w="12700" cap="flat" cmpd="sng" algn="ctr">
                      <a:solidFill>
                        <a:srgbClr val="E9C04B"/>
                      </a:solidFill>
                      <a:prstDash val="solid"/>
                      <a:miter lim="800000"/>
                      <a:headEnd type="none" w="med" len="med"/>
                      <a:tailEnd type="none" w="med" len="med"/>
                    </a:lnB>
                    <a:lnTlToBr>
                      <a:noFill/>
                    </a:lnTlToBr>
                    <a:lnBlToTr>
                      <a:noFill/>
                    </a:lnBlToTr>
                    <a:solidFill>
                      <a:srgbClr val="F2D992"/>
                    </a:solidFill>
                  </a:tcPr>
                </a:tc>
                <a:extLst>
                  <a:ext uri="{0D108BD9-81ED-4DB2-BD59-A6C34878D82A}">
                    <a16:rowId xmlns:a16="http://schemas.microsoft.com/office/drawing/2014/main" val="10004"/>
                  </a:ext>
                </a:extLst>
              </a:tr>
              <a:tr h="507989">
                <a:tc vMerge="1">
                  <a:txBody>
                    <a:bodyPr/>
                    <a:lstStyle/>
                    <a:p>
                      <a:pPr marL="0" marR="0" lvl="0" indent="0" algn="l" defTabSz="914400" rtl="0" eaLnBrk="1" fontAlgn="base" latinLnBrk="0" hangingPunct="1">
                        <a:lnSpc>
                          <a:spcPct val="100000"/>
                        </a:lnSpc>
                        <a:spcBef>
                          <a:spcPct val="20000"/>
                        </a:spcBef>
                        <a:spcAft>
                          <a:spcPct val="0"/>
                        </a:spcAft>
                        <a:buClr>
                          <a:srgbClr val="E9C04B"/>
                        </a:buClr>
                        <a:buSzPct val="80000"/>
                        <a:buFontTx/>
                        <a:buNone/>
                        <a:tabLst/>
                      </a:pPr>
                      <a:endParaRPr kumimoji="0" lang="en-US" sz="2000" b="0" i="0" u="none" strike="noStrike" cap="none" normalizeH="0" baseline="0" dirty="0">
                        <a:ln>
                          <a:noFill/>
                        </a:ln>
                        <a:solidFill>
                          <a:schemeClr val="bg1"/>
                        </a:solidFill>
                        <a:effectLst/>
                        <a:latin typeface="Verdana" pitchFamily="34" charset="0"/>
                      </a:endParaRPr>
                    </a:p>
                  </a:txBody>
                  <a:tcPr horzOverflow="overflow">
                    <a:lnL w="12700" cap="flat" cmpd="sng" algn="ctr">
                      <a:solidFill>
                        <a:srgbClr val="E9C04B"/>
                      </a:solidFill>
                      <a:prstDash val="solid"/>
                      <a:miter lim="800000"/>
                      <a:headEnd type="none" w="med" len="med"/>
                      <a:tailEnd type="none" w="med" len="med"/>
                    </a:lnL>
                    <a:lnR w="12700" cap="flat" cmpd="sng" algn="ctr">
                      <a:solidFill>
                        <a:srgbClr val="E9C04B"/>
                      </a:solidFill>
                      <a:prstDash val="solid"/>
                      <a:miter lim="800000"/>
                      <a:headEnd type="none" w="med" len="med"/>
                      <a:tailEnd type="none" w="med" len="med"/>
                    </a:lnR>
                    <a:lnT w="12700" cap="flat" cmpd="sng" algn="ctr">
                      <a:solidFill>
                        <a:srgbClr val="E9C04B"/>
                      </a:solidFill>
                      <a:prstDash val="solid"/>
                      <a:miter lim="800000"/>
                      <a:headEnd type="none" w="med" len="med"/>
                      <a:tailEnd type="none" w="med" len="med"/>
                    </a:lnT>
                    <a:lnB w="12700" cap="flat" cmpd="sng" algn="ctr">
                      <a:solidFill>
                        <a:srgbClr val="E9C04B"/>
                      </a:solidFill>
                      <a:prstDash val="solid"/>
                      <a:miter lim="800000"/>
                      <a:headEnd type="none" w="med" len="med"/>
                      <a:tailEnd type="none" w="med" len="med"/>
                    </a:lnB>
                    <a:lnTlToBr>
                      <a:noFill/>
                    </a:lnTlToBr>
                    <a:lnBlToTr>
                      <a:noFill/>
                    </a:lnBlToTr>
                    <a:solidFill>
                      <a:schemeClr val="tx1">
                        <a:lumMod val="65000"/>
                        <a:lumOff val="35000"/>
                      </a:schemeClr>
                    </a:solidFill>
                  </a:tcPr>
                </a:tc>
                <a:tc>
                  <a:txBody>
                    <a:bodyPr/>
                    <a:lstStyle/>
                    <a:p>
                      <a:pPr marL="0" marR="0" lvl="0" indent="0" algn="l" defTabSz="914400" rtl="0" eaLnBrk="1" fontAlgn="base" latinLnBrk="0" hangingPunct="1">
                        <a:lnSpc>
                          <a:spcPct val="100000"/>
                        </a:lnSpc>
                        <a:spcBef>
                          <a:spcPct val="20000"/>
                        </a:spcBef>
                        <a:spcAft>
                          <a:spcPct val="0"/>
                        </a:spcAft>
                        <a:buClr>
                          <a:srgbClr val="E9C04B"/>
                        </a:buClr>
                        <a:buSzPct val="80000"/>
                        <a:buFontTx/>
                        <a:buNone/>
                        <a:tabLst/>
                      </a:pPr>
                      <a:r>
                        <a:rPr kumimoji="0" lang="en-US" sz="2400" b="0" i="0" u="none" strike="noStrike" cap="none" normalizeH="0" baseline="0" dirty="0">
                          <a:ln>
                            <a:noFill/>
                          </a:ln>
                          <a:solidFill>
                            <a:srgbClr val="000000"/>
                          </a:solidFill>
                          <a:effectLst/>
                          <a:latin typeface="Times New Roman" panose="02020603050405020304" pitchFamily="18" charset="0"/>
                          <a:cs typeface="Times New Roman" panose="02020603050405020304" pitchFamily="18" charset="0"/>
                        </a:rPr>
                        <a:t>reindeer</a:t>
                      </a:r>
                    </a:p>
                  </a:txBody>
                  <a:tcPr marL="91439" marR="91439" marT="45719" marB="45719" horzOverflow="overflow">
                    <a:lnL w="12700" cap="flat" cmpd="sng" algn="ctr">
                      <a:solidFill>
                        <a:srgbClr val="E9C04B"/>
                      </a:solidFill>
                      <a:prstDash val="solid"/>
                      <a:miter lim="800000"/>
                      <a:headEnd type="none" w="med" len="med"/>
                      <a:tailEnd type="none" w="med" len="med"/>
                    </a:lnL>
                    <a:lnR w="12700" cap="flat" cmpd="sng" algn="ctr">
                      <a:solidFill>
                        <a:srgbClr val="E9C04B"/>
                      </a:solidFill>
                      <a:prstDash val="solid"/>
                      <a:miter lim="800000"/>
                      <a:headEnd type="none" w="med" len="med"/>
                      <a:tailEnd type="none" w="med" len="med"/>
                    </a:lnR>
                    <a:lnT w="12700" cap="flat" cmpd="sng" algn="ctr">
                      <a:solidFill>
                        <a:srgbClr val="E9C04B"/>
                      </a:solidFill>
                      <a:prstDash val="solid"/>
                      <a:miter lim="800000"/>
                      <a:headEnd type="none" w="med" len="med"/>
                      <a:tailEnd type="none" w="med" len="med"/>
                    </a:lnT>
                    <a:lnB w="12700" cap="flat" cmpd="sng" algn="ctr">
                      <a:solidFill>
                        <a:srgbClr val="E9C04B"/>
                      </a:solidFill>
                      <a:prstDash val="solid"/>
                      <a:miter lim="800000"/>
                      <a:headEnd type="none" w="med" len="med"/>
                      <a:tailEnd type="none" w="med" len="med"/>
                    </a:lnB>
                    <a:lnTlToBr>
                      <a:noFill/>
                    </a:lnTlToBr>
                    <a:lnBlToTr>
                      <a:noFill/>
                    </a:lnBlToTr>
                    <a:solidFill>
                      <a:srgbClr val="F2D992"/>
                    </a:solidFill>
                  </a:tcPr>
                </a:tc>
                <a:extLst>
                  <a:ext uri="{0D108BD9-81ED-4DB2-BD59-A6C34878D82A}">
                    <a16:rowId xmlns:a16="http://schemas.microsoft.com/office/drawing/2014/main" val="10005"/>
                  </a:ext>
                </a:extLst>
              </a:tr>
              <a:tr h="396238">
                <a:tc vMerge="1">
                  <a:txBody>
                    <a:bodyPr/>
                    <a:lstStyle/>
                    <a:p>
                      <a:pPr marL="0" marR="0" lvl="0" indent="0" algn="l" defTabSz="914400" rtl="0" eaLnBrk="1" fontAlgn="base" latinLnBrk="0" hangingPunct="1">
                        <a:lnSpc>
                          <a:spcPct val="100000"/>
                        </a:lnSpc>
                        <a:spcBef>
                          <a:spcPct val="20000"/>
                        </a:spcBef>
                        <a:spcAft>
                          <a:spcPct val="0"/>
                        </a:spcAft>
                        <a:buClr>
                          <a:srgbClr val="E9C04B"/>
                        </a:buClr>
                        <a:buSzPct val="80000"/>
                        <a:buFontTx/>
                        <a:buNone/>
                        <a:tabLst/>
                      </a:pPr>
                      <a:endParaRPr kumimoji="0" lang="en-US" sz="2000" b="0" i="0" u="none" strike="noStrike" cap="none" normalizeH="0" baseline="0" dirty="0">
                        <a:ln>
                          <a:noFill/>
                        </a:ln>
                        <a:solidFill>
                          <a:schemeClr val="bg1"/>
                        </a:solidFill>
                        <a:effectLst/>
                        <a:latin typeface="Verdana" pitchFamily="34" charset="0"/>
                      </a:endParaRPr>
                    </a:p>
                  </a:txBody>
                  <a:tcPr horzOverflow="overflow">
                    <a:lnL w="12700" cap="flat" cmpd="sng" algn="ctr">
                      <a:solidFill>
                        <a:srgbClr val="E9C04B"/>
                      </a:solidFill>
                      <a:prstDash val="solid"/>
                      <a:miter lim="800000"/>
                      <a:headEnd type="none" w="med" len="med"/>
                      <a:tailEnd type="none" w="med" len="med"/>
                    </a:lnL>
                    <a:lnR w="12700" cap="flat" cmpd="sng" algn="ctr">
                      <a:solidFill>
                        <a:srgbClr val="E9C04B"/>
                      </a:solidFill>
                      <a:prstDash val="solid"/>
                      <a:miter lim="800000"/>
                      <a:headEnd type="none" w="med" len="med"/>
                      <a:tailEnd type="none" w="med" len="med"/>
                    </a:lnR>
                    <a:lnT w="12700" cap="flat" cmpd="sng" algn="ctr">
                      <a:solidFill>
                        <a:srgbClr val="E9C04B"/>
                      </a:solidFill>
                      <a:prstDash val="solid"/>
                      <a:miter lim="800000"/>
                      <a:headEnd type="none" w="med" len="med"/>
                      <a:tailEnd type="none" w="med" len="med"/>
                    </a:lnT>
                    <a:lnB w="12700" cap="flat" cmpd="sng" algn="ctr">
                      <a:solidFill>
                        <a:srgbClr val="E9C04B"/>
                      </a:solidFill>
                      <a:prstDash val="solid"/>
                      <a:miter lim="800000"/>
                      <a:headEnd type="none" w="med" len="med"/>
                      <a:tailEnd type="none" w="med" len="med"/>
                    </a:lnB>
                    <a:lnTlToBr>
                      <a:noFill/>
                    </a:lnTlToBr>
                    <a:lnBlToTr>
                      <a:noFill/>
                    </a:lnBlToTr>
                    <a:solidFill>
                      <a:schemeClr val="tx1">
                        <a:lumMod val="65000"/>
                        <a:lumOff val="35000"/>
                      </a:schemeClr>
                    </a:solidFill>
                  </a:tcPr>
                </a:tc>
                <a:tc>
                  <a:txBody>
                    <a:bodyPr/>
                    <a:lstStyle/>
                    <a:p>
                      <a:pPr marL="0" marR="0" lvl="0" indent="0" algn="l" defTabSz="914400" rtl="0" eaLnBrk="1" fontAlgn="base" latinLnBrk="0" hangingPunct="1">
                        <a:lnSpc>
                          <a:spcPct val="100000"/>
                        </a:lnSpc>
                        <a:spcBef>
                          <a:spcPct val="20000"/>
                        </a:spcBef>
                        <a:spcAft>
                          <a:spcPct val="0"/>
                        </a:spcAft>
                        <a:buClr>
                          <a:srgbClr val="E9C04B"/>
                        </a:buClr>
                        <a:buSzPct val="80000"/>
                        <a:buFontTx/>
                        <a:buNone/>
                        <a:tabLst/>
                      </a:pPr>
                      <a:r>
                        <a:rPr kumimoji="0" lang="en-US" sz="2400" b="0" i="0" u="none" strike="noStrike" cap="none" normalizeH="0" baseline="0" dirty="0">
                          <a:ln>
                            <a:noFill/>
                          </a:ln>
                          <a:solidFill>
                            <a:srgbClr val="000000"/>
                          </a:solidFill>
                          <a:effectLst/>
                          <a:latin typeface="Times New Roman" panose="02020603050405020304" pitchFamily="18" charset="0"/>
                          <a:cs typeface="Times New Roman" panose="02020603050405020304" pitchFamily="18" charset="0"/>
                        </a:rPr>
                        <a:t>rodents</a:t>
                      </a:r>
                    </a:p>
                  </a:txBody>
                  <a:tcPr marL="91439" marR="91439" marT="45719" marB="45719" horzOverflow="overflow">
                    <a:lnL w="12700" cap="flat" cmpd="sng" algn="ctr">
                      <a:solidFill>
                        <a:srgbClr val="E9C04B"/>
                      </a:solidFill>
                      <a:prstDash val="solid"/>
                      <a:miter lim="800000"/>
                      <a:headEnd type="none" w="med" len="med"/>
                      <a:tailEnd type="none" w="med" len="med"/>
                    </a:lnL>
                    <a:lnR w="12700" cap="flat" cmpd="sng" algn="ctr">
                      <a:solidFill>
                        <a:srgbClr val="E9C04B"/>
                      </a:solidFill>
                      <a:prstDash val="solid"/>
                      <a:miter lim="800000"/>
                      <a:headEnd type="none" w="med" len="med"/>
                      <a:tailEnd type="none" w="med" len="med"/>
                    </a:lnR>
                    <a:lnT w="12700" cap="flat" cmpd="sng" algn="ctr">
                      <a:solidFill>
                        <a:srgbClr val="E9C04B"/>
                      </a:solidFill>
                      <a:prstDash val="solid"/>
                      <a:miter lim="800000"/>
                      <a:headEnd type="none" w="med" len="med"/>
                      <a:tailEnd type="none" w="med" len="med"/>
                    </a:lnT>
                    <a:lnB w="12700" cap="flat" cmpd="sng" algn="ctr">
                      <a:solidFill>
                        <a:srgbClr val="E9C04B"/>
                      </a:solidFill>
                      <a:prstDash val="solid"/>
                      <a:miter lim="800000"/>
                      <a:headEnd type="none" w="med" len="med"/>
                      <a:tailEnd type="none" w="med" len="med"/>
                    </a:lnB>
                    <a:lnTlToBr>
                      <a:noFill/>
                    </a:lnTlToBr>
                    <a:lnBlToTr>
                      <a:noFill/>
                    </a:lnBlToTr>
                    <a:solidFill>
                      <a:srgbClr val="F2D992"/>
                    </a:solidFill>
                  </a:tcPr>
                </a:tc>
                <a:extLst>
                  <a:ext uri="{0D108BD9-81ED-4DB2-BD59-A6C34878D82A}">
                    <a16:rowId xmlns:a16="http://schemas.microsoft.com/office/drawing/2014/main" val="10006"/>
                  </a:ext>
                </a:extLst>
              </a:tr>
              <a:tr h="507989">
                <a:tc>
                  <a:txBody>
                    <a:bodyPr/>
                    <a:lstStyle/>
                    <a:p>
                      <a:pPr marL="0" marR="0" lvl="0" indent="0" algn="l" defTabSz="914400" rtl="0" eaLnBrk="1" fontAlgn="base" latinLnBrk="0" hangingPunct="1">
                        <a:lnSpc>
                          <a:spcPct val="100000"/>
                        </a:lnSpc>
                        <a:spcBef>
                          <a:spcPct val="20000"/>
                        </a:spcBef>
                        <a:spcAft>
                          <a:spcPct val="0"/>
                        </a:spcAft>
                        <a:buClr>
                          <a:srgbClr val="E9C04B"/>
                        </a:buClr>
                        <a:buSzPct val="80000"/>
                        <a:buFontTx/>
                        <a:buNone/>
                        <a:tabLst/>
                      </a:pPr>
                      <a:r>
                        <a:rPr kumimoji="0" lang="en-US" sz="2400" b="1" i="1" u="none" strike="noStrike" cap="none" normalizeH="0" baseline="0" dirty="0">
                          <a:ln>
                            <a:noFill/>
                          </a:ln>
                          <a:solidFill>
                            <a:srgbClr val="000000"/>
                          </a:solidFill>
                          <a:effectLst/>
                          <a:latin typeface="Times New Roman" panose="02020603050405020304" pitchFamily="18" charset="0"/>
                          <a:cs typeface="Times New Roman" panose="02020603050405020304" pitchFamily="18" charset="0"/>
                        </a:rPr>
                        <a:t>B. canis</a:t>
                      </a:r>
                    </a:p>
                  </a:txBody>
                  <a:tcPr marL="91439" marR="91439" marT="45719" marB="45719" horzOverflow="overflow">
                    <a:lnL w="12700" cap="flat" cmpd="sng" algn="ctr">
                      <a:solidFill>
                        <a:srgbClr val="E9C04B"/>
                      </a:solidFill>
                      <a:prstDash val="solid"/>
                      <a:miter lim="800000"/>
                      <a:headEnd type="none" w="med" len="med"/>
                      <a:tailEnd type="none" w="med" len="med"/>
                    </a:lnL>
                    <a:lnR w="12700" cap="flat" cmpd="sng" algn="ctr">
                      <a:solidFill>
                        <a:srgbClr val="E9C04B"/>
                      </a:solidFill>
                      <a:prstDash val="solid"/>
                      <a:miter lim="800000"/>
                      <a:headEnd type="none" w="med" len="med"/>
                      <a:tailEnd type="none" w="med" len="med"/>
                    </a:lnR>
                    <a:lnT w="12700" cap="flat" cmpd="sng" algn="ctr">
                      <a:solidFill>
                        <a:srgbClr val="E9C04B"/>
                      </a:solidFill>
                      <a:prstDash val="solid"/>
                      <a:miter lim="800000"/>
                      <a:headEnd type="none" w="med" len="med"/>
                      <a:tailEnd type="none" w="med" len="med"/>
                    </a:lnT>
                    <a:lnB w="12700" cap="flat" cmpd="sng" algn="ctr">
                      <a:solidFill>
                        <a:srgbClr val="E9C04B"/>
                      </a:solidFill>
                      <a:prstDash val="solid"/>
                      <a:miter lim="800000"/>
                      <a:headEnd type="none" w="med" len="med"/>
                      <a:tailEnd type="none" w="med" len="med"/>
                    </a:lnB>
                    <a:lnTlToBr>
                      <a:noFill/>
                    </a:lnTlToBr>
                    <a:lnBlToTr>
                      <a:noFill/>
                    </a:lnBlToTr>
                    <a:solidFill>
                      <a:srgbClr val="F2D992"/>
                    </a:solidFill>
                  </a:tcPr>
                </a:tc>
                <a:tc>
                  <a:txBody>
                    <a:bodyPr/>
                    <a:lstStyle/>
                    <a:p>
                      <a:pPr marL="0" marR="0" lvl="0" indent="0" algn="l" defTabSz="914400" rtl="0" eaLnBrk="1" fontAlgn="base" latinLnBrk="0" hangingPunct="1">
                        <a:lnSpc>
                          <a:spcPct val="100000"/>
                        </a:lnSpc>
                        <a:spcBef>
                          <a:spcPct val="20000"/>
                        </a:spcBef>
                        <a:spcAft>
                          <a:spcPct val="0"/>
                        </a:spcAft>
                        <a:buClr>
                          <a:srgbClr val="E9C04B"/>
                        </a:buClr>
                        <a:buSzPct val="80000"/>
                        <a:buFontTx/>
                        <a:buNone/>
                        <a:tabLst/>
                      </a:pPr>
                      <a:r>
                        <a:rPr kumimoji="0" lang="en-US" sz="2400" b="1" i="0" u="none" strike="noStrike" cap="none" normalizeH="0" baseline="0" dirty="0">
                          <a:ln>
                            <a:noFill/>
                          </a:ln>
                          <a:solidFill>
                            <a:srgbClr val="000000"/>
                          </a:solidFill>
                          <a:effectLst/>
                          <a:latin typeface="Times New Roman" panose="02020603050405020304" pitchFamily="18" charset="0"/>
                          <a:cs typeface="Times New Roman" panose="02020603050405020304" pitchFamily="18" charset="0"/>
                        </a:rPr>
                        <a:t>dogs</a:t>
                      </a:r>
                      <a:endParaRPr kumimoji="0" lang="en-US" sz="2400" b="0" i="0" u="none" strike="noStrike" cap="none" normalizeH="0" baseline="0" dirty="0">
                        <a:ln>
                          <a:noFill/>
                        </a:ln>
                        <a:solidFill>
                          <a:srgbClr val="000000"/>
                        </a:solidFill>
                        <a:effectLst/>
                        <a:latin typeface="Times New Roman" panose="02020603050405020304" pitchFamily="18" charset="0"/>
                        <a:cs typeface="Times New Roman" panose="02020603050405020304" pitchFamily="18" charset="0"/>
                      </a:endParaRPr>
                    </a:p>
                  </a:txBody>
                  <a:tcPr marL="91439" marR="91439" marT="45719" marB="45719" horzOverflow="overflow">
                    <a:lnL w="12700" cap="flat" cmpd="sng" algn="ctr">
                      <a:solidFill>
                        <a:srgbClr val="E9C04B"/>
                      </a:solidFill>
                      <a:prstDash val="solid"/>
                      <a:miter lim="800000"/>
                      <a:headEnd type="none" w="med" len="med"/>
                      <a:tailEnd type="none" w="med" len="med"/>
                    </a:lnL>
                    <a:lnR w="12700" cap="flat" cmpd="sng" algn="ctr">
                      <a:solidFill>
                        <a:srgbClr val="E9C04B"/>
                      </a:solidFill>
                      <a:prstDash val="solid"/>
                      <a:miter lim="800000"/>
                      <a:headEnd type="none" w="med" len="med"/>
                      <a:tailEnd type="none" w="med" len="med"/>
                    </a:lnR>
                    <a:lnT w="12700" cap="flat" cmpd="sng" algn="ctr">
                      <a:solidFill>
                        <a:srgbClr val="E9C04B"/>
                      </a:solidFill>
                      <a:prstDash val="solid"/>
                      <a:miter lim="800000"/>
                      <a:headEnd type="none" w="med" len="med"/>
                      <a:tailEnd type="none" w="med" len="med"/>
                    </a:lnT>
                    <a:lnB w="12700" cap="flat" cmpd="sng" algn="ctr">
                      <a:solidFill>
                        <a:srgbClr val="E9C04B"/>
                      </a:solidFill>
                      <a:prstDash val="solid"/>
                      <a:miter lim="800000"/>
                      <a:headEnd type="none" w="med" len="med"/>
                      <a:tailEnd type="none" w="med" len="med"/>
                    </a:lnB>
                    <a:lnTlToBr>
                      <a:noFill/>
                    </a:lnTlToBr>
                    <a:lnBlToTr>
                      <a:noFill/>
                    </a:lnBlToTr>
                    <a:solidFill>
                      <a:srgbClr val="F2D992"/>
                    </a:solidFill>
                  </a:tcPr>
                </a:tc>
                <a:extLst>
                  <a:ext uri="{0D108BD9-81ED-4DB2-BD59-A6C34878D82A}">
                    <a16:rowId xmlns:a16="http://schemas.microsoft.com/office/drawing/2014/main" val="10007"/>
                  </a:ext>
                </a:extLst>
              </a:tr>
              <a:tr h="396238">
                <a:tc>
                  <a:txBody>
                    <a:bodyPr/>
                    <a:lstStyle/>
                    <a:p>
                      <a:pPr marL="0" marR="0" lvl="0" indent="0" algn="l" defTabSz="914400" rtl="0" eaLnBrk="1" fontAlgn="base" latinLnBrk="0" hangingPunct="1">
                        <a:lnSpc>
                          <a:spcPct val="100000"/>
                        </a:lnSpc>
                        <a:spcBef>
                          <a:spcPct val="20000"/>
                        </a:spcBef>
                        <a:spcAft>
                          <a:spcPct val="0"/>
                        </a:spcAft>
                        <a:buClr>
                          <a:srgbClr val="E9C04B"/>
                        </a:buClr>
                        <a:buSzPct val="80000"/>
                        <a:buFontTx/>
                        <a:buNone/>
                        <a:tabLst/>
                      </a:pPr>
                      <a:r>
                        <a:rPr kumimoji="0" lang="en-US" sz="2400" b="0" i="1" u="none" strike="noStrike" cap="none" normalizeH="0" baseline="0" dirty="0">
                          <a:ln>
                            <a:noFill/>
                          </a:ln>
                          <a:solidFill>
                            <a:srgbClr val="000000"/>
                          </a:solidFill>
                          <a:effectLst/>
                          <a:latin typeface="Times New Roman" panose="02020603050405020304" pitchFamily="18" charset="0"/>
                          <a:cs typeface="Times New Roman" panose="02020603050405020304" pitchFamily="18" charset="0"/>
                        </a:rPr>
                        <a:t>B. ovis</a:t>
                      </a:r>
                    </a:p>
                  </a:txBody>
                  <a:tcPr marL="91439" marR="91439" marT="45719" marB="45719" horzOverflow="overflow">
                    <a:lnL w="12700" cap="flat" cmpd="sng" algn="ctr">
                      <a:solidFill>
                        <a:srgbClr val="E9C04B"/>
                      </a:solidFill>
                      <a:prstDash val="solid"/>
                      <a:miter lim="800000"/>
                      <a:headEnd type="none" w="med" len="med"/>
                      <a:tailEnd type="none" w="med" len="med"/>
                    </a:lnL>
                    <a:lnR w="12700" cap="flat" cmpd="sng" algn="ctr">
                      <a:solidFill>
                        <a:srgbClr val="E9C04B"/>
                      </a:solidFill>
                      <a:prstDash val="solid"/>
                      <a:miter lim="800000"/>
                      <a:headEnd type="none" w="med" len="med"/>
                      <a:tailEnd type="none" w="med" len="med"/>
                    </a:lnR>
                    <a:lnT w="12700" cap="flat" cmpd="sng" algn="ctr">
                      <a:solidFill>
                        <a:srgbClr val="E9C04B"/>
                      </a:solidFill>
                      <a:prstDash val="solid"/>
                      <a:miter lim="800000"/>
                      <a:headEnd type="none" w="med" len="med"/>
                      <a:tailEnd type="none" w="med" len="med"/>
                    </a:lnT>
                    <a:lnB w="12700" cap="flat" cmpd="sng" algn="ctr">
                      <a:solidFill>
                        <a:srgbClr val="E9C04B"/>
                      </a:solidFill>
                      <a:prstDash val="solid"/>
                      <a:miter lim="800000"/>
                      <a:headEnd type="none" w="med" len="med"/>
                      <a:tailEnd type="none" w="med" len="med"/>
                    </a:lnB>
                    <a:lnTlToBr>
                      <a:noFill/>
                    </a:lnTlToBr>
                    <a:lnBlToTr>
                      <a:noFill/>
                    </a:lnBlToTr>
                    <a:solidFill>
                      <a:srgbClr val="F2D992"/>
                    </a:solidFill>
                  </a:tcPr>
                </a:tc>
                <a:tc>
                  <a:txBody>
                    <a:bodyPr/>
                    <a:lstStyle/>
                    <a:p>
                      <a:pPr marL="0" marR="0" lvl="0" indent="0" algn="l" defTabSz="914400" rtl="0" eaLnBrk="1" fontAlgn="base" latinLnBrk="0" hangingPunct="1">
                        <a:lnSpc>
                          <a:spcPct val="100000"/>
                        </a:lnSpc>
                        <a:spcBef>
                          <a:spcPct val="20000"/>
                        </a:spcBef>
                        <a:spcAft>
                          <a:spcPct val="0"/>
                        </a:spcAft>
                        <a:buClr>
                          <a:srgbClr val="E9C04B"/>
                        </a:buClr>
                        <a:buSzPct val="80000"/>
                        <a:buFontTx/>
                        <a:buNone/>
                        <a:tabLst/>
                      </a:pPr>
                      <a:r>
                        <a:rPr kumimoji="0" lang="en-US" sz="2400" b="1" i="0" u="none" strike="noStrike" cap="none" normalizeH="0" baseline="0" dirty="0">
                          <a:ln>
                            <a:noFill/>
                          </a:ln>
                          <a:solidFill>
                            <a:srgbClr val="000000"/>
                          </a:solidFill>
                          <a:effectLst/>
                          <a:latin typeface="Times New Roman" panose="02020603050405020304" pitchFamily="18" charset="0"/>
                          <a:cs typeface="Times New Roman" panose="02020603050405020304" pitchFamily="18" charset="0"/>
                        </a:rPr>
                        <a:t>sheep</a:t>
                      </a:r>
                    </a:p>
                  </a:txBody>
                  <a:tcPr marL="91439" marR="91439" marT="45719" marB="45719" horzOverflow="overflow">
                    <a:lnL w="12700" cap="flat" cmpd="sng" algn="ctr">
                      <a:solidFill>
                        <a:srgbClr val="E9C04B"/>
                      </a:solidFill>
                      <a:prstDash val="solid"/>
                      <a:miter lim="800000"/>
                      <a:headEnd type="none" w="med" len="med"/>
                      <a:tailEnd type="none" w="med" len="med"/>
                    </a:lnL>
                    <a:lnR w="12700" cap="flat" cmpd="sng" algn="ctr">
                      <a:solidFill>
                        <a:srgbClr val="E9C04B"/>
                      </a:solidFill>
                      <a:prstDash val="solid"/>
                      <a:miter lim="800000"/>
                      <a:headEnd type="none" w="med" len="med"/>
                      <a:tailEnd type="none" w="med" len="med"/>
                    </a:lnR>
                    <a:lnT w="12700" cap="flat" cmpd="sng" algn="ctr">
                      <a:solidFill>
                        <a:srgbClr val="E9C04B"/>
                      </a:solidFill>
                      <a:prstDash val="solid"/>
                      <a:miter lim="800000"/>
                      <a:headEnd type="none" w="med" len="med"/>
                      <a:tailEnd type="none" w="med" len="med"/>
                    </a:lnT>
                    <a:lnB w="12700" cap="flat" cmpd="sng" algn="ctr">
                      <a:solidFill>
                        <a:srgbClr val="E9C04B"/>
                      </a:solidFill>
                      <a:prstDash val="solid"/>
                      <a:miter lim="800000"/>
                      <a:headEnd type="none" w="med" len="med"/>
                      <a:tailEnd type="none" w="med" len="med"/>
                    </a:lnB>
                    <a:lnTlToBr>
                      <a:noFill/>
                    </a:lnTlToBr>
                    <a:lnBlToTr>
                      <a:noFill/>
                    </a:lnBlToTr>
                    <a:solidFill>
                      <a:srgbClr val="F2D992"/>
                    </a:solidFill>
                  </a:tcPr>
                </a:tc>
                <a:extLst>
                  <a:ext uri="{0D108BD9-81ED-4DB2-BD59-A6C34878D82A}">
                    <a16:rowId xmlns:a16="http://schemas.microsoft.com/office/drawing/2014/main" val="10008"/>
                  </a:ext>
                </a:extLst>
              </a:tr>
              <a:tr h="469891">
                <a:tc>
                  <a:txBody>
                    <a:bodyPr/>
                    <a:lstStyle/>
                    <a:p>
                      <a:pPr marL="0" marR="0" lvl="0" indent="0" algn="l" defTabSz="914400" rtl="0" eaLnBrk="1" fontAlgn="base" latinLnBrk="0" hangingPunct="1">
                        <a:lnSpc>
                          <a:spcPct val="100000"/>
                        </a:lnSpc>
                        <a:spcBef>
                          <a:spcPct val="20000"/>
                        </a:spcBef>
                        <a:spcAft>
                          <a:spcPct val="0"/>
                        </a:spcAft>
                        <a:buClr>
                          <a:srgbClr val="E9C04B"/>
                        </a:buClr>
                        <a:buSzPct val="80000"/>
                        <a:buFontTx/>
                        <a:buNone/>
                        <a:tabLst/>
                      </a:pPr>
                      <a:r>
                        <a:rPr kumimoji="0" lang="en-US" sz="2400" b="0" i="1" u="none" strike="noStrike" cap="none" normalizeH="0" baseline="0" dirty="0">
                          <a:ln>
                            <a:noFill/>
                          </a:ln>
                          <a:solidFill>
                            <a:srgbClr val="000000"/>
                          </a:solidFill>
                          <a:effectLst/>
                          <a:latin typeface="Times New Roman" panose="02020603050405020304" pitchFamily="18" charset="0"/>
                          <a:cs typeface="Times New Roman" panose="02020603050405020304" pitchFamily="18" charset="0"/>
                        </a:rPr>
                        <a:t>B. neotomae</a:t>
                      </a:r>
                    </a:p>
                  </a:txBody>
                  <a:tcPr marL="91439" marR="91439" marT="45719" marB="45719" horzOverflow="overflow">
                    <a:lnL w="12700" cap="flat" cmpd="sng" algn="ctr">
                      <a:solidFill>
                        <a:srgbClr val="E9C04B"/>
                      </a:solidFill>
                      <a:prstDash val="solid"/>
                      <a:miter lim="800000"/>
                      <a:headEnd type="none" w="med" len="med"/>
                      <a:tailEnd type="none" w="med" len="med"/>
                    </a:lnL>
                    <a:lnR w="12700" cap="flat" cmpd="sng" algn="ctr">
                      <a:solidFill>
                        <a:srgbClr val="E9C04B"/>
                      </a:solidFill>
                      <a:prstDash val="solid"/>
                      <a:miter lim="800000"/>
                      <a:headEnd type="none" w="med" len="med"/>
                      <a:tailEnd type="none" w="med" len="med"/>
                    </a:lnR>
                    <a:lnT w="12700" cap="flat" cmpd="sng" algn="ctr">
                      <a:solidFill>
                        <a:srgbClr val="E9C04B"/>
                      </a:solidFill>
                      <a:prstDash val="solid"/>
                      <a:miter lim="800000"/>
                      <a:headEnd type="none" w="med" len="med"/>
                      <a:tailEnd type="none" w="med" len="med"/>
                    </a:lnT>
                    <a:lnB w="12700" cap="flat" cmpd="sng" algn="ctr">
                      <a:solidFill>
                        <a:srgbClr val="E9C04B"/>
                      </a:solidFill>
                      <a:prstDash val="solid"/>
                      <a:miter lim="800000"/>
                      <a:headEnd type="none" w="med" len="med"/>
                      <a:tailEnd type="none" w="med" len="med"/>
                    </a:lnB>
                    <a:lnTlToBr>
                      <a:noFill/>
                    </a:lnTlToBr>
                    <a:lnBlToTr>
                      <a:noFill/>
                    </a:lnBlToTr>
                    <a:solidFill>
                      <a:srgbClr val="F2D992"/>
                    </a:solidFill>
                  </a:tcPr>
                </a:tc>
                <a:tc>
                  <a:txBody>
                    <a:bodyPr/>
                    <a:lstStyle/>
                    <a:p>
                      <a:pPr marL="0" marR="0" lvl="0" indent="0" algn="l" defTabSz="914400" rtl="0" eaLnBrk="1" fontAlgn="base" latinLnBrk="0" hangingPunct="1">
                        <a:lnSpc>
                          <a:spcPct val="100000"/>
                        </a:lnSpc>
                        <a:spcBef>
                          <a:spcPct val="20000"/>
                        </a:spcBef>
                        <a:spcAft>
                          <a:spcPct val="0"/>
                        </a:spcAft>
                        <a:buClr>
                          <a:srgbClr val="E9C04B"/>
                        </a:buClr>
                        <a:buSzPct val="80000"/>
                        <a:buFontTx/>
                        <a:buNone/>
                        <a:tabLst/>
                      </a:pPr>
                      <a:r>
                        <a:rPr kumimoji="0" lang="en-US" sz="2400" b="1" i="0" u="none" strike="noStrike" cap="none" normalizeH="0" baseline="0" dirty="0">
                          <a:ln>
                            <a:noFill/>
                          </a:ln>
                          <a:solidFill>
                            <a:srgbClr val="000000"/>
                          </a:solidFill>
                          <a:effectLst/>
                          <a:latin typeface="Times New Roman" panose="02020603050405020304" pitchFamily="18" charset="0"/>
                          <a:cs typeface="Times New Roman" panose="02020603050405020304" pitchFamily="18" charset="0"/>
                        </a:rPr>
                        <a:t>rodents</a:t>
                      </a:r>
                    </a:p>
                  </a:txBody>
                  <a:tcPr marL="91439" marR="91439" marT="45719" marB="45719" horzOverflow="overflow">
                    <a:lnL w="12700" cap="flat" cmpd="sng" algn="ctr">
                      <a:solidFill>
                        <a:srgbClr val="E9C04B"/>
                      </a:solidFill>
                      <a:prstDash val="solid"/>
                      <a:miter lim="800000"/>
                      <a:headEnd type="none" w="med" len="med"/>
                      <a:tailEnd type="none" w="med" len="med"/>
                    </a:lnL>
                    <a:lnR w="12700" cap="flat" cmpd="sng" algn="ctr">
                      <a:solidFill>
                        <a:srgbClr val="E9C04B"/>
                      </a:solidFill>
                      <a:prstDash val="solid"/>
                      <a:miter lim="800000"/>
                      <a:headEnd type="none" w="med" len="med"/>
                      <a:tailEnd type="none" w="med" len="med"/>
                    </a:lnR>
                    <a:lnT w="12700" cap="flat" cmpd="sng" algn="ctr">
                      <a:solidFill>
                        <a:srgbClr val="E9C04B"/>
                      </a:solidFill>
                      <a:prstDash val="solid"/>
                      <a:miter lim="800000"/>
                      <a:headEnd type="none" w="med" len="med"/>
                      <a:tailEnd type="none" w="med" len="med"/>
                    </a:lnT>
                    <a:lnB w="12700" cap="flat" cmpd="sng" algn="ctr">
                      <a:solidFill>
                        <a:srgbClr val="E9C04B"/>
                      </a:solidFill>
                      <a:prstDash val="solid"/>
                      <a:miter lim="800000"/>
                      <a:headEnd type="none" w="med" len="med"/>
                      <a:tailEnd type="none" w="med" len="med"/>
                    </a:lnB>
                    <a:lnTlToBr>
                      <a:noFill/>
                    </a:lnTlToBr>
                    <a:lnBlToTr>
                      <a:noFill/>
                    </a:lnBlToTr>
                    <a:solidFill>
                      <a:srgbClr val="F2D992"/>
                    </a:solidFill>
                  </a:tcPr>
                </a:tc>
                <a:extLst>
                  <a:ext uri="{0D108BD9-81ED-4DB2-BD59-A6C34878D82A}">
                    <a16:rowId xmlns:a16="http://schemas.microsoft.com/office/drawing/2014/main" val="10009"/>
                  </a:ext>
                </a:extLst>
              </a:tr>
              <a:tr h="908438">
                <a:tc>
                  <a:txBody>
                    <a:bodyPr/>
                    <a:lstStyle/>
                    <a:p>
                      <a:pPr marL="0" marR="0" lvl="0" indent="0" algn="l" defTabSz="914400" rtl="0" eaLnBrk="1" fontAlgn="base" latinLnBrk="0" hangingPunct="1">
                        <a:lnSpc>
                          <a:spcPct val="100000"/>
                        </a:lnSpc>
                        <a:spcBef>
                          <a:spcPct val="20000"/>
                        </a:spcBef>
                        <a:spcAft>
                          <a:spcPct val="0"/>
                        </a:spcAft>
                        <a:buClr>
                          <a:srgbClr val="E9C04B"/>
                        </a:buClr>
                        <a:buSzPct val="80000"/>
                        <a:buFontTx/>
                        <a:buNone/>
                        <a:tabLst/>
                      </a:pPr>
                      <a:r>
                        <a:rPr kumimoji="0" lang="en-US" sz="2400" b="0" i="1" u="none" strike="noStrike" cap="none" normalizeH="0" baseline="0" dirty="0">
                          <a:ln>
                            <a:noFill/>
                          </a:ln>
                          <a:solidFill>
                            <a:srgbClr val="000000"/>
                          </a:solidFill>
                          <a:effectLst/>
                          <a:latin typeface="Times New Roman" panose="02020603050405020304" pitchFamily="18" charset="0"/>
                          <a:cs typeface="Times New Roman" panose="02020603050405020304" pitchFamily="18" charset="0"/>
                        </a:rPr>
                        <a:t>B. maris </a:t>
                      </a:r>
                      <a:br>
                        <a:rPr kumimoji="0" lang="en-US" sz="2400" b="0" i="1" u="none" strike="noStrike" cap="none" normalizeH="0" baseline="0" dirty="0">
                          <a:ln>
                            <a:noFill/>
                          </a:ln>
                          <a:solidFill>
                            <a:srgbClr val="000000"/>
                          </a:solidFill>
                          <a:effectLst/>
                          <a:latin typeface="Times New Roman" panose="02020603050405020304" pitchFamily="18" charset="0"/>
                          <a:cs typeface="Times New Roman" panose="02020603050405020304" pitchFamily="18" charset="0"/>
                        </a:rPr>
                      </a:br>
                      <a:r>
                        <a:rPr kumimoji="0" lang="en-US" sz="2400" b="0" i="1" u="none" strike="noStrike" cap="none" normalizeH="0" baseline="0" dirty="0">
                          <a:ln>
                            <a:noFill/>
                          </a:ln>
                          <a:solidFill>
                            <a:srgbClr val="000000"/>
                          </a:solidFill>
                          <a:effectLst/>
                          <a:latin typeface="Times New Roman" panose="02020603050405020304" pitchFamily="18" charset="0"/>
                          <a:cs typeface="Times New Roman" panose="02020603050405020304" pitchFamily="18" charset="0"/>
                        </a:rPr>
                        <a:t>B. </a:t>
                      </a:r>
                      <a:r>
                        <a:rPr kumimoji="0" lang="en-US" sz="2400" b="0" i="1" u="none" strike="noStrike" cap="none" normalizeH="0" baseline="0" dirty="0" err="1">
                          <a:ln>
                            <a:noFill/>
                          </a:ln>
                          <a:solidFill>
                            <a:srgbClr val="000000"/>
                          </a:solidFill>
                          <a:effectLst/>
                          <a:latin typeface="Times New Roman" panose="02020603050405020304" pitchFamily="18" charset="0"/>
                          <a:cs typeface="Times New Roman" panose="02020603050405020304" pitchFamily="18" charset="0"/>
                        </a:rPr>
                        <a:t>pinnipediae</a:t>
                      </a:r>
                      <a:endParaRPr kumimoji="0" lang="en-US" sz="2400" b="0" i="1" u="none" strike="noStrike" cap="none" normalizeH="0" baseline="0" dirty="0">
                        <a:ln>
                          <a:noFill/>
                        </a:ln>
                        <a:solidFill>
                          <a:srgbClr val="000000"/>
                        </a:solidFill>
                        <a:effectLst/>
                        <a:latin typeface="Times New Roman" panose="02020603050405020304" pitchFamily="18" charset="0"/>
                        <a:cs typeface="Times New Roman" panose="02020603050405020304" pitchFamily="18" charset="0"/>
                      </a:endParaRPr>
                    </a:p>
                  </a:txBody>
                  <a:tcPr marL="91439" marR="91439" marT="45719" marB="45719" horzOverflow="overflow">
                    <a:lnL w="12700" cap="flat" cmpd="sng" algn="ctr">
                      <a:solidFill>
                        <a:srgbClr val="E9C04B"/>
                      </a:solidFill>
                      <a:prstDash val="solid"/>
                      <a:miter lim="800000"/>
                      <a:headEnd type="none" w="med" len="med"/>
                      <a:tailEnd type="none" w="med" len="med"/>
                    </a:lnL>
                    <a:lnR w="12700" cap="flat" cmpd="sng" algn="ctr">
                      <a:solidFill>
                        <a:srgbClr val="E9C04B"/>
                      </a:solidFill>
                      <a:prstDash val="solid"/>
                      <a:miter lim="800000"/>
                      <a:headEnd type="none" w="med" len="med"/>
                      <a:tailEnd type="none" w="med" len="med"/>
                    </a:lnR>
                    <a:lnT w="12700" cap="flat" cmpd="sng" algn="ctr">
                      <a:solidFill>
                        <a:srgbClr val="E9C04B"/>
                      </a:solidFill>
                      <a:prstDash val="solid"/>
                      <a:miter lim="800000"/>
                      <a:headEnd type="none" w="med" len="med"/>
                      <a:tailEnd type="none" w="med" len="med"/>
                    </a:lnT>
                    <a:lnB w="12700" cap="flat" cmpd="sng" algn="ctr">
                      <a:solidFill>
                        <a:srgbClr val="E9C04B"/>
                      </a:solidFill>
                      <a:prstDash val="solid"/>
                      <a:miter lim="800000"/>
                      <a:headEnd type="none" w="med" len="med"/>
                      <a:tailEnd type="none" w="med" len="med"/>
                    </a:lnB>
                    <a:lnTlToBr>
                      <a:noFill/>
                    </a:lnTlToBr>
                    <a:lnBlToTr>
                      <a:noFill/>
                    </a:lnBlToTr>
                    <a:solidFill>
                      <a:srgbClr val="F2D992"/>
                    </a:solidFill>
                  </a:tcPr>
                </a:tc>
                <a:tc>
                  <a:txBody>
                    <a:bodyPr/>
                    <a:lstStyle/>
                    <a:p>
                      <a:pPr marL="0" marR="0" lvl="0" indent="0" algn="l" defTabSz="914400" rtl="0" eaLnBrk="1" fontAlgn="base" latinLnBrk="0" hangingPunct="1">
                        <a:lnSpc>
                          <a:spcPct val="100000"/>
                        </a:lnSpc>
                        <a:spcBef>
                          <a:spcPct val="20000"/>
                        </a:spcBef>
                        <a:spcAft>
                          <a:spcPct val="0"/>
                        </a:spcAft>
                        <a:buClr>
                          <a:srgbClr val="E9C04B"/>
                        </a:buClr>
                        <a:buSzPct val="80000"/>
                        <a:buFontTx/>
                        <a:buNone/>
                        <a:tabLst/>
                      </a:pPr>
                      <a:r>
                        <a:rPr kumimoji="0" lang="en-US" sz="2400" b="1" i="0" u="none" strike="noStrike" cap="none" normalizeH="0" baseline="0" dirty="0">
                          <a:ln>
                            <a:noFill/>
                          </a:ln>
                          <a:solidFill>
                            <a:srgbClr val="000000"/>
                          </a:solidFill>
                          <a:effectLst/>
                          <a:latin typeface="Times New Roman" panose="02020603050405020304" pitchFamily="18" charset="0"/>
                          <a:cs typeface="Times New Roman" panose="02020603050405020304" pitchFamily="18" charset="0"/>
                        </a:rPr>
                        <a:t>marine mammals</a:t>
                      </a:r>
                    </a:p>
                  </a:txBody>
                  <a:tcPr marL="91439" marR="91439" marT="45719" marB="45719" horzOverflow="overflow">
                    <a:lnL w="12700" cap="flat" cmpd="sng" algn="ctr">
                      <a:solidFill>
                        <a:srgbClr val="E9C04B"/>
                      </a:solidFill>
                      <a:prstDash val="solid"/>
                      <a:miter lim="800000"/>
                      <a:headEnd type="none" w="med" len="med"/>
                      <a:tailEnd type="none" w="med" len="med"/>
                    </a:lnL>
                    <a:lnR w="12700" cap="flat" cmpd="sng" algn="ctr">
                      <a:solidFill>
                        <a:srgbClr val="E9C04B"/>
                      </a:solidFill>
                      <a:prstDash val="solid"/>
                      <a:miter lim="800000"/>
                      <a:headEnd type="none" w="med" len="med"/>
                      <a:tailEnd type="none" w="med" len="med"/>
                    </a:lnR>
                    <a:lnT w="12700" cap="flat" cmpd="sng" algn="ctr">
                      <a:solidFill>
                        <a:srgbClr val="E9C04B"/>
                      </a:solidFill>
                      <a:prstDash val="solid"/>
                      <a:miter lim="800000"/>
                      <a:headEnd type="none" w="med" len="med"/>
                      <a:tailEnd type="none" w="med" len="med"/>
                    </a:lnT>
                    <a:lnB w="12700" cap="flat" cmpd="sng" algn="ctr">
                      <a:solidFill>
                        <a:srgbClr val="E9C04B"/>
                      </a:solidFill>
                      <a:prstDash val="solid"/>
                      <a:miter lim="800000"/>
                      <a:headEnd type="none" w="med" len="med"/>
                      <a:tailEnd type="none" w="med" len="med"/>
                    </a:lnB>
                    <a:lnTlToBr>
                      <a:noFill/>
                    </a:lnTlToBr>
                    <a:lnBlToTr>
                      <a:noFill/>
                    </a:lnBlToTr>
                    <a:solidFill>
                      <a:srgbClr val="F2D992"/>
                    </a:solidFill>
                  </a:tcPr>
                </a:tc>
                <a:extLst>
                  <a:ext uri="{0D108BD9-81ED-4DB2-BD59-A6C34878D82A}">
                    <a16:rowId xmlns:a16="http://schemas.microsoft.com/office/drawing/2014/main" val="10010"/>
                  </a:ext>
                </a:extLst>
              </a:tr>
            </a:tbl>
          </a:graphicData>
        </a:graphic>
      </p:graphicFrame>
    </p:spTree>
    <p:extLst>
      <p:ext uri="{BB962C8B-B14F-4D97-AF65-F5344CB8AC3E}">
        <p14:creationId xmlns:p14="http://schemas.microsoft.com/office/powerpoint/2010/main" val="4131101307"/>
      </p:ext>
    </p:extLst>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3" name="Rectangle 3"/>
          <p:cNvSpPr>
            <a:spLocks noGrp="1" noChangeArrowheads="1"/>
          </p:cNvSpPr>
          <p:nvPr>
            <p:ph sz="half" idx="1"/>
          </p:nvPr>
        </p:nvSpPr>
        <p:spPr>
          <a:xfrm>
            <a:off x="381000" y="1600200"/>
            <a:ext cx="4267200" cy="4572000"/>
          </a:xfrm>
        </p:spPr>
        <p:txBody>
          <a:bodyPr>
            <a:normAutofit/>
          </a:bodyPr>
          <a:lstStyle/>
          <a:p>
            <a:pPr eaLnBrk="1" hangingPunct="1">
              <a:lnSpc>
                <a:spcPct val="130000"/>
              </a:lnSpc>
              <a:buFontTx/>
              <a:buNone/>
            </a:pPr>
            <a:r>
              <a:rPr lang="en-US" altLang="en-US" sz="2400" dirty="0">
                <a:latin typeface="Times New Roman" panose="02020603050405020304" pitchFamily="18" charset="0"/>
                <a:cs typeface="Times New Roman" panose="02020603050405020304" pitchFamily="18" charset="0"/>
              </a:rPr>
              <a:t>Human Disease</a:t>
            </a:r>
          </a:p>
          <a:p>
            <a:pPr eaLnBrk="1" hangingPunct="1"/>
            <a:r>
              <a:rPr lang="en-US" altLang="en-US" sz="2400" dirty="0">
                <a:solidFill>
                  <a:srgbClr val="0070C0"/>
                </a:solidFill>
                <a:latin typeface="Times New Roman" panose="02020603050405020304" pitchFamily="18" charset="0"/>
                <a:cs typeface="Times New Roman" panose="02020603050405020304" pitchFamily="18" charset="0"/>
              </a:rPr>
              <a:t>Malta Fever</a:t>
            </a:r>
          </a:p>
          <a:p>
            <a:r>
              <a:rPr lang="en-US" altLang="en-US" sz="2400" dirty="0">
                <a:solidFill>
                  <a:srgbClr val="0070C0"/>
                </a:solidFill>
                <a:latin typeface="Times New Roman" panose="02020603050405020304" pitchFamily="18" charset="0"/>
                <a:cs typeface="Times New Roman" panose="02020603050405020304" pitchFamily="18" charset="0"/>
              </a:rPr>
              <a:t>Undulant Fever</a:t>
            </a:r>
          </a:p>
          <a:p>
            <a:r>
              <a:rPr lang="en-US" altLang="en-US" sz="2400" b="0" dirty="0">
                <a:latin typeface="Times New Roman" panose="02020603050405020304" pitchFamily="18" charset="0"/>
                <a:cs typeface="Times New Roman" panose="02020603050405020304" pitchFamily="18" charset="0"/>
              </a:rPr>
              <a:t>Mediterranean Fever</a:t>
            </a:r>
          </a:p>
          <a:p>
            <a:pPr eaLnBrk="1" hangingPunct="1"/>
            <a:r>
              <a:rPr lang="en-US" altLang="en-US" sz="2400" b="0" dirty="0">
                <a:latin typeface="Times New Roman" panose="02020603050405020304" pitchFamily="18" charset="0"/>
                <a:cs typeface="Times New Roman" panose="02020603050405020304" pitchFamily="18" charset="0"/>
              </a:rPr>
              <a:t>Gastric Fever</a:t>
            </a:r>
          </a:p>
        </p:txBody>
      </p:sp>
      <p:sp>
        <p:nvSpPr>
          <p:cNvPr id="40964" name="Rectangle 4"/>
          <p:cNvSpPr>
            <a:spLocks noGrp="1" noChangeArrowheads="1"/>
          </p:cNvSpPr>
          <p:nvPr>
            <p:ph sz="half" idx="2"/>
          </p:nvPr>
        </p:nvSpPr>
        <p:spPr>
          <a:xfrm>
            <a:off x="4648200" y="1600200"/>
            <a:ext cx="4495800" cy="4572000"/>
          </a:xfrm>
        </p:spPr>
        <p:txBody>
          <a:bodyPr>
            <a:normAutofit/>
          </a:bodyPr>
          <a:lstStyle/>
          <a:p>
            <a:pPr eaLnBrk="1" hangingPunct="1">
              <a:lnSpc>
                <a:spcPct val="130000"/>
              </a:lnSpc>
              <a:buFontTx/>
              <a:buNone/>
            </a:pPr>
            <a:r>
              <a:rPr lang="en-US" altLang="en-US" sz="2400" dirty="0">
                <a:latin typeface="Times New Roman" panose="02020603050405020304" pitchFamily="18" charset="0"/>
                <a:cs typeface="Times New Roman" panose="02020603050405020304" pitchFamily="18" charset="0"/>
              </a:rPr>
              <a:t>Animal Disease</a:t>
            </a:r>
          </a:p>
          <a:p>
            <a:pPr eaLnBrk="1" hangingPunct="1"/>
            <a:r>
              <a:rPr lang="en-US" altLang="en-US" sz="2400" dirty="0">
                <a:solidFill>
                  <a:srgbClr val="0070C0"/>
                </a:solidFill>
                <a:latin typeface="Times New Roman" panose="02020603050405020304" pitchFamily="18" charset="0"/>
                <a:cs typeface="Times New Roman" panose="02020603050405020304" pitchFamily="18" charset="0"/>
              </a:rPr>
              <a:t>Bang’s Disease</a:t>
            </a:r>
          </a:p>
          <a:p>
            <a:pPr eaLnBrk="1" hangingPunct="1"/>
            <a:r>
              <a:rPr lang="en-US" altLang="en-US" sz="2400" b="0" dirty="0">
                <a:latin typeface="Times New Roman" panose="02020603050405020304" pitchFamily="18" charset="0"/>
                <a:cs typeface="Times New Roman" panose="02020603050405020304" pitchFamily="18" charset="0"/>
              </a:rPr>
              <a:t>Contagious Abortion</a:t>
            </a:r>
          </a:p>
        </p:txBody>
      </p:sp>
      <p:sp>
        <p:nvSpPr>
          <p:cNvPr id="70658" name="Rectangle 2"/>
          <p:cNvSpPr>
            <a:spLocks noGrp="1" noChangeArrowheads="1"/>
          </p:cNvSpPr>
          <p:nvPr>
            <p:ph type="title"/>
          </p:nvPr>
        </p:nvSpPr>
        <p:spPr/>
        <p:txBody>
          <a:bodyPr/>
          <a:lstStyle/>
          <a:p>
            <a:pPr algn="ctr" eaLnBrk="1" hangingPunct="1">
              <a:defRPr/>
            </a:pPr>
            <a:r>
              <a:rPr lang="en-US" altLang="en-US" sz="2800" b="1" dirty="0">
                <a:latin typeface="Times New Roman" panose="02020603050405020304" pitchFamily="18" charset="0"/>
                <a:cs typeface="Times New Roman" panose="02020603050405020304" pitchFamily="18" charset="0"/>
              </a:rPr>
              <a:t>The Many Names of Brucellosis</a:t>
            </a:r>
          </a:p>
        </p:txBody>
      </p:sp>
    </p:spTree>
    <p:extLst>
      <p:ext uri="{BB962C8B-B14F-4D97-AF65-F5344CB8AC3E}">
        <p14:creationId xmlns:p14="http://schemas.microsoft.com/office/powerpoint/2010/main" val="1404615952"/>
      </p:ext>
    </p:extLst>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a:xfrm>
            <a:off x="-304800" y="304800"/>
            <a:ext cx="6172200" cy="2054225"/>
          </a:xfrm>
        </p:spPr>
        <p:txBody>
          <a:bodyPr/>
          <a:lstStyle/>
          <a:p>
            <a:pPr algn="ctr" eaLnBrk="1" hangingPunct="1">
              <a:defRPr/>
            </a:pPr>
            <a:r>
              <a:rPr lang="en-US" sz="4000" b="1" dirty="0">
                <a:latin typeface="Times New Roman" panose="02020603050405020304" pitchFamily="18" charset="0"/>
                <a:cs typeface="Times New Roman" panose="02020603050405020304" pitchFamily="18" charset="0"/>
              </a:rPr>
              <a:t>Epidemiology</a:t>
            </a:r>
            <a:endParaRPr lang="en-US" sz="2800" b="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339396385"/>
      </p:ext>
    </p:extLst>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76807" name="Rectangle 1031"/>
          <p:cNvSpPr>
            <a:spLocks noGrp="1" noChangeArrowheads="1"/>
          </p:cNvSpPr>
          <p:nvPr>
            <p:ph type="title"/>
          </p:nvPr>
        </p:nvSpPr>
        <p:spPr>
          <a:xfrm>
            <a:off x="381000" y="-28303"/>
            <a:ext cx="7467600" cy="1143000"/>
          </a:xfrm>
        </p:spPr>
        <p:txBody>
          <a:bodyPr/>
          <a:lstStyle/>
          <a:p>
            <a:pPr algn="ctr">
              <a:defRPr/>
            </a:pPr>
            <a:r>
              <a:rPr lang="en-US" altLang="en-US" b="1" dirty="0">
                <a:latin typeface="Times New Roman" panose="02020603050405020304" pitchFamily="18" charset="0"/>
                <a:cs typeface="Times New Roman" panose="02020603050405020304" pitchFamily="18" charset="0"/>
              </a:rPr>
              <a:t>Transmission to Humans</a:t>
            </a:r>
          </a:p>
        </p:txBody>
      </p:sp>
      <p:sp>
        <p:nvSpPr>
          <p:cNvPr id="45059" name="Rectangle 1032"/>
          <p:cNvSpPr>
            <a:spLocks noGrp="1" noChangeArrowheads="1"/>
          </p:cNvSpPr>
          <p:nvPr>
            <p:ph idx="1"/>
          </p:nvPr>
        </p:nvSpPr>
        <p:spPr>
          <a:xfrm>
            <a:off x="304800" y="990600"/>
            <a:ext cx="7467600" cy="4873625"/>
          </a:xfrm>
        </p:spPr>
        <p:txBody>
          <a:bodyPr>
            <a:normAutofit/>
          </a:bodyPr>
          <a:lstStyle/>
          <a:p>
            <a:pPr marL="457200" indent="-457200">
              <a:lnSpc>
                <a:spcPct val="150000"/>
              </a:lnSpc>
              <a:spcBef>
                <a:spcPct val="0"/>
              </a:spcBef>
              <a:buFont typeface="+mj-lt"/>
              <a:buAutoNum type="arabicPeriod"/>
            </a:pPr>
            <a:r>
              <a:rPr lang="en-US" altLang="en-US" sz="2000" dirty="0">
                <a:latin typeface="Times New Roman" panose="02020603050405020304" pitchFamily="18" charset="0"/>
                <a:cs typeface="Times New Roman" panose="02020603050405020304" pitchFamily="18" charset="0"/>
              </a:rPr>
              <a:t>Mucous membrane </a:t>
            </a:r>
            <a:r>
              <a:rPr lang="en-US" altLang="en-US" sz="1800" dirty="0">
                <a:latin typeface="Times New Roman" panose="02020603050405020304" pitchFamily="18" charset="0"/>
                <a:cs typeface="Times New Roman" panose="02020603050405020304" pitchFamily="18" charset="0"/>
              </a:rPr>
              <a:t>(conjunctival sac of the eye)</a:t>
            </a:r>
            <a:r>
              <a:rPr lang="en-US" altLang="en-US" sz="2000" dirty="0">
                <a:latin typeface="Times New Roman" panose="02020603050405020304" pitchFamily="18" charset="0"/>
                <a:cs typeface="Times New Roman" panose="02020603050405020304" pitchFamily="18" charset="0"/>
              </a:rPr>
              <a:t>:</a:t>
            </a:r>
          </a:p>
          <a:p>
            <a:pPr>
              <a:lnSpc>
                <a:spcPct val="150000"/>
              </a:lnSpc>
              <a:spcBef>
                <a:spcPct val="0"/>
              </a:spcBef>
              <a:buFont typeface="Arial" panose="020B0604020202020204" pitchFamily="34" charset="0"/>
              <a:buChar char="•"/>
            </a:pPr>
            <a:r>
              <a:rPr lang="en-US" altLang="en-US" sz="2000" b="0" dirty="0">
                <a:latin typeface="Times New Roman" panose="02020603050405020304" pitchFamily="18" charset="0"/>
                <a:cs typeface="Times New Roman" panose="02020603050405020304" pitchFamily="18" charset="0"/>
              </a:rPr>
              <a:t>Infectious aerosols </a:t>
            </a:r>
          </a:p>
          <a:p>
            <a:pPr marL="0" indent="0">
              <a:lnSpc>
                <a:spcPct val="150000"/>
              </a:lnSpc>
              <a:spcBef>
                <a:spcPct val="0"/>
              </a:spcBef>
            </a:pPr>
            <a:endParaRPr lang="en-US" altLang="en-US" sz="2000" b="0" dirty="0">
              <a:latin typeface="Times New Roman" panose="02020603050405020304" pitchFamily="18" charset="0"/>
              <a:cs typeface="Times New Roman" panose="02020603050405020304" pitchFamily="18" charset="0"/>
            </a:endParaRPr>
          </a:p>
          <a:p>
            <a:pPr marL="0" indent="0">
              <a:lnSpc>
                <a:spcPct val="150000"/>
              </a:lnSpc>
              <a:spcBef>
                <a:spcPct val="0"/>
              </a:spcBef>
            </a:pPr>
            <a:r>
              <a:rPr lang="en-US" altLang="en-US" sz="2000" dirty="0">
                <a:latin typeface="Times New Roman" panose="02020603050405020304" pitchFamily="18" charset="0"/>
                <a:cs typeface="Times New Roman" panose="02020603050405020304" pitchFamily="18" charset="0"/>
              </a:rPr>
              <a:t>2.   Skin contacting by infected tissues:</a:t>
            </a:r>
          </a:p>
          <a:p>
            <a:pPr lvl="1">
              <a:lnSpc>
                <a:spcPct val="150000"/>
              </a:lnSpc>
              <a:spcBef>
                <a:spcPct val="0"/>
              </a:spcBef>
            </a:pPr>
            <a:r>
              <a:rPr lang="en-US" altLang="en-US" sz="2000" dirty="0">
                <a:latin typeface="Times New Roman" panose="02020603050405020304" pitchFamily="18" charset="0"/>
                <a:cs typeface="Times New Roman" panose="02020603050405020304" pitchFamily="18" charset="0"/>
              </a:rPr>
              <a:t>Blood, urine, vaginal discharges, aborted fetuses, placentas</a:t>
            </a:r>
          </a:p>
          <a:p>
            <a:endParaRPr lang="en-US" altLang="en-US" sz="1800" dirty="0">
              <a:latin typeface="Times New Roman" panose="02020603050405020304" pitchFamily="18" charset="0"/>
              <a:cs typeface="Times New Roman" panose="02020603050405020304" pitchFamily="18" charset="0"/>
            </a:endParaRPr>
          </a:p>
        </p:txBody>
      </p:sp>
      <p:pic>
        <p:nvPicPr>
          <p:cNvPr id="45060" name="Picture 5" descr="1710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46494" y="4343400"/>
            <a:ext cx="3028926" cy="24225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5" name="Picture 8" descr="C:\Users\gdvorak\Pictures\CFSPH Diseases\RAW_MILK_Milk_Bottles blurred.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827520" y="2362200"/>
            <a:ext cx="1981200" cy="1622750"/>
          </a:xfrm>
          <a:prstGeom prst="rect">
            <a:avLst/>
          </a:prstGeom>
          <a:noFill/>
          <a:ln w="28575">
            <a:solidFill>
              <a:srgbClr val="E5B429"/>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83364684"/>
      </p:ext>
    </p:extLst>
  </p:cSld>
  <p:clrMapOvr>
    <a:masterClrMapping/>
  </p:clrMapOvr>
  <p:transition/>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Angles">
  <a:themeElements>
    <a:clrScheme name="Angles">
      <a:dk1>
        <a:srgbClr val="000000"/>
      </a:dk1>
      <a:lt1>
        <a:srgbClr val="FFFFFF"/>
      </a:lt1>
      <a:dk2>
        <a:srgbClr val="434342"/>
      </a:dk2>
      <a:lt2>
        <a:srgbClr val="CDD7D9"/>
      </a:lt2>
      <a:accent1>
        <a:srgbClr val="797B7E"/>
      </a:accent1>
      <a:accent2>
        <a:srgbClr val="F96A1B"/>
      </a:accent2>
      <a:accent3>
        <a:srgbClr val="08A1D9"/>
      </a:accent3>
      <a:accent4>
        <a:srgbClr val="7C984A"/>
      </a:accent4>
      <a:accent5>
        <a:srgbClr val="C2AD8D"/>
      </a:accent5>
      <a:accent6>
        <a:srgbClr val="506E94"/>
      </a:accent6>
      <a:hlink>
        <a:srgbClr val="5F5F5F"/>
      </a:hlink>
      <a:folHlink>
        <a:srgbClr val="969696"/>
      </a:folHlink>
    </a:clrScheme>
    <a:fontScheme name="Angles">
      <a:majorFont>
        <a:latin typeface="Franklin Gothic Medium"/>
        <a:ea typeface=""/>
        <a:cs typeface=""/>
        <a:font script="Jpan" typeface="HG創英角ｺﾞｼｯｸUB"/>
        <a:font script="Hang" typeface="돋움"/>
        <a:font script="Hans" typeface="微软雅黑"/>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Franklin Gothic Book"/>
        <a:ea typeface=""/>
        <a:cs typeface=""/>
        <a:font script="Jpan" typeface="ＭＳ Ｐゴシック"/>
        <a:font script="Hang" typeface="맑은 고딕"/>
        <a:font script="Hans" typeface="隶书"/>
        <a:font script="Hant" typeface="新細明體"/>
        <a:font script="Arab" typeface="Arial"/>
        <a:font script="Hebr" typeface="Arial"/>
        <a:font script="Thai" typeface="Cord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Angl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blipFill rotWithShape="1">
          <a:blip xmlns:r="http://schemas.openxmlformats.org/officeDocument/2006/relationships" r:embed="rId1">
            <a:duotone>
              <a:schemeClr val="phClr">
                <a:tint val="90000"/>
                <a:shade val="85000"/>
              </a:schemeClr>
              <a:schemeClr val="phClr">
                <a:tint val="95000"/>
                <a:shade val="99000"/>
              </a:schemeClr>
            </a:duotone>
          </a:blip>
          <a:tile tx="0" ty="0" sx="100000" sy="100000" flip="none" algn="tl"/>
        </a:blipFill>
        <a:blipFill rotWithShape="1">
          <a:blip xmlns:r="http://schemas.openxmlformats.org/officeDocument/2006/relationships" r:embed="rId2">
            <a:duotone>
              <a:schemeClr val="phClr">
                <a:tint val="93000"/>
                <a:shade val="85000"/>
              </a:schemeClr>
              <a:schemeClr val="phClr">
                <a:tint val="96000"/>
                <a:shade val="99000"/>
              </a:schemeClr>
            </a:duotone>
          </a:blip>
          <a:tile tx="0" ty="0" sx="90000" sy="9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Angles</Template>
  <TotalTime>690</TotalTime>
  <Words>2189</Words>
  <Application>Microsoft Office PowerPoint</Application>
  <PresentationFormat>On-screen Show (4:3)</PresentationFormat>
  <Paragraphs>215</Paragraphs>
  <Slides>27</Slides>
  <Notes>17</Notes>
  <HiddenSlides>0</HiddenSlides>
  <MMClips>0</MMClips>
  <ScaleCrop>false</ScaleCrop>
  <HeadingPairs>
    <vt:vector size="8" baseType="variant">
      <vt:variant>
        <vt:lpstr>Fonts Used</vt:lpstr>
      </vt:variant>
      <vt:variant>
        <vt:i4>12</vt:i4>
      </vt:variant>
      <vt:variant>
        <vt:lpstr>Theme</vt:lpstr>
      </vt:variant>
      <vt:variant>
        <vt:i4>1</vt:i4>
      </vt:variant>
      <vt:variant>
        <vt:lpstr>Embedded OLE Servers</vt:lpstr>
      </vt:variant>
      <vt:variant>
        <vt:i4>1</vt:i4>
      </vt:variant>
      <vt:variant>
        <vt:lpstr>Slide Titles</vt:lpstr>
      </vt:variant>
      <vt:variant>
        <vt:i4>27</vt:i4>
      </vt:variant>
    </vt:vector>
  </HeadingPairs>
  <TitlesOfParts>
    <vt:vector size="41" baseType="lpstr">
      <vt:lpstr>微软雅黑</vt:lpstr>
      <vt:lpstr>Arial</vt:lpstr>
      <vt:lpstr>Calibri</vt:lpstr>
      <vt:lpstr>Century Schoolbook</vt:lpstr>
      <vt:lpstr>Franklin Gothic Book</vt:lpstr>
      <vt:lpstr>Franklin Gothic Medium</vt:lpstr>
      <vt:lpstr>隶书</vt:lpstr>
      <vt:lpstr>Times New Roman</vt:lpstr>
      <vt:lpstr>Tunga</vt:lpstr>
      <vt:lpstr>Verdana</vt:lpstr>
      <vt:lpstr>Wingdings</vt:lpstr>
      <vt:lpstr>Wingdings 2</vt:lpstr>
      <vt:lpstr>Angles</vt:lpstr>
      <vt:lpstr>位图图像</vt:lpstr>
      <vt:lpstr>PowerPoint Presentation</vt:lpstr>
      <vt:lpstr>History</vt:lpstr>
      <vt:lpstr>History of Brucellosis</vt:lpstr>
      <vt:lpstr>History of Brucellosis</vt:lpstr>
      <vt:lpstr>PowerPoint Presentation</vt:lpstr>
      <vt:lpstr>PowerPoint Presentation</vt:lpstr>
      <vt:lpstr>The Many Names of Brucellosis</vt:lpstr>
      <vt:lpstr>Epidemiology</vt:lpstr>
      <vt:lpstr>Transmission to Humans</vt:lpstr>
      <vt:lpstr>Transmission to Humans</vt:lpstr>
      <vt:lpstr>Populations at Risk</vt:lpstr>
      <vt:lpstr>Virulence factor</vt:lpstr>
      <vt:lpstr>Virulence factor</vt:lpstr>
      <vt:lpstr>PowerPoint Presentation</vt:lpstr>
      <vt:lpstr>PowerPoint Presentation</vt:lpstr>
      <vt:lpstr>Disease in Humans</vt:lpstr>
      <vt:lpstr>Spread of Brucella in the body</vt:lpstr>
      <vt:lpstr>Disease in Humans</vt:lpstr>
      <vt:lpstr>PowerPoint Presentation</vt:lpstr>
      <vt:lpstr>Complications of Brucellosis</vt:lpstr>
      <vt:lpstr>CLINICAL DIAGNOSIS</vt:lpstr>
      <vt:lpstr>Brucella identification</vt:lpstr>
      <vt:lpstr>Brucella species: Identification</vt:lpstr>
      <vt:lpstr>Diagnosis in Humans</vt:lpstr>
      <vt:lpstr>Treatment</vt:lpstr>
      <vt:lpstr>Prevention and Control</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pardazesh</dc:creator>
  <cp:lastModifiedBy>user</cp:lastModifiedBy>
  <cp:revision>50</cp:revision>
  <dcterms:created xsi:type="dcterms:W3CDTF">2006-08-16T00:00:00Z</dcterms:created>
  <dcterms:modified xsi:type="dcterms:W3CDTF">2024-10-26T08:03:07Z</dcterms:modified>
</cp:coreProperties>
</file>